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31A3-4B93-4045-8D6B-0EA99441E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CED3D-3B2F-49A1-994B-DC22FF5D4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290B-DDAF-4FEF-9725-E7866DBE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22F1-DDEA-4286-8B3B-D83CCBDC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A800-D934-4985-B3DA-F2B90BCF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47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CCFE-0FB1-410F-A115-E48689BC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07DA3-BDF3-4055-A0DD-23A8ABA6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644B-3F31-40DB-B926-C9448B1C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78B1-145A-44D0-A3B3-2FD31DCE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7059-B285-48B4-ACF4-F1942B3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7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9EF5E-A4C1-4E71-BF51-FFB4848FE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CE0CB-887F-42CC-814A-2F0F47BC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7C3C-E6AE-4F5E-B5FB-72A8A91D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CCF6-0A0E-4854-9C2E-4B42FD72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0C54-6CCF-49B5-8918-F4C65563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0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7E2-47E8-4C39-9C82-669AF83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FD1-1B63-4D8F-9A24-6678AAFE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9485-6FAA-4C9E-84F3-266DA2DE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E4E2-BA67-4096-A88C-BD1C5B6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4741-460E-41F4-86FB-B12098B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506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DB69-CF35-439E-B88A-F165E49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F535-56A2-46C6-A4D8-AFF1AFA1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F0A1-EC7D-4441-8138-B0BC7E5F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62C8-CCE7-4DC6-AAD4-F5D1EE6C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F0AF-8CD1-4E3B-B28C-0D9C14C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20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27A4-D477-4F40-8FBE-446DB039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D69B-446D-4A0C-890E-ADFD3C5A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F425-321D-484F-BDEF-87B510E8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D7C58-1A27-471E-9AD1-3D59E78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E15-D43B-4DC5-9A49-4EC78420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814D-FAF6-4711-89CA-0AD947B9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266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2C8E-6C19-43BB-B076-6AF59B4C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D5A4C-B30B-4F0C-B792-437DBD88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29D9-CDF7-4F21-B373-A784B937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DF68D-8BC7-44AE-8F29-31CDC8603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3EB77-D00E-4D76-8B9A-072C3B02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A6E1D-C074-4CDC-9909-A9164F59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41C33-EA43-4511-A661-C20C91DF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EE177-53AC-4C00-BE28-CE493A0D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826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D4D7-0656-44DB-944F-0299B92B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58F21-F41A-4EE4-AA7C-A910C996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9504C-9408-4A4B-AABA-0F5CB89E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F64D2-A960-4A24-AC77-CE75597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6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3A22D-647E-412E-95A3-05829154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0610E-3241-4553-8381-1A41FB64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EC429-EFC2-4BE1-9D75-DE9A01C1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2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F004-E28A-4BA5-BAE8-ED97A22E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C273-56F1-4091-97EC-CE0E34F2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55A7F-4196-4A67-95B9-CFF250B8B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E876B-6D66-446D-B6DA-D08FF13A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6A24C-53EA-4ADC-9478-2FDF334D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9E0E-4171-45C3-94ED-AC54991C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0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F459-B49F-438C-B181-EAD604A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6B97-333C-40F7-955A-B78D4D462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AEE5E-01D8-4F48-8EE7-A8E90A44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CF92-F757-41C5-BFA2-75D5EA51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473AD-B07C-4DBB-813A-F27F5596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86ED-D76C-4E8A-875B-47D1C098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20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D32D4-65DC-4288-8822-F84A7B69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A3E2-76F8-4D01-8E3C-DD6E8DEC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168B-31D4-4464-B2F4-BD19251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92E5-1F10-45DB-9D06-F10A12A2706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F035-8FCC-40AE-A32B-A3B118B2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585A-3584-428D-849D-F89FB266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D153-2267-4479-AE72-972E6B0E945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9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B2B39C-DDCA-46EB-8A1F-D5C84528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</a:t>
            </a:r>
            <a:endParaRPr lang="en-PH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4oGeNraL0GM_u8NQPjJqXW7bCd4j_7oLCsMLkDz36B7KeHW06nscvE4IGoQygL9cyAYfd4WQ4YTqfyJyHicxbRo8jGknNP5cA6OnjlRX13jB8g92C7n_SQvwxZXOsLlatlcAlg9Y">
            <a:extLst>
              <a:ext uri="{FF2B5EF4-FFF2-40B4-BE49-F238E27FC236}">
                <a16:creationId xmlns:a16="http://schemas.microsoft.com/office/drawing/2014/main" id="{52387363-C4D4-4E05-9E87-5039A4414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37444"/>
            <a:ext cx="7772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0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5004-1E31-4F40-B073-D4536A9B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KILOS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466488-3E97-4209-A840-8BE762FB2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561" y="1296140"/>
            <a:ext cx="6688878" cy="4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A0E-B1F5-4395-B23C-D405D847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0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s://lh3.googleusercontent.com/EXuztc-0seUIoxWiM1JCFq4ycFl3wWWahadhi2evBzsbrCudc27e4Rc5eWCW9xsanXKVtvdYzsVEi7VnGAIm9wKhfFWHbyFCgatfN8I6P0eSsbGo2nimLHPoJs9bQ--_LKR6l-ye">
            <a:extLst>
              <a:ext uri="{FF2B5EF4-FFF2-40B4-BE49-F238E27FC236}">
                <a16:creationId xmlns:a16="http://schemas.microsoft.com/office/drawing/2014/main" id="{FFE88DCB-BBB9-4240-A3A8-55CBA95A4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57" y="1200524"/>
            <a:ext cx="8449886" cy="5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7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35C1-6473-4FFE-900A-BA156B0B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SIGNOUT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lh5.googleusercontent.com/1RcnNq3WmWSxT-OpPzxUk6W3dZrUgY0tlpZYUmkjhjFCKPaJLTxdBCCMQ5cGxtPNJE6bxxl4vPaojHweywaWirVH2JgbUSj3P2r7XaHv_TLmdxOQ4Yw0yEs9EBHsJS6bVVZzNmJP">
            <a:extLst>
              <a:ext uri="{FF2B5EF4-FFF2-40B4-BE49-F238E27FC236}">
                <a16:creationId xmlns:a16="http://schemas.microsoft.com/office/drawing/2014/main" id="{D4B07848-95AC-40C6-86B0-22BEF2746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54" y="2236671"/>
            <a:ext cx="6332692" cy="275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7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E177-902B-44F1-9619-7B05DE36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FARMERS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6.googleusercontent.com/f-CeUSur7cco0PQrrSkkhhQmgH6CaRU5uScR5C8OYZjutatNHPjEawBxZHYxNFF-z6xL3fdYLXRBfwDQvIPPJx1mVUyIWhnTal6adilm6s4RO6vW_evw8oI0rWFHYcbnLNzZ0ubG">
            <a:extLst>
              <a:ext uri="{FF2B5EF4-FFF2-40B4-BE49-F238E27FC236}">
                <a16:creationId xmlns:a16="http://schemas.microsoft.com/office/drawing/2014/main" id="{7AD9DFBD-25AE-43A2-A016-7032C832DE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70" y="1376040"/>
            <a:ext cx="7203908" cy="49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3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19E-FDEE-41E9-BA81-B2B8417E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FARMERS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C7F38-958D-4FEC-8D5F-7A5D1EEA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616" y="1033457"/>
            <a:ext cx="8682358" cy="54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7A3E-35B6-471E-AD5D-D09E1942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lh5.googleusercontent.com/WTvUId19rpFZSvdpMMNMcXz8REYwODWimwXyeE1qQjuLiK1-IUEhxsvHi-61qrMzmPO5qUqitNuHIoQkR8073nKJdT7i_Yz4C-vosXsdqzfcBKuH04Lu7zVDkfrfpinDZ60BMXkg">
            <a:extLst>
              <a:ext uri="{FF2B5EF4-FFF2-40B4-BE49-F238E27FC236}">
                <a16:creationId xmlns:a16="http://schemas.microsoft.com/office/drawing/2014/main" id="{15472FCD-638E-4007-9AD7-C8C78A5B6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4" y="1051501"/>
            <a:ext cx="6087904" cy="51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55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1EE1-FFF8-4E72-8404-EFD3E72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https://lh6.googleusercontent.com/OzMKFhT7U7vErPkqO1n0qJnopZc7Xb80zSJCH2treq95RWbDWkgtHqwBCMHlg77eTFi9TCRvNxGl0oPR9zprMTuNdbJzoIvpGuqiWXe1rckm8gAphVizykA9OvccWzmmVtVZnWYY">
            <a:extLst>
              <a:ext uri="{FF2B5EF4-FFF2-40B4-BE49-F238E27FC236}">
                <a16:creationId xmlns:a16="http://schemas.microsoft.com/office/drawing/2014/main" id="{F599FA58-55AD-4E16-A5F8-AFFEE059A8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57" y="1207364"/>
            <a:ext cx="6932936" cy="500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2270-67BB-4620-834B-AFF3B02E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PROFILE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0BD98-669D-419C-9B6D-93C346DD75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2820" t="20513" r="17563" b="11111"/>
          <a:stretch/>
        </p:blipFill>
        <p:spPr bwMode="auto">
          <a:xfrm>
            <a:off x="2225335" y="1251752"/>
            <a:ext cx="7741329" cy="5051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714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9A66-B0B0-479C-B8ED-C8C766E7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lh6.googleusercontent.com/XyiB_Q5TT_snRdbbplzm3apiKopRe7YkVX3Jnlx_3OpmTFn3ARPrDZxpPBvy1C6YcL7AnIZsyIVS0j5mQ8-juiuk9-ob9qDRU6PtKOYSNMQwGACqEIGpVVw7-iSMfhhJSutsTVRC">
            <a:extLst>
              <a:ext uri="{FF2B5EF4-FFF2-40B4-BE49-F238E27FC236}">
                <a16:creationId xmlns:a16="http://schemas.microsoft.com/office/drawing/2014/main" id="{46251010-0A53-48F1-ABE9-933F9A5BD7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48" y="1244090"/>
            <a:ext cx="6803305" cy="47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8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333A-7993-437E-9799-A785B0C2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7170" name="Picture 2" descr="https://lh5.googleusercontent.com/qV04-4PCogDpO8oSKyauhRuQ3vbammxKSTLWKU8FaYX9Rgjo-koxFvnY_SB4-jwHbQhNXwscRTf-ZICj4NC8PfSFq8sSufkcd7LGygVwvCJwvJOwAd9kxVj_DaltLctXT5S95Jqc">
            <a:extLst>
              <a:ext uri="{FF2B5EF4-FFF2-40B4-BE49-F238E27FC236}">
                <a16:creationId xmlns:a16="http://schemas.microsoft.com/office/drawing/2014/main" id="{7E4A0B8E-C3D3-4D92-95BC-5AFDE4F0E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82" y="1241601"/>
            <a:ext cx="9211436" cy="49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2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12B1-71EB-46A5-B7E8-3F525E0D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s://lh3.googleusercontent.com/rLr1A5XhE3JkIT1X3MNSw-CctU04kIXhcA4B4mbT5xhEgA6_Qnmt8ovKOJhet3pJee23XY3MIswGlX1eRpb-KOi5-1CgShtQ5T0oBc0rzOEkK34tAqSwEhuHdKptxC9JJsbhIFOw">
            <a:extLst>
              <a:ext uri="{FF2B5EF4-FFF2-40B4-BE49-F238E27FC236}">
                <a16:creationId xmlns:a16="http://schemas.microsoft.com/office/drawing/2014/main" id="{43833B29-58DD-4AB0-85C4-817E895F1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70" y="1861136"/>
            <a:ext cx="72110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1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Office Theme</vt:lpstr>
      <vt:lpstr>FIRST</vt:lpstr>
      <vt:lpstr>LOGIN PAGE FOR FARMERS</vt:lpstr>
      <vt:lpstr>REGISTRATION FOR FARMERS</vt:lpstr>
      <vt:lpstr>HOME</vt:lpstr>
      <vt:lpstr>TRANSACTION</vt:lpstr>
      <vt:lpstr>FARMERS PROFILE</vt:lpstr>
      <vt:lpstr>CALENDAR </vt:lpstr>
      <vt:lpstr>PowerPoint Presentation</vt:lpstr>
      <vt:lpstr>PAYMENT</vt:lpstr>
      <vt:lpstr>KILOS</vt:lpstr>
      <vt:lpstr>SETTING</vt:lpstr>
      <vt:lpstr>SIGNOUT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jonalyn</dc:creator>
  <cp:lastModifiedBy>jonalyn</cp:lastModifiedBy>
  <cp:revision>5</cp:revision>
  <dcterms:created xsi:type="dcterms:W3CDTF">2021-11-17T01:47:12Z</dcterms:created>
  <dcterms:modified xsi:type="dcterms:W3CDTF">2021-11-18T08:27:38Z</dcterms:modified>
</cp:coreProperties>
</file>