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B28D-3F38-487F-8FF3-7DDBEAB11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05F60-9E37-438D-8D02-DBEA6F441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104BB-26C8-4D6A-8D4A-FEA7AEB7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39BF-12DF-4C9B-B87C-6D53AC7E35F9}" type="datetimeFigureOut">
              <a:rPr lang="en-PH" smtClean="0"/>
              <a:t>17/11/2021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35B90-59C1-4C1D-A2D7-23132E66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0B0EE-49CF-4B7D-95B2-17F86428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5F97-4F47-4FCD-AC6B-0E4DD678E1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035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635-7D71-4C7D-9354-0F5DD7AA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2A621-AC32-45C6-8415-1D551C0F0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A7F5D-35A3-4312-AFE8-029545DC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39BF-12DF-4C9B-B87C-6D53AC7E35F9}" type="datetimeFigureOut">
              <a:rPr lang="en-PH" smtClean="0"/>
              <a:t>17/11/2021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D240A-6E6E-4797-A13E-FF564CCB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F8BA3-4AC7-4B91-BEE3-C07E5C16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5F97-4F47-4FCD-AC6B-0E4DD678E1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063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B19B86-C7C7-46F5-970E-C4E1764BE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B03BF-F166-4639-97F0-CB482ED97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7A6D5-93EF-4E76-8416-87AC3C71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39BF-12DF-4C9B-B87C-6D53AC7E35F9}" type="datetimeFigureOut">
              <a:rPr lang="en-PH" smtClean="0"/>
              <a:t>17/11/2021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4309F-938E-426A-BF95-5A9A767E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58DE1-2E67-45E8-98DE-B8929921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5F97-4F47-4FCD-AC6B-0E4DD678E1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415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68D2-5D34-412D-A44D-522C9381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48A04-0BB6-4D2F-9ACF-DE5C0FA41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4A80-0BCB-4368-A5D8-1BEC1DB86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39BF-12DF-4C9B-B87C-6D53AC7E35F9}" type="datetimeFigureOut">
              <a:rPr lang="en-PH" smtClean="0"/>
              <a:t>17/11/2021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CC75A-6805-4BB2-BE18-B05D28C2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06ACC-0642-45BC-9E38-FDE6D469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5F97-4F47-4FCD-AC6B-0E4DD678E1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6022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1505-F3EE-4424-9170-5F6B4ACE2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D02B0-E97B-41AB-B37C-63353A360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CB13E-8AEC-4007-8C56-A8C90E51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39BF-12DF-4C9B-B87C-6D53AC7E35F9}" type="datetimeFigureOut">
              <a:rPr lang="en-PH" smtClean="0"/>
              <a:t>17/11/2021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1A76E-70AA-4BCF-940F-44D5C80A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2F3DA-EFAB-41C7-AA4A-A341BB06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5F97-4F47-4FCD-AC6B-0E4DD678E1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860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E38C-2FD5-49CB-87E5-CB7EEC19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ED4CE-7889-48D5-BCD7-79C7C4CB0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97709-EA8F-4D5A-A9E6-CD565BD21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DA641-1A3E-404F-B2FF-6072D5A1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39BF-12DF-4C9B-B87C-6D53AC7E35F9}" type="datetimeFigureOut">
              <a:rPr lang="en-PH" smtClean="0"/>
              <a:t>17/11/2021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08E96-2FC3-4BD0-9ABC-A859E222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420BC-B546-45C9-AFA4-1D53732B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5F97-4F47-4FCD-AC6B-0E4DD678E1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501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31E5-C4F6-4ABD-B417-4CDB8664A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073E4-F0F1-4DF8-96C0-F4EACB0DF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1C007-338F-4078-A520-54AE95BE8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33290-BC30-4E09-BA96-3586E5CD5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559E7-521D-490D-A638-4A9C4699D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06177-64FC-40F2-86BB-8FAC2A09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39BF-12DF-4C9B-B87C-6D53AC7E35F9}" type="datetimeFigureOut">
              <a:rPr lang="en-PH" smtClean="0"/>
              <a:t>17/11/2021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CE30C-3C13-4F3A-92CE-332A106D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3F6EB-DFC1-4FFF-BBB8-C6572CEE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5F97-4F47-4FCD-AC6B-0E4DD678E1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999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08FE-DAC5-4CF0-9536-09DBAA36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81911-AD73-4939-B4A0-3EC25868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39BF-12DF-4C9B-B87C-6D53AC7E35F9}" type="datetimeFigureOut">
              <a:rPr lang="en-PH" smtClean="0"/>
              <a:t>17/11/2021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32535-8E2B-4501-B75F-EA0B5E9B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9B6BB-1A12-4672-A5D7-FB672C96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5F97-4F47-4FCD-AC6B-0E4DD678E1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083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A46A4-DF55-4E03-B2C4-708945143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39BF-12DF-4C9B-B87C-6D53AC7E35F9}" type="datetimeFigureOut">
              <a:rPr lang="en-PH" smtClean="0"/>
              <a:t>17/11/2021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32AE6-E81D-412D-AAAD-EFB39B67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2E6B4-1BF1-4A5F-ADB5-48EB0493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5F97-4F47-4FCD-AC6B-0E4DD678E1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96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C8D6-3936-4EB0-9B31-3267128A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4FB29-650F-43F1-8C71-021971322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F631F-AFD0-429A-9A05-B78FD2951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49561-FD34-4904-A857-18A8529F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39BF-12DF-4C9B-B87C-6D53AC7E35F9}" type="datetimeFigureOut">
              <a:rPr lang="en-PH" smtClean="0"/>
              <a:t>17/11/2021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D6223-61CC-4DF8-92A1-0F639132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1AF4A-063C-4B06-9ED2-B4C0CD38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5F97-4F47-4FCD-AC6B-0E4DD678E1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543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BCE7-CFB5-499A-B32F-927157825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7A5798-578C-4B8F-9A48-F9541227E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6AE0D-8FA3-42EB-9F0C-738F7DCFB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2336D-472A-4DE1-A47D-0EFB32AD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39BF-12DF-4C9B-B87C-6D53AC7E35F9}" type="datetimeFigureOut">
              <a:rPr lang="en-PH" smtClean="0"/>
              <a:t>17/11/2021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E2F8A-EAB0-4AE4-9421-B98C0519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BB691-49F8-4B13-854A-A3331FB5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5F97-4F47-4FCD-AC6B-0E4DD678E1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023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08F105-2607-48C2-A7C8-2EDC4A8E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CB5FB-58D3-4C23-A62F-0731B625E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44565-535C-4AAE-A37E-F04720C86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739BF-12DF-4C9B-B87C-6D53AC7E35F9}" type="datetimeFigureOut">
              <a:rPr lang="en-PH" smtClean="0"/>
              <a:t>17/11/2021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94202-CFF5-42B6-9234-791060B99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33B8-24F9-4AAF-8051-EDB301F2D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A5F97-4F47-4FCD-AC6B-0E4DD678E1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869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48A512-3254-46D5-9114-9EF1B7E6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lh5.googleusercontent.com/k0ka75QyLmyRzBNt_ss_Dp_PT1S_omCb7yv7pb9GIC9adRTVehPgl-2WFi5n0jnv8XGs4Be-UPd2XVXearVU4s-OS8VI0KftOxtNEVBgL8yHRjDKDilZR9MYhM0e4_HCuDplLkZK">
            <a:extLst>
              <a:ext uri="{FF2B5EF4-FFF2-40B4-BE49-F238E27FC236}">
                <a16:creationId xmlns:a16="http://schemas.microsoft.com/office/drawing/2014/main" id="{79689B94-6429-45B0-ABE0-466A4DB046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02" y="1372864"/>
            <a:ext cx="67247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224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01D8-4A6E-482F-B4AE-78F7EF4C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269"/>
          </a:xfrm>
        </p:spPr>
        <p:txBody>
          <a:bodyPr>
            <a:normAutofit fontScale="90000"/>
          </a:bodyPr>
          <a:lstStyle/>
          <a:p>
            <a:endParaRPr lang="en-PH" dirty="0"/>
          </a:p>
        </p:txBody>
      </p:sp>
      <p:pic>
        <p:nvPicPr>
          <p:cNvPr id="9218" name="Picture 2" descr="https://lh5.googleusercontent.com/V0TDOcwP-h1_5cblxy-lYNmRpkhXZ6SHspr-SCSzJ7MV654i8Gg_qXm2eldN7v0F6auwj5PtEmrEu-2Xj1sjP_RWmwCtNa4XYO8ciqEe9VratNCmZvalHVHbfWRpEBZsmgOKG0wm">
            <a:extLst>
              <a:ext uri="{FF2B5EF4-FFF2-40B4-BE49-F238E27FC236}">
                <a16:creationId xmlns:a16="http://schemas.microsoft.com/office/drawing/2014/main" id="{591AF7E1-6C37-4390-984F-B5B9E7D485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207" y="1145219"/>
            <a:ext cx="7987884" cy="542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760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4F7B-4EA4-4A43-BA45-9199B16F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60254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KILOS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https://lh5.googleusercontent.com/M27MpBZficrl7BJrYYaj324s_l6HXSO_N1MJ_Xw55uS-_pfA-eKv8vuWRLMUr3v7WQLYEdy39FPIaCDQMk80n95pa6fvNXlAUHE17SkhV9jhqiHsaRGHuAJ10Lq_g2dXjQf6NE5O">
            <a:extLst>
              <a:ext uri="{FF2B5EF4-FFF2-40B4-BE49-F238E27FC236}">
                <a16:creationId xmlns:a16="http://schemas.microsoft.com/office/drawing/2014/main" id="{B217D8F4-0C5A-434D-9CFC-741F3C1DFF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700" y="1127463"/>
            <a:ext cx="4633902" cy="504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117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AD5F-28CC-4934-BC8E-910FB559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90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https://lh4.googleusercontent.com/HVCXbWksoQJSfh1cP765RzVdOljQ_U3WRmtMRsGhG6njF5JJbUtaJZ1_qKdKHDTF480xCjcOPPBB4WNcWu97xdDOXujS0-cO8QReSEF3noFeu1ya9fuECc9leGiwmXSZdbRbsntt">
            <a:extLst>
              <a:ext uri="{FF2B5EF4-FFF2-40B4-BE49-F238E27FC236}">
                <a16:creationId xmlns:a16="http://schemas.microsoft.com/office/drawing/2014/main" id="{47EB5934-9190-44A9-A534-977E2DFEEB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487" y="1056443"/>
            <a:ext cx="8703158" cy="515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970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9993-38B2-4856-9A6A-B11039CFD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SIGNOUT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 descr="https://lh5.googleusercontent.com/bk1cFCsNXJOtoUUJOKgJm0OnwoADfFrPs59h0-cTZHUrVnKBNS41vJRAsr6iXXgfT7C3qwneq9who7-ClvwXRA8t4sBueQOvQau1ey-fbeoEhkiKtB1ecjhYCw7JfpucjSlRjIcX">
            <a:extLst>
              <a:ext uri="{FF2B5EF4-FFF2-40B4-BE49-F238E27FC236}">
                <a16:creationId xmlns:a16="http://schemas.microsoft.com/office/drawing/2014/main" id="{D7CDAFB2-4D4A-49DC-98EC-F4721BCFEC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644" y="1864311"/>
            <a:ext cx="7715240" cy="335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55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1FDA-5905-44C9-A430-CF192851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lh4.googleusercontent.com/PlZOV5dm78EagjR6xoD0bJjxRKa7tS0-bBZmZhlk9AIPIPCIKuyq_PWnY9s8a3FxvDpWtOCUeBYpRrxuwA0nJ0kQ9-t0IEsyKtzbHWNuepiI0ASu9ezyWSubH6E5A2CBLW_0-epl">
            <a:extLst>
              <a:ext uri="{FF2B5EF4-FFF2-40B4-BE49-F238E27FC236}">
                <a16:creationId xmlns:a16="http://schemas.microsoft.com/office/drawing/2014/main" id="{BD3C988A-F83D-45E9-AC4B-D766B6FF8B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132" y="1349406"/>
            <a:ext cx="7236592" cy="538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6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9BA8-B763-4E36-864D-A0B2E135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74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FOR DEALERS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lh4.googleusercontent.com/9SXUSKedBMYHjwPCL0bCLJjU5GDUQlMl1Yqsz4TiDS3k8SQOcFkxFIkR7IFeCjIjGPxa-lYIIfjr75xqPEa3_mA4tGex8uxAE-setAputAq3V2ihcx5FyN7Cy_fqa76wsTZrS-K7">
            <a:extLst>
              <a:ext uri="{FF2B5EF4-FFF2-40B4-BE49-F238E27FC236}">
                <a16:creationId xmlns:a16="http://schemas.microsoft.com/office/drawing/2014/main" id="{26E9FD42-E5F4-4716-9A53-2DF3D9CC19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056" y="1242874"/>
            <a:ext cx="6862439" cy="500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3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149EB-64CA-443A-B612-AD019FA6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ttps://lh3.googleusercontent.com/A5ohAD54eiUQjinakvpQc8Rz_43GEf2ut1LHppfgW04JmIW2e4h_eryqlCZTUSpqZY3zct4iD56po2lOHImKqu89VNzyGP9O1tD0uUDMDYoQ3k94BiWOfiiEhmxu8tZFTQAVCr_E">
            <a:extLst>
              <a:ext uri="{FF2B5EF4-FFF2-40B4-BE49-F238E27FC236}">
                <a16:creationId xmlns:a16="http://schemas.microsoft.com/office/drawing/2014/main" id="{66C554D8-8952-410A-95D1-0BAD911CE8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998" y="1172905"/>
            <a:ext cx="6178857" cy="554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74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1CF0-A7A1-40FF-973F-198FAA4EA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MEAT DEALERS PROFILE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s://lh6.googleusercontent.com/QLujRPJ2gfyJs0U2iGl1S4LyUPNi1nHpx28WL2UKq6qNO494l-ojXDRbJUDymmlGTjCyc-JD6lqopGieIZ0W7dDcfux8DNDbfPEGd0wh1RQN3gDap9pIfT0PXCHqh4FQeiBxb0Ua">
            <a:extLst>
              <a:ext uri="{FF2B5EF4-FFF2-40B4-BE49-F238E27FC236}">
                <a16:creationId xmlns:a16="http://schemas.microsoft.com/office/drawing/2014/main" id="{A7896D39-1E57-47C7-BF42-4EE92F0772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951" y="1260629"/>
            <a:ext cx="7629341" cy="516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80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BA17-C7A6-4F00-9DDF-20AE24F4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19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CALENDAR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https://lh6.googleusercontent.com/yd3BL-KBHQgONJ_knhf2YSojNoiO4oC-ftSU15BaXo-IbZ15mfMXZATY0ttcTmGDI9B6-xqYhdATAVxyQylejnl09_o6zIw6txuSwgxgNhdSsbbdVafq5lBB5MI1LoteH7V00i4i">
            <a:extLst>
              <a:ext uri="{FF2B5EF4-FFF2-40B4-BE49-F238E27FC236}">
                <a16:creationId xmlns:a16="http://schemas.microsoft.com/office/drawing/2014/main" id="{BF936717-070B-4539-BF84-D55F08F5D8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32" y="1118403"/>
            <a:ext cx="7634796" cy="53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31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1B7E-C1B1-4E6F-BDE9-47BD8B3FF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https://lh3.googleusercontent.com/60gWZyRZ1Uyn4tNrTEhtuoyXHPff5r6CCM36mdWqF-3MR1LNjltOyxPA26AKcbQGyUYbCiTSxO1iD7QTAvHclDHkR-WZxjqGm7p7DdN_M6COkflb0ighbjunpa64dX4dJPIJHGNx">
            <a:extLst>
              <a:ext uri="{FF2B5EF4-FFF2-40B4-BE49-F238E27FC236}">
                <a16:creationId xmlns:a16="http://schemas.microsoft.com/office/drawing/2014/main" id="{CDA20A68-669F-4637-8F2C-1DFB56C185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19" y="1209884"/>
            <a:ext cx="5690586" cy="528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45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3F98-A87F-4A6D-B1AF-827DBF2A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5190"/>
          </a:xfrm>
        </p:spPr>
        <p:txBody>
          <a:bodyPr>
            <a:normAutofit fontScale="90000"/>
          </a:bodyPr>
          <a:lstStyle/>
          <a:p>
            <a:endParaRPr lang="en-P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C41F5F-662C-40BA-B920-C071D6F9D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447" y="1331651"/>
            <a:ext cx="10409105" cy="457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3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DC86-386E-4980-A0FC-215F181C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en-PH" dirty="0"/>
          </a:p>
        </p:txBody>
      </p:sp>
      <p:pic>
        <p:nvPicPr>
          <p:cNvPr id="8194" name="Picture 2" descr="https://lh3.googleusercontent.com/aBOGMVgazZ1XfXx-3sVL7ukGzbaMRtbghPxAmi6me6dstBmaCCZoMuP6ZoSpMziaQrC9YccSAYIDXW11AoKHKtKxs94EwBPmBbn8ARg6Vubny0m5npGvsSdtVUgLixDOcIuVVAq0">
            <a:extLst>
              <a:ext uri="{FF2B5EF4-FFF2-40B4-BE49-F238E27FC236}">
                <a16:creationId xmlns:a16="http://schemas.microsoft.com/office/drawing/2014/main" id="{80818460-1F16-4F1A-A32C-4C0BBF598D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764" y="878888"/>
            <a:ext cx="8640762" cy="561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80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Office PowerPoint</Application>
  <PresentationFormat>Widescreen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FIRST</vt:lpstr>
      <vt:lpstr>LOGIN PAGE</vt:lpstr>
      <vt:lpstr>REGISTRATION FOR DEALERS</vt:lpstr>
      <vt:lpstr>HOME</vt:lpstr>
      <vt:lpstr>MEAT DEALERS PROFILE</vt:lpstr>
      <vt:lpstr>CALENDAR</vt:lpstr>
      <vt:lpstr>PAYMENT</vt:lpstr>
      <vt:lpstr>PowerPoint Presentation</vt:lpstr>
      <vt:lpstr>PowerPoint Presentation</vt:lpstr>
      <vt:lpstr>PowerPoint Presentation</vt:lpstr>
      <vt:lpstr>UPDATE KILOS</vt:lpstr>
      <vt:lpstr>SETTINGS</vt:lpstr>
      <vt:lpstr>SIGNOUT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</dc:title>
  <dc:creator>jonalyn</dc:creator>
  <cp:lastModifiedBy>jonalyn</cp:lastModifiedBy>
  <cp:revision>4</cp:revision>
  <dcterms:created xsi:type="dcterms:W3CDTF">2021-11-17T01:33:17Z</dcterms:created>
  <dcterms:modified xsi:type="dcterms:W3CDTF">2021-11-17T01:36:30Z</dcterms:modified>
</cp:coreProperties>
</file>