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65F59-BFC1-432C-AE56-75B2607BF3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84A982-5203-4C93-B94F-4C9FE0AA933F}">
      <dgm:prSet/>
      <dgm:spPr/>
      <dgm:t>
        <a:bodyPr/>
        <a:lstStyle/>
        <a:p>
          <a:r>
            <a:rPr lang="en-US" dirty="0"/>
            <a:t>Data Integrity: Ensured through validation checkpoints in scripts</a:t>
          </a:r>
        </a:p>
      </dgm:t>
    </dgm:pt>
    <dgm:pt modelId="{35555BCA-275C-4E4E-9122-3F91CE48230A}" type="parTrans" cxnId="{55EDB25E-D8B5-4731-B893-65E4C8247CA1}">
      <dgm:prSet/>
      <dgm:spPr/>
      <dgm:t>
        <a:bodyPr/>
        <a:lstStyle/>
        <a:p>
          <a:endParaRPr lang="en-US"/>
        </a:p>
      </dgm:t>
    </dgm:pt>
    <dgm:pt modelId="{6038F40E-2FD2-46FC-99B1-ABD6CC047122}" type="sibTrans" cxnId="{55EDB25E-D8B5-4731-B893-65E4C8247CA1}">
      <dgm:prSet/>
      <dgm:spPr/>
      <dgm:t>
        <a:bodyPr/>
        <a:lstStyle/>
        <a:p>
          <a:endParaRPr lang="en-US"/>
        </a:p>
      </dgm:t>
    </dgm:pt>
    <dgm:pt modelId="{554BBDA2-F54D-452F-8D84-EF77EE7E1DDF}">
      <dgm:prSet/>
      <dgm:spPr/>
      <dgm:t>
        <a:bodyPr/>
        <a:lstStyle/>
        <a:p>
          <a:r>
            <a:rPr lang="en-US" dirty="0"/>
            <a:t>Privilege Management: Used Just-in-Time access controls</a:t>
          </a:r>
        </a:p>
      </dgm:t>
    </dgm:pt>
    <dgm:pt modelId="{9ED8EB58-401C-460C-AB0C-297D1ABD1843}" type="parTrans" cxnId="{E8B2B728-0527-4CB4-90EF-59A3AE30FF6E}">
      <dgm:prSet/>
      <dgm:spPr/>
      <dgm:t>
        <a:bodyPr/>
        <a:lstStyle/>
        <a:p>
          <a:endParaRPr lang="en-US"/>
        </a:p>
      </dgm:t>
    </dgm:pt>
    <dgm:pt modelId="{045BFDA3-C3D8-4045-8FDB-0B05A8A92251}" type="sibTrans" cxnId="{E8B2B728-0527-4CB4-90EF-59A3AE30FF6E}">
      <dgm:prSet/>
      <dgm:spPr/>
      <dgm:t>
        <a:bodyPr/>
        <a:lstStyle/>
        <a:p>
          <a:endParaRPr lang="en-US"/>
        </a:p>
      </dgm:t>
    </dgm:pt>
    <dgm:pt modelId="{8EB0900D-B803-4CBD-96E2-6960C7B747D4}">
      <dgm:prSet/>
      <dgm:spPr/>
      <dgm:t>
        <a:bodyPr/>
        <a:lstStyle/>
        <a:p>
          <a:r>
            <a:rPr lang="en-US" dirty="0"/>
            <a:t>Policy Drift: Solved with GPO automation and logging</a:t>
          </a:r>
        </a:p>
      </dgm:t>
    </dgm:pt>
    <dgm:pt modelId="{C234F5E0-C462-41D6-A3D6-396FAACCD0B9}" type="parTrans" cxnId="{A88373BF-E21F-4253-8199-A6B1DE44DFD3}">
      <dgm:prSet/>
      <dgm:spPr/>
      <dgm:t>
        <a:bodyPr/>
        <a:lstStyle/>
        <a:p>
          <a:endParaRPr lang="en-US"/>
        </a:p>
      </dgm:t>
    </dgm:pt>
    <dgm:pt modelId="{ED5C72C6-4A20-4542-9E4F-D60866C17343}" type="sibTrans" cxnId="{A88373BF-E21F-4253-8199-A6B1DE44DFD3}">
      <dgm:prSet/>
      <dgm:spPr/>
      <dgm:t>
        <a:bodyPr/>
        <a:lstStyle/>
        <a:p>
          <a:endParaRPr lang="en-US"/>
        </a:p>
      </dgm:t>
    </dgm:pt>
    <dgm:pt modelId="{7385DE96-D77B-45BD-8756-674931B93732}">
      <dgm:prSet/>
      <dgm:spPr/>
      <dgm:t>
        <a:bodyPr/>
        <a:lstStyle/>
        <a:p>
          <a:r>
            <a:rPr lang="en-US" dirty="0"/>
            <a:t>Downtime Risk: Mitigated via staged rollouts and scheduling</a:t>
          </a:r>
        </a:p>
      </dgm:t>
    </dgm:pt>
    <dgm:pt modelId="{9171686F-05DB-49B1-AEEA-77201CB0319B}" type="parTrans" cxnId="{3D1D9C6D-E74A-44A6-BAD2-38137C70D2EB}">
      <dgm:prSet/>
      <dgm:spPr/>
      <dgm:t>
        <a:bodyPr/>
        <a:lstStyle/>
        <a:p>
          <a:endParaRPr lang="en-US"/>
        </a:p>
      </dgm:t>
    </dgm:pt>
    <dgm:pt modelId="{97C24FD0-C37D-4950-ABDE-70C10DDF2F05}" type="sibTrans" cxnId="{3D1D9C6D-E74A-44A6-BAD2-38137C70D2EB}">
      <dgm:prSet/>
      <dgm:spPr/>
      <dgm:t>
        <a:bodyPr/>
        <a:lstStyle/>
        <a:p>
          <a:endParaRPr lang="en-US"/>
        </a:p>
      </dgm:t>
    </dgm:pt>
    <dgm:pt modelId="{27F16DF5-1656-4584-A572-A69665B521BB}" type="pres">
      <dgm:prSet presAssocID="{32565F59-BFC1-432C-AE56-75B2607BF391}" presName="linear" presStyleCnt="0">
        <dgm:presLayoutVars>
          <dgm:animLvl val="lvl"/>
          <dgm:resizeHandles val="exact"/>
        </dgm:presLayoutVars>
      </dgm:prSet>
      <dgm:spPr/>
    </dgm:pt>
    <dgm:pt modelId="{8526BF66-EDA9-4C53-A002-0D10DEFDA123}" type="pres">
      <dgm:prSet presAssocID="{5B84A982-5203-4C93-B94F-4C9FE0AA93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888C4F-7BCE-4466-9AF2-0DA220468587}" type="pres">
      <dgm:prSet presAssocID="{6038F40E-2FD2-46FC-99B1-ABD6CC047122}" presName="spacer" presStyleCnt="0"/>
      <dgm:spPr/>
    </dgm:pt>
    <dgm:pt modelId="{0C5F9F7E-5EE6-4F2D-BE4B-F851B8050A8A}" type="pres">
      <dgm:prSet presAssocID="{554BBDA2-F54D-452F-8D84-EF77EE7E1D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E25B33-1564-490A-90F5-65FE887C7D87}" type="pres">
      <dgm:prSet presAssocID="{045BFDA3-C3D8-4045-8FDB-0B05A8A92251}" presName="spacer" presStyleCnt="0"/>
      <dgm:spPr/>
    </dgm:pt>
    <dgm:pt modelId="{F270A03A-89C7-4972-AA64-F3C02BE29B43}" type="pres">
      <dgm:prSet presAssocID="{8EB0900D-B803-4CBD-96E2-6960C7B747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3520C1-0663-4087-8A29-BF5EDD8CC293}" type="pres">
      <dgm:prSet presAssocID="{ED5C72C6-4A20-4542-9E4F-D60866C17343}" presName="spacer" presStyleCnt="0"/>
      <dgm:spPr/>
    </dgm:pt>
    <dgm:pt modelId="{598D8D27-7F50-4D56-B0FE-19878833A2F5}" type="pres">
      <dgm:prSet presAssocID="{7385DE96-D77B-45BD-8756-674931B937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01581C-9CEF-4F15-BD80-ABE5535A4275}" type="presOf" srcId="{8EB0900D-B803-4CBD-96E2-6960C7B747D4}" destId="{F270A03A-89C7-4972-AA64-F3C02BE29B43}" srcOrd="0" destOrd="0" presId="urn:microsoft.com/office/officeart/2005/8/layout/vList2"/>
    <dgm:cxn modelId="{E8B2B728-0527-4CB4-90EF-59A3AE30FF6E}" srcId="{32565F59-BFC1-432C-AE56-75B2607BF391}" destId="{554BBDA2-F54D-452F-8D84-EF77EE7E1DDF}" srcOrd="1" destOrd="0" parTransId="{9ED8EB58-401C-460C-AB0C-297D1ABD1843}" sibTransId="{045BFDA3-C3D8-4045-8FDB-0B05A8A92251}"/>
    <dgm:cxn modelId="{55EDB25E-D8B5-4731-B893-65E4C8247CA1}" srcId="{32565F59-BFC1-432C-AE56-75B2607BF391}" destId="{5B84A982-5203-4C93-B94F-4C9FE0AA933F}" srcOrd="0" destOrd="0" parTransId="{35555BCA-275C-4E4E-9122-3F91CE48230A}" sibTransId="{6038F40E-2FD2-46FC-99B1-ABD6CC047122}"/>
    <dgm:cxn modelId="{45497565-7173-49EC-B125-9AD2B439CF98}" type="presOf" srcId="{32565F59-BFC1-432C-AE56-75B2607BF391}" destId="{27F16DF5-1656-4584-A572-A69665B521BB}" srcOrd="0" destOrd="0" presId="urn:microsoft.com/office/officeart/2005/8/layout/vList2"/>
    <dgm:cxn modelId="{3D1D9C6D-E74A-44A6-BAD2-38137C70D2EB}" srcId="{32565F59-BFC1-432C-AE56-75B2607BF391}" destId="{7385DE96-D77B-45BD-8756-674931B93732}" srcOrd="3" destOrd="0" parTransId="{9171686F-05DB-49B1-AEEA-77201CB0319B}" sibTransId="{97C24FD0-C37D-4950-ABDE-70C10DDF2F05}"/>
    <dgm:cxn modelId="{A605E557-C366-40E7-BDB5-4BB45F484D3E}" type="presOf" srcId="{5B84A982-5203-4C93-B94F-4C9FE0AA933F}" destId="{8526BF66-EDA9-4C53-A002-0D10DEFDA123}" srcOrd="0" destOrd="0" presId="urn:microsoft.com/office/officeart/2005/8/layout/vList2"/>
    <dgm:cxn modelId="{7F7D3C88-8BD5-4BDD-A1FA-7578664D3111}" type="presOf" srcId="{7385DE96-D77B-45BD-8756-674931B93732}" destId="{598D8D27-7F50-4D56-B0FE-19878833A2F5}" srcOrd="0" destOrd="0" presId="urn:microsoft.com/office/officeart/2005/8/layout/vList2"/>
    <dgm:cxn modelId="{82325A8D-CF33-44FF-A133-4657CC58AF75}" type="presOf" srcId="{554BBDA2-F54D-452F-8D84-EF77EE7E1DDF}" destId="{0C5F9F7E-5EE6-4F2D-BE4B-F851B8050A8A}" srcOrd="0" destOrd="0" presId="urn:microsoft.com/office/officeart/2005/8/layout/vList2"/>
    <dgm:cxn modelId="{A88373BF-E21F-4253-8199-A6B1DE44DFD3}" srcId="{32565F59-BFC1-432C-AE56-75B2607BF391}" destId="{8EB0900D-B803-4CBD-96E2-6960C7B747D4}" srcOrd="2" destOrd="0" parTransId="{C234F5E0-C462-41D6-A3D6-396FAACCD0B9}" sibTransId="{ED5C72C6-4A20-4542-9E4F-D60866C17343}"/>
    <dgm:cxn modelId="{D3EAEB26-343C-4C57-944C-290E626BA09A}" type="presParOf" srcId="{27F16DF5-1656-4584-A572-A69665B521BB}" destId="{8526BF66-EDA9-4C53-A002-0D10DEFDA123}" srcOrd="0" destOrd="0" presId="urn:microsoft.com/office/officeart/2005/8/layout/vList2"/>
    <dgm:cxn modelId="{B73D0FE1-96C1-4DED-A440-E78B9ADE327F}" type="presParOf" srcId="{27F16DF5-1656-4584-A572-A69665B521BB}" destId="{46888C4F-7BCE-4466-9AF2-0DA220468587}" srcOrd="1" destOrd="0" presId="urn:microsoft.com/office/officeart/2005/8/layout/vList2"/>
    <dgm:cxn modelId="{6DEBA183-EDC5-4E7F-89C3-6D4A900610B2}" type="presParOf" srcId="{27F16DF5-1656-4584-A572-A69665B521BB}" destId="{0C5F9F7E-5EE6-4F2D-BE4B-F851B8050A8A}" srcOrd="2" destOrd="0" presId="urn:microsoft.com/office/officeart/2005/8/layout/vList2"/>
    <dgm:cxn modelId="{D4139E5E-792D-4852-93DE-44D235998A06}" type="presParOf" srcId="{27F16DF5-1656-4584-A572-A69665B521BB}" destId="{6AE25B33-1564-490A-90F5-65FE887C7D87}" srcOrd="3" destOrd="0" presId="urn:microsoft.com/office/officeart/2005/8/layout/vList2"/>
    <dgm:cxn modelId="{BD464F0E-8FFF-4A78-86C8-48BC1252FCDF}" type="presParOf" srcId="{27F16DF5-1656-4584-A572-A69665B521BB}" destId="{F270A03A-89C7-4972-AA64-F3C02BE29B43}" srcOrd="4" destOrd="0" presId="urn:microsoft.com/office/officeart/2005/8/layout/vList2"/>
    <dgm:cxn modelId="{3C39EE35-D28B-45F9-BFD3-4F18A2FB1A40}" type="presParOf" srcId="{27F16DF5-1656-4584-A572-A69665B521BB}" destId="{833520C1-0663-4087-8A29-BF5EDD8CC293}" srcOrd="5" destOrd="0" presId="urn:microsoft.com/office/officeart/2005/8/layout/vList2"/>
    <dgm:cxn modelId="{EB084966-0F1E-4025-9FBA-3B4AEF3448CC}" type="presParOf" srcId="{27F16DF5-1656-4584-A572-A69665B521BB}" destId="{598D8D27-7F50-4D56-B0FE-19878833A2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96F7D-EE58-4995-BEFA-C0E3680EB7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ADF1F7C-AB1E-4AB1-AF0F-B4709E41FCE5}">
      <dgm:prSet/>
      <dgm:spPr/>
      <dgm:t>
        <a:bodyPr/>
        <a:lstStyle/>
        <a:p>
          <a:pPr>
            <a:defRPr cap="all"/>
          </a:pPr>
          <a:r>
            <a:rPr lang="en-US" dirty="0"/>
            <a:t>Data Privacy: Migration tools respected locked files and user sessions</a:t>
          </a:r>
        </a:p>
      </dgm:t>
    </dgm:pt>
    <dgm:pt modelId="{CAE78711-F6D1-49E2-A600-530D88417F86}" type="parTrans" cxnId="{850246EB-773F-4AB4-9E98-4A99BBA586FA}">
      <dgm:prSet/>
      <dgm:spPr/>
      <dgm:t>
        <a:bodyPr/>
        <a:lstStyle/>
        <a:p>
          <a:endParaRPr lang="en-US"/>
        </a:p>
      </dgm:t>
    </dgm:pt>
    <dgm:pt modelId="{E0913687-ACF9-4C41-88D8-935425ADF1B4}" type="sibTrans" cxnId="{850246EB-773F-4AB4-9E98-4A99BBA586FA}">
      <dgm:prSet/>
      <dgm:spPr/>
      <dgm:t>
        <a:bodyPr/>
        <a:lstStyle/>
        <a:p>
          <a:endParaRPr lang="en-US"/>
        </a:p>
      </dgm:t>
    </dgm:pt>
    <dgm:pt modelId="{54528C50-7B91-4C89-83A4-19D955086E4E}">
      <dgm:prSet/>
      <dgm:spPr/>
      <dgm:t>
        <a:bodyPr/>
        <a:lstStyle/>
        <a:p>
          <a:pPr>
            <a:defRPr cap="all"/>
          </a:pPr>
          <a:r>
            <a:rPr lang="en-US" dirty="0"/>
            <a:t>Authorization: Only approved admins had access; activity logged</a:t>
          </a:r>
        </a:p>
      </dgm:t>
    </dgm:pt>
    <dgm:pt modelId="{737105D2-2756-4BAA-A950-53B93A85BF57}" type="parTrans" cxnId="{5EF72F44-5CE9-4475-AF51-6142AEDBC80D}">
      <dgm:prSet/>
      <dgm:spPr/>
      <dgm:t>
        <a:bodyPr/>
        <a:lstStyle/>
        <a:p>
          <a:endParaRPr lang="en-US"/>
        </a:p>
      </dgm:t>
    </dgm:pt>
    <dgm:pt modelId="{2496505E-B921-4E4B-9108-C9745B30624D}" type="sibTrans" cxnId="{5EF72F44-5CE9-4475-AF51-6142AEDBC80D}">
      <dgm:prSet/>
      <dgm:spPr/>
      <dgm:t>
        <a:bodyPr/>
        <a:lstStyle/>
        <a:p>
          <a:endParaRPr lang="en-US"/>
        </a:p>
      </dgm:t>
    </dgm:pt>
    <dgm:pt modelId="{2C6CD371-9203-4AAF-A86A-C0687BDFE9CA}">
      <dgm:prSet/>
      <dgm:spPr/>
      <dgm:t>
        <a:bodyPr/>
        <a:lstStyle/>
        <a:p>
          <a:pPr>
            <a:defRPr cap="all"/>
          </a:pPr>
          <a:r>
            <a:rPr lang="en-US" dirty="0"/>
            <a:t>Transparency: Users notified of changes; process documented</a:t>
          </a:r>
        </a:p>
      </dgm:t>
    </dgm:pt>
    <dgm:pt modelId="{12AEE376-235E-4B0A-9003-57603FB5FDA1}" type="parTrans" cxnId="{ED3F9486-1BFC-4E0A-A562-62F0474D6020}">
      <dgm:prSet/>
      <dgm:spPr/>
      <dgm:t>
        <a:bodyPr/>
        <a:lstStyle/>
        <a:p>
          <a:endParaRPr lang="en-US"/>
        </a:p>
      </dgm:t>
    </dgm:pt>
    <dgm:pt modelId="{D55F7560-839C-4A55-B054-77FCCE48B100}" type="sibTrans" cxnId="{ED3F9486-1BFC-4E0A-A562-62F0474D6020}">
      <dgm:prSet/>
      <dgm:spPr/>
      <dgm:t>
        <a:bodyPr/>
        <a:lstStyle/>
        <a:p>
          <a:endParaRPr lang="en-US"/>
        </a:p>
      </dgm:t>
    </dgm:pt>
    <dgm:pt modelId="{AEFC8AFB-738F-484C-9F04-DB531A8B1437}">
      <dgm:prSet/>
      <dgm:spPr/>
      <dgm:t>
        <a:bodyPr/>
        <a:lstStyle/>
        <a:p>
          <a:pPr>
            <a:defRPr cap="all"/>
          </a:pPr>
          <a:r>
            <a:rPr lang="en-US" dirty="0"/>
            <a:t>Accountability: Followed Acceptable Use Policy and conducted ethical reviews</a:t>
          </a:r>
        </a:p>
      </dgm:t>
    </dgm:pt>
    <dgm:pt modelId="{37265C3B-DDCC-4DC6-8CFE-241E7E82F417}" type="parTrans" cxnId="{9FD2E5F6-4D12-46C6-B40F-2C8B3DE56B1D}">
      <dgm:prSet/>
      <dgm:spPr/>
      <dgm:t>
        <a:bodyPr/>
        <a:lstStyle/>
        <a:p>
          <a:endParaRPr lang="en-US"/>
        </a:p>
      </dgm:t>
    </dgm:pt>
    <dgm:pt modelId="{60AE8DC0-0D34-46C6-A469-F840C4D2BE59}" type="sibTrans" cxnId="{9FD2E5F6-4D12-46C6-B40F-2C8B3DE56B1D}">
      <dgm:prSet/>
      <dgm:spPr/>
      <dgm:t>
        <a:bodyPr/>
        <a:lstStyle/>
        <a:p>
          <a:endParaRPr lang="en-US"/>
        </a:p>
      </dgm:t>
    </dgm:pt>
    <dgm:pt modelId="{E51C28D8-35D2-4A22-9362-6B44C5D1A4EA}" type="pres">
      <dgm:prSet presAssocID="{A7296F7D-EE58-4995-BEFA-C0E3680EB743}" presName="root" presStyleCnt="0">
        <dgm:presLayoutVars>
          <dgm:dir/>
          <dgm:resizeHandles val="exact"/>
        </dgm:presLayoutVars>
      </dgm:prSet>
      <dgm:spPr/>
    </dgm:pt>
    <dgm:pt modelId="{3455C8DE-C3B6-462C-8510-AA1F538228CE}" type="pres">
      <dgm:prSet presAssocID="{5ADF1F7C-AB1E-4AB1-AF0F-B4709E41FCE5}" presName="compNode" presStyleCnt="0"/>
      <dgm:spPr/>
    </dgm:pt>
    <dgm:pt modelId="{D08FC901-291A-4390-BCEA-73DF956D53AD}" type="pres">
      <dgm:prSet presAssocID="{5ADF1F7C-AB1E-4AB1-AF0F-B4709E41FCE5}" presName="iconBgRect" presStyleLbl="bgShp" presStyleIdx="0" presStyleCnt="4"/>
      <dgm:spPr/>
    </dgm:pt>
    <dgm:pt modelId="{754077FC-2892-417A-BB0B-6266F192253F}" type="pres">
      <dgm:prSet presAssocID="{5ADF1F7C-AB1E-4AB1-AF0F-B4709E41FC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4F5D99-63D4-42AC-864F-8E06064F38E6}" type="pres">
      <dgm:prSet presAssocID="{5ADF1F7C-AB1E-4AB1-AF0F-B4709E41FCE5}" presName="spaceRect" presStyleCnt="0"/>
      <dgm:spPr/>
    </dgm:pt>
    <dgm:pt modelId="{DE973F01-315F-4A17-BFE0-0A670A126A36}" type="pres">
      <dgm:prSet presAssocID="{5ADF1F7C-AB1E-4AB1-AF0F-B4709E41FCE5}" presName="textRect" presStyleLbl="revTx" presStyleIdx="0" presStyleCnt="4">
        <dgm:presLayoutVars>
          <dgm:chMax val="1"/>
          <dgm:chPref val="1"/>
        </dgm:presLayoutVars>
      </dgm:prSet>
      <dgm:spPr/>
    </dgm:pt>
    <dgm:pt modelId="{942929BC-C6AF-44BF-9D61-2A8F1D2893D5}" type="pres">
      <dgm:prSet presAssocID="{E0913687-ACF9-4C41-88D8-935425ADF1B4}" presName="sibTrans" presStyleCnt="0"/>
      <dgm:spPr/>
    </dgm:pt>
    <dgm:pt modelId="{718E38F1-BD85-4D7A-87DC-76816828AD7D}" type="pres">
      <dgm:prSet presAssocID="{54528C50-7B91-4C89-83A4-19D955086E4E}" presName="compNode" presStyleCnt="0"/>
      <dgm:spPr/>
    </dgm:pt>
    <dgm:pt modelId="{3AA17569-53BF-45EB-BCAE-B8ACFA85D4C9}" type="pres">
      <dgm:prSet presAssocID="{54528C50-7B91-4C89-83A4-19D955086E4E}" presName="iconBgRect" presStyleLbl="bgShp" presStyleIdx="1" presStyleCnt="4"/>
      <dgm:spPr/>
    </dgm:pt>
    <dgm:pt modelId="{26806301-3439-4E0B-A411-A776102019B9}" type="pres">
      <dgm:prSet presAssocID="{54528C50-7B91-4C89-83A4-19D955086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E0D7B30-C93B-4CA0-A4CA-84DD641C65B2}" type="pres">
      <dgm:prSet presAssocID="{54528C50-7B91-4C89-83A4-19D955086E4E}" presName="spaceRect" presStyleCnt="0"/>
      <dgm:spPr/>
    </dgm:pt>
    <dgm:pt modelId="{F69076EF-19B9-4A0A-8647-DBD846A5E634}" type="pres">
      <dgm:prSet presAssocID="{54528C50-7B91-4C89-83A4-19D955086E4E}" presName="textRect" presStyleLbl="revTx" presStyleIdx="1" presStyleCnt="4">
        <dgm:presLayoutVars>
          <dgm:chMax val="1"/>
          <dgm:chPref val="1"/>
        </dgm:presLayoutVars>
      </dgm:prSet>
      <dgm:spPr/>
    </dgm:pt>
    <dgm:pt modelId="{68C46F1A-2CF5-4EAD-94BE-334101F50F05}" type="pres">
      <dgm:prSet presAssocID="{2496505E-B921-4E4B-9108-C9745B30624D}" presName="sibTrans" presStyleCnt="0"/>
      <dgm:spPr/>
    </dgm:pt>
    <dgm:pt modelId="{F9120696-58C5-4B0C-825D-B056A0525800}" type="pres">
      <dgm:prSet presAssocID="{2C6CD371-9203-4AAF-A86A-C0687BDFE9CA}" presName="compNode" presStyleCnt="0"/>
      <dgm:spPr/>
    </dgm:pt>
    <dgm:pt modelId="{AFDF5640-7EAD-4365-A79C-0BC5C84D43AB}" type="pres">
      <dgm:prSet presAssocID="{2C6CD371-9203-4AAF-A86A-C0687BDFE9CA}" presName="iconBgRect" presStyleLbl="bgShp" presStyleIdx="2" presStyleCnt="4"/>
      <dgm:spPr/>
    </dgm:pt>
    <dgm:pt modelId="{02138411-B6BA-45B4-8CB0-7DAC81A33CDA}" type="pres">
      <dgm:prSet presAssocID="{2C6CD371-9203-4AAF-A86A-C0687BDFE9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DDAC3C8-20DF-4718-8257-F331CB904F72}" type="pres">
      <dgm:prSet presAssocID="{2C6CD371-9203-4AAF-A86A-C0687BDFE9CA}" presName="spaceRect" presStyleCnt="0"/>
      <dgm:spPr/>
    </dgm:pt>
    <dgm:pt modelId="{5DF5E7D5-C204-423D-92DE-40B7069DDFDA}" type="pres">
      <dgm:prSet presAssocID="{2C6CD371-9203-4AAF-A86A-C0687BDFE9CA}" presName="textRect" presStyleLbl="revTx" presStyleIdx="2" presStyleCnt="4">
        <dgm:presLayoutVars>
          <dgm:chMax val="1"/>
          <dgm:chPref val="1"/>
        </dgm:presLayoutVars>
      </dgm:prSet>
      <dgm:spPr/>
    </dgm:pt>
    <dgm:pt modelId="{D753CB78-7112-48A8-B687-00FD392C332F}" type="pres">
      <dgm:prSet presAssocID="{D55F7560-839C-4A55-B054-77FCCE48B100}" presName="sibTrans" presStyleCnt="0"/>
      <dgm:spPr/>
    </dgm:pt>
    <dgm:pt modelId="{23A25BDC-88FA-4B3E-B93B-3DA7F0E44C73}" type="pres">
      <dgm:prSet presAssocID="{AEFC8AFB-738F-484C-9F04-DB531A8B1437}" presName="compNode" presStyleCnt="0"/>
      <dgm:spPr/>
    </dgm:pt>
    <dgm:pt modelId="{35498061-42A7-4AC3-9113-D4A0D2BE08CF}" type="pres">
      <dgm:prSet presAssocID="{AEFC8AFB-738F-484C-9F04-DB531A8B1437}" presName="iconBgRect" presStyleLbl="bgShp" presStyleIdx="3" presStyleCnt="4"/>
      <dgm:spPr/>
    </dgm:pt>
    <dgm:pt modelId="{EC6EE950-8EAB-476F-BF31-86C3A868489A}" type="pres">
      <dgm:prSet presAssocID="{AEFC8AFB-738F-484C-9F04-DB531A8B14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6C0542-665A-4EBF-9A7F-7BE60F88A2FB}" type="pres">
      <dgm:prSet presAssocID="{AEFC8AFB-738F-484C-9F04-DB531A8B1437}" presName="spaceRect" presStyleCnt="0"/>
      <dgm:spPr/>
    </dgm:pt>
    <dgm:pt modelId="{82F8E688-A4B6-431B-A3DB-AD122143733B}" type="pres">
      <dgm:prSet presAssocID="{AEFC8AFB-738F-484C-9F04-DB531A8B14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3AF62C-6DFF-45BA-986D-8B1427C43E37}" type="presOf" srcId="{54528C50-7B91-4C89-83A4-19D955086E4E}" destId="{F69076EF-19B9-4A0A-8647-DBD846A5E634}" srcOrd="0" destOrd="0" presId="urn:microsoft.com/office/officeart/2018/5/layout/IconCircleLabelList"/>
    <dgm:cxn modelId="{9BE21C34-CB47-4900-B1C4-3575CF0C1C97}" type="presOf" srcId="{5ADF1F7C-AB1E-4AB1-AF0F-B4709E41FCE5}" destId="{DE973F01-315F-4A17-BFE0-0A670A126A36}" srcOrd="0" destOrd="0" presId="urn:microsoft.com/office/officeart/2018/5/layout/IconCircleLabelList"/>
    <dgm:cxn modelId="{5EF72F44-5CE9-4475-AF51-6142AEDBC80D}" srcId="{A7296F7D-EE58-4995-BEFA-C0E3680EB743}" destId="{54528C50-7B91-4C89-83A4-19D955086E4E}" srcOrd="1" destOrd="0" parTransId="{737105D2-2756-4BAA-A950-53B93A85BF57}" sibTransId="{2496505E-B921-4E4B-9108-C9745B30624D}"/>
    <dgm:cxn modelId="{EDF88679-48A6-425E-B79A-388B3660443E}" type="presOf" srcId="{2C6CD371-9203-4AAF-A86A-C0687BDFE9CA}" destId="{5DF5E7D5-C204-423D-92DE-40B7069DDFDA}" srcOrd="0" destOrd="0" presId="urn:microsoft.com/office/officeart/2018/5/layout/IconCircleLabelList"/>
    <dgm:cxn modelId="{ED3F9486-1BFC-4E0A-A562-62F0474D6020}" srcId="{A7296F7D-EE58-4995-BEFA-C0E3680EB743}" destId="{2C6CD371-9203-4AAF-A86A-C0687BDFE9CA}" srcOrd="2" destOrd="0" parTransId="{12AEE376-235E-4B0A-9003-57603FB5FDA1}" sibTransId="{D55F7560-839C-4A55-B054-77FCCE48B100}"/>
    <dgm:cxn modelId="{2801CBA7-9922-416D-B0F4-CE1DA7AB4885}" type="presOf" srcId="{A7296F7D-EE58-4995-BEFA-C0E3680EB743}" destId="{E51C28D8-35D2-4A22-9362-6B44C5D1A4EA}" srcOrd="0" destOrd="0" presId="urn:microsoft.com/office/officeart/2018/5/layout/IconCircleLabelList"/>
    <dgm:cxn modelId="{647A1FD0-8EF8-44B5-9154-7C57D990A9F3}" type="presOf" srcId="{AEFC8AFB-738F-484C-9F04-DB531A8B1437}" destId="{82F8E688-A4B6-431B-A3DB-AD122143733B}" srcOrd="0" destOrd="0" presId="urn:microsoft.com/office/officeart/2018/5/layout/IconCircleLabelList"/>
    <dgm:cxn modelId="{850246EB-773F-4AB4-9E98-4A99BBA586FA}" srcId="{A7296F7D-EE58-4995-BEFA-C0E3680EB743}" destId="{5ADF1F7C-AB1E-4AB1-AF0F-B4709E41FCE5}" srcOrd="0" destOrd="0" parTransId="{CAE78711-F6D1-49E2-A600-530D88417F86}" sibTransId="{E0913687-ACF9-4C41-88D8-935425ADF1B4}"/>
    <dgm:cxn modelId="{9FD2E5F6-4D12-46C6-B40F-2C8B3DE56B1D}" srcId="{A7296F7D-EE58-4995-BEFA-C0E3680EB743}" destId="{AEFC8AFB-738F-484C-9F04-DB531A8B1437}" srcOrd="3" destOrd="0" parTransId="{37265C3B-DDCC-4DC6-8CFE-241E7E82F417}" sibTransId="{60AE8DC0-0D34-46C6-A469-F840C4D2BE59}"/>
    <dgm:cxn modelId="{3E0D802E-9964-4399-AB6A-5A71CA09A3E1}" type="presParOf" srcId="{E51C28D8-35D2-4A22-9362-6B44C5D1A4EA}" destId="{3455C8DE-C3B6-462C-8510-AA1F538228CE}" srcOrd="0" destOrd="0" presId="urn:microsoft.com/office/officeart/2018/5/layout/IconCircleLabelList"/>
    <dgm:cxn modelId="{5B1E124C-72B4-4052-B1DE-77AFD89D07AD}" type="presParOf" srcId="{3455C8DE-C3B6-462C-8510-AA1F538228CE}" destId="{D08FC901-291A-4390-BCEA-73DF956D53AD}" srcOrd="0" destOrd="0" presId="urn:microsoft.com/office/officeart/2018/5/layout/IconCircleLabelList"/>
    <dgm:cxn modelId="{73D6658A-3C77-4D56-88F5-F3F2D3F71717}" type="presParOf" srcId="{3455C8DE-C3B6-462C-8510-AA1F538228CE}" destId="{754077FC-2892-417A-BB0B-6266F192253F}" srcOrd="1" destOrd="0" presId="urn:microsoft.com/office/officeart/2018/5/layout/IconCircleLabelList"/>
    <dgm:cxn modelId="{ED7781BE-DB90-4F1D-822A-E7C0B307E14C}" type="presParOf" srcId="{3455C8DE-C3B6-462C-8510-AA1F538228CE}" destId="{474F5D99-63D4-42AC-864F-8E06064F38E6}" srcOrd="2" destOrd="0" presId="urn:microsoft.com/office/officeart/2018/5/layout/IconCircleLabelList"/>
    <dgm:cxn modelId="{939C60A7-2E25-4223-AF97-B1A7F296B9FA}" type="presParOf" srcId="{3455C8DE-C3B6-462C-8510-AA1F538228CE}" destId="{DE973F01-315F-4A17-BFE0-0A670A126A36}" srcOrd="3" destOrd="0" presId="urn:microsoft.com/office/officeart/2018/5/layout/IconCircleLabelList"/>
    <dgm:cxn modelId="{6E610839-7C40-470F-ACED-28E79CD50F77}" type="presParOf" srcId="{E51C28D8-35D2-4A22-9362-6B44C5D1A4EA}" destId="{942929BC-C6AF-44BF-9D61-2A8F1D2893D5}" srcOrd="1" destOrd="0" presId="urn:microsoft.com/office/officeart/2018/5/layout/IconCircleLabelList"/>
    <dgm:cxn modelId="{F662DC10-89CC-4759-8FB6-FD0D5B680889}" type="presParOf" srcId="{E51C28D8-35D2-4A22-9362-6B44C5D1A4EA}" destId="{718E38F1-BD85-4D7A-87DC-76816828AD7D}" srcOrd="2" destOrd="0" presId="urn:microsoft.com/office/officeart/2018/5/layout/IconCircleLabelList"/>
    <dgm:cxn modelId="{EA509C34-7393-4D5F-9D41-DBB2240DF1EB}" type="presParOf" srcId="{718E38F1-BD85-4D7A-87DC-76816828AD7D}" destId="{3AA17569-53BF-45EB-BCAE-B8ACFA85D4C9}" srcOrd="0" destOrd="0" presId="urn:microsoft.com/office/officeart/2018/5/layout/IconCircleLabelList"/>
    <dgm:cxn modelId="{7CF6970F-F8A4-4166-B02B-C680AB0A1BFB}" type="presParOf" srcId="{718E38F1-BD85-4D7A-87DC-76816828AD7D}" destId="{26806301-3439-4E0B-A411-A776102019B9}" srcOrd="1" destOrd="0" presId="urn:microsoft.com/office/officeart/2018/5/layout/IconCircleLabelList"/>
    <dgm:cxn modelId="{7C12EC33-2E47-48C0-AE67-9A536DBD118B}" type="presParOf" srcId="{718E38F1-BD85-4D7A-87DC-76816828AD7D}" destId="{1E0D7B30-C93B-4CA0-A4CA-84DD641C65B2}" srcOrd="2" destOrd="0" presId="urn:microsoft.com/office/officeart/2018/5/layout/IconCircleLabelList"/>
    <dgm:cxn modelId="{B48FDFFC-53A4-4296-9862-3EE5F3396F28}" type="presParOf" srcId="{718E38F1-BD85-4D7A-87DC-76816828AD7D}" destId="{F69076EF-19B9-4A0A-8647-DBD846A5E634}" srcOrd="3" destOrd="0" presId="urn:microsoft.com/office/officeart/2018/5/layout/IconCircleLabelList"/>
    <dgm:cxn modelId="{336A633A-AAD6-45C9-B029-1E8797E03067}" type="presParOf" srcId="{E51C28D8-35D2-4A22-9362-6B44C5D1A4EA}" destId="{68C46F1A-2CF5-4EAD-94BE-334101F50F05}" srcOrd="3" destOrd="0" presId="urn:microsoft.com/office/officeart/2018/5/layout/IconCircleLabelList"/>
    <dgm:cxn modelId="{10313B2C-FC02-4BAA-AEB5-6BFA6D57A703}" type="presParOf" srcId="{E51C28D8-35D2-4A22-9362-6B44C5D1A4EA}" destId="{F9120696-58C5-4B0C-825D-B056A0525800}" srcOrd="4" destOrd="0" presId="urn:microsoft.com/office/officeart/2018/5/layout/IconCircleLabelList"/>
    <dgm:cxn modelId="{52115523-DE7F-4E92-AF1A-99A01358FF48}" type="presParOf" srcId="{F9120696-58C5-4B0C-825D-B056A0525800}" destId="{AFDF5640-7EAD-4365-A79C-0BC5C84D43AB}" srcOrd="0" destOrd="0" presId="urn:microsoft.com/office/officeart/2018/5/layout/IconCircleLabelList"/>
    <dgm:cxn modelId="{D5796AA0-5E75-4C69-BD04-AED2D07B0C78}" type="presParOf" srcId="{F9120696-58C5-4B0C-825D-B056A0525800}" destId="{02138411-B6BA-45B4-8CB0-7DAC81A33CDA}" srcOrd="1" destOrd="0" presId="urn:microsoft.com/office/officeart/2018/5/layout/IconCircleLabelList"/>
    <dgm:cxn modelId="{AA74ED69-1206-4CC9-8FC7-486D6F1A9AC3}" type="presParOf" srcId="{F9120696-58C5-4B0C-825D-B056A0525800}" destId="{3DDAC3C8-20DF-4718-8257-F331CB904F72}" srcOrd="2" destOrd="0" presId="urn:microsoft.com/office/officeart/2018/5/layout/IconCircleLabelList"/>
    <dgm:cxn modelId="{2B6FEBCB-02C2-4ED1-93E5-613B49E6F34F}" type="presParOf" srcId="{F9120696-58C5-4B0C-825D-B056A0525800}" destId="{5DF5E7D5-C204-423D-92DE-40B7069DDFDA}" srcOrd="3" destOrd="0" presId="urn:microsoft.com/office/officeart/2018/5/layout/IconCircleLabelList"/>
    <dgm:cxn modelId="{489CF700-4F13-4714-92DB-F7FBA6AAF734}" type="presParOf" srcId="{E51C28D8-35D2-4A22-9362-6B44C5D1A4EA}" destId="{D753CB78-7112-48A8-B687-00FD392C332F}" srcOrd="5" destOrd="0" presId="urn:microsoft.com/office/officeart/2018/5/layout/IconCircleLabelList"/>
    <dgm:cxn modelId="{C3DBE2D7-2EF2-4B75-8434-3E668A7545A1}" type="presParOf" srcId="{E51C28D8-35D2-4A22-9362-6B44C5D1A4EA}" destId="{23A25BDC-88FA-4B3E-B93B-3DA7F0E44C73}" srcOrd="6" destOrd="0" presId="urn:microsoft.com/office/officeart/2018/5/layout/IconCircleLabelList"/>
    <dgm:cxn modelId="{BE92EDC7-961F-4CE5-AD56-2D5EB716FCD5}" type="presParOf" srcId="{23A25BDC-88FA-4B3E-B93B-3DA7F0E44C73}" destId="{35498061-42A7-4AC3-9113-D4A0D2BE08CF}" srcOrd="0" destOrd="0" presId="urn:microsoft.com/office/officeart/2018/5/layout/IconCircleLabelList"/>
    <dgm:cxn modelId="{8AAF88B0-86B0-4229-B87B-EB9930D6D85F}" type="presParOf" srcId="{23A25BDC-88FA-4B3E-B93B-3DA7F0E44C73}" destId="{EC6EE950-8EAB-476F-BF31-86C3A868489A}" srcOrd="1" destOrd="0" presId="urn:microsoft.com/office/officeart/2018/5/layout/IconCircleLabelList"/>
    <dgm:cxn modelId="{CDBE9717-73CD-40F6-8905-7FF12C8E7D36}" type="presParOf" srcId="{23A25BDC-88FA-4B3E-B93B-3DA7F0E44C73}" destId="{B76C0542-665A-4EBF-9A7F-7BE60F88A2FB}" srcOrd="2" destOrd="0" presId="urn:microsoft.com/office/officeart/2018/5/layout/IconCircleLabelList"/>
    <dgm:cxn modelId="{F06AA98F-0A51-40B0-A32A-E2B1BD81237D}" type="presParOf" srcId="{23A25BDC-88FA-4B3E-B93B-3DA7F0E44C73}" destId="{82F8E688-A4B6-431B-A3DB-AD12214373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14B37F-BB19-46F3-A939-1ECA00A828F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B38706-C08B-4E95-A54C-2B9182E96AA3}">
      <dgm:prSet/>
      <dgm:spPr/>
      <dgm:t>
        <a:bodyPr/>
        <a:lstStyle/>
        <a:p>
          <a:r>
            <a:rPr lang="en-US"/>
            <a:t>1. Implement ongoing access auditing tools</a:t>
          </a:r>
        </a:p>
      </dgm:t>
    </dgm:pt>
    <dgm:pt modelId="{A8E06E2B-265D-41BD-BC48-309DE6A26F2B}" type="parTrans" cxnId="{E13FDB0D-D2A9-4AB9-AD2E-0219C9E04641}">
      <dgm:prSet/>
      <dgm:spPr/>
      <dgm:t>
        <a:bodyPr/>
        <a:lstStyle/>
        <a:p>
          <a:endParaRPr lang="en-US"/>
        </a:p>
      </dgm:t>
    </dgm:pt>
    <dgm:pt modelId="{97FB77EC-E1C8-42AA-A917-54372283C9C8}" type="sibTrans" cxnId="{E13FDB0D-D2A9-4AB9-AD2E-0219C9E0464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EFAEEC7-FECA-4CE0-A8D0-8F9D08B66DA9}">
      <dgm:prSet/>
      <dgm:spPr/>
      <dgm:t>
        <a:bodyPr/>
        <a:lstStyle/>
        <a:p>
          <a:r>
            <a:rPr lang="en-US"/>
            <a:t>2. Review admin privileges quarterly</a:t>
          </a:r>
        </a:p>
      </dgm:t>
    </dgm:pt>
    <dgm:pt modelId="{99C17184-F63C-4127-AE4D-B62F45CCE742}" type="parTrans" cxnId="{333090B8-E8CE-4F89-9372-4B9AA934FE46}">
      <dgm:prSet/>
      <dgm:spPr/>
      <dgm:t>
        <a:bodyPr/>
        <a:lstStyle/>
        <a:p>
          <a:endParaRPr lang="en-US"/>
        </a:p>
      </dgm:t>
    </dgm:pt>
    <dgm:pt modelId="{82E2DD1F-5FEE-401C-8409-C8978C34F7C2}" type="sibTrans" cxnId="{333090B8-E8CE-4F89-9372-4B9AA934FE4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1E66C03-89AE-4F29-B8BF-14DE3D04226F}">
      <dgm:prSet/>
      <dgm:spPr/>
      <dgm:t>
        <a:bodyPr/>
        <a:lstStyle/>
        <a:p>
          <a:r>
            <a:rPr lang="en-US"/>
            <a:t>3. Continue training staff on new procedures</a:t>
          </a:r>
        </a:p>
      </dgm:t>
    </dgm:pt>
    <dgm:pt modelId="{81F379E2-E636-4CD0-8F70-692E73F30989}" type="parTrans" cxnId="{1264FCDD-D825-4891-8D22-78A3BA07EB27}">
      <dgm:prSet/>
      <dgm:spPr/>
      <dgm:t>
        <a:bodyPr/>
        <a:lstStyle/>
        <a:p>
          <a:endParaRPr lang="en-US"/>
        </a:p>
      </dgm:t>
    </dgm:pt>
    <dgm:pt modelId="{34E8E016-C239-4D72-8FDB-B0B7967C88F1}" type="sibTrans" cxnId="{1264FCDD-D825-4891-8D22-78A3BA07EB2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21520CA-4A53-463C-B1F4-F5A5C966DF2E}">
      <dgm:prSet/>
      <dgm:spPr/>
      <dgm:t>
        <a:bodyPr/>
        <a:lstStyle/>
        <a:p>
          <a:r>
            <a:rPr lang="en-US"/>
            <a:t>4. Simulate disaster recovery annually</a:t>
          </a:r>
        </a:p>
      </dgm:t>
    </dgm:pt>
    <dgm:pt modelId="{0DEB8F79-4854-424F-95AC-CC60B10B9CAB}" type="parTrans" cxnId="{696CB770-B102-4D62-B9F0-933E30D54760}">
      <dgm:prSet/>
      <dgm:spPr/>
      <dgm:t>
        <a:bodyPr/>
        <a:lstStyle/>
        <a:p>
          <a:endParaRPr lang="en-US"/>
        </a:p>
      </dgm:t>
    </dgm:pt>
    <dgm:pt modelId="{7D742355-914A-460D-87D2-7AD451C4E3EA}" type="sibTrans" cxnId="{696CB770-B102-4D62-B9F0-933E30D5476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24FB85C-8221-4A13-AD1C-EA1D4998990C}" type="pres">
      <dgm:prSet presAssocID="{7414B37F-BB19-46F3-A939-1ECA00A828F4}" presName="Name0" presStyleCnt="0">
        <dgm:presLayoutVars>
          <dgm:animLvl val="lvl"/>
          <dgm:resizeHandles val="exact"/>
        </dgm:presLayoutVars>
      </dgm:prSet>
      <dgm:spPr/>
    </dgm:pt>
    <dgm:pt modelId="{D7CF3A51-9C84-435A-816C-947F28666ADD}" type="pres">
      <dgm:prSet presAssocID="{C0B38706-C08B-4E95-A54C-2B9182E96AA3}" presName="compositeNode" presStyleCnt="0">
        <dgm:presLayoutVars>
          <dgm:bulletEnabled val="1"/>
        </dgm:presLayoutVars>
      </dgm:prSet>
      <dgm:spPr/>
    </dgm:pt>
    <dgm:pt modelId="{A35F7CD5-6E9C-4D71-85D0-E945AC40A445}" type="pres">
      <dgm:prSet presAssocID="{C0B38706-C08B-4E95-A54C-2B9182E96AA3}" presName="bgRect" presStyleLbl="alignNode1" presStyleIdx="0" presStyleCnt="4"/>
      <dgm:spPr/>
    </dgm:pt>
    <dgm:pt modelId="{30FFAD27-1282-4B35-BBEC-FE85F05C7D58}" type="pres">
      <dgm:prSet presAssocID="{97FB77EC-E1C8-42AA-A917-54372283C9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B0801D0-3654-4E5D-B1D1-0EA3D658180F}" type="pres">
      <dgm:prSet presAssocID="{C0B38706-C08B-4E95-A54C-2B9182E96AA3}" presName="nodeRect" presStyleLbl="alignNode1" presStyleIdx="0" presStyleCnt="4">
        <dgm:presLayoutVars>
          <dgm:bulletEnabled val="1"/>
        </dgm:presLayoutVars>
      </dgm:prSet>
      <dgm:spPr/>
    </dgm:pt>
    <dgm:pt modelId="{62A24706-9550-40DA-83E5-B15B9F2C76A5}" type="pres">
      <dgm:prSet presAssocID="{97FB77EC-E1C8-42AA-A917-54372283C9C8}" presName="sibTrans" presStyleCnt="0"/>
      <dgm:spPr/>
    </dgm:pt>
    <dgm:pt modelId="{33CBA121-1606-40F2-B0B2-FE225EFBA5B5}" type="pres">
      <dgm:prSet presAssocID="{DEFAEEC7-FECA-4CE0-A8D0-8F9D08B66DA9}" presName="compositeNode" presStyleCnt="0">
        <dgm:presLayoutVars>
          <dgm:bulletEnabled val="1"/>
        </dgm:presLayoutVars>
      </dgm:prSet>
      <dgm:spPr/>
    </dgm:pt>
    <dgm:pt modelId="{05506B70-79B9-4E5E-A4B0-3D092D8D0322}" type="pres">
      <dgm:prSet presAssocID="{DEFAEEC7-FECA-4CE0-A8D0-8F9D08B66DA9}" presName="bgRect" presStyleLbl="alignNode1" presStyleIdx="1" presStyleCnt="4"/>
      <dgm:spPr/>
    </dgm:pt>
    <dgm:pt modelId="{647B8EEF-9728-48BC-8DD8-283697606A9C}" type="pres">
      <dgm:prSet presAssocID="{82E2DD1F-5FEE-401C-8409-C8978C34F7C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38D0990-5748-4363-97AA-7852C0EED1A3}" type="pres">
      <dgm:prSet presAssocID="{DEFAEEC7-FECA-4CE0-A8D0-8F9D08B66DA9}" presName="nodeRect" presStyleLbl="alignNode1" presStyleIdx="1" presStyleCnt="4">
        <dgm:presLayoutVars>
          <dgm:bulletEnabled val="1"/>
        </dgm:presLayoutVars>
      </dgm:prSet>
      <dgm:spPr/>
    </dgm:pt>
    <dgm:pt modelId="{3EBD7D3A-72F0-4CC6-9C81-78C1C4877392}" type="pres">
      <dgm:prSet presAssocID="{82E2DD1F-5FEE-401C-8409-C8978C34F7C2}" presName="sibTrans" presStyleCnt="0"/>
      <dgm:spPr/>
    </dgm:pt>
    <dgm:pt modelId="{8A0C4B5E-9185-4286-8841-F83332EE4076}" type="pres">
      <dgm:prSet presAssocID="{F1E66C03-89AE-4F29-B8BF-14DE3D04226F}" presName="compositeNode" presStyleCnt="0">
        <dgm:presLayoutVars>
          <dgm:bulletEnabled val="1"/>
        </dgm:presLayoutVars>
      </dgm:prSet>
      <dgm:spPr/>
    </dgm:pt>
    <dgm:pt modelId="{315481D1-B295-4DFF-85F5-B50D950FACB8}" type="pres">
      <dgm:prSet presAssocID="{F1E66C03-89AE-4F29-B8BF-14DE3D04226F}" presName="bgRect" presStyleLbl="alignNode1" presStyleIdx="2" presStyleCnt="4"/>
      <dgm:spPr/>
    </dgm:pt>
    <dgm:pt modelId="{4F2F47F8-E72B-495E-BBB5-14CBBA8E2DCB}" type="pres">
      <dgm:prSet presAssocID="{34E8E016-C239-4D72-8FDB-B0B7967C88F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4E26E69-6DB0-4BB0-B160-AC2DE8045678}" type="pres">
      <dgm:prSet presAssocID="{F1E66C03-89AE-4F29-B8BF-14DE3D04226F}" presName="nodeRect" presStyleLbl="alignNode1" presStyleIdx="2" presStyleCnt="4">
        <dgm:presLayoutVars>
          <dgm:bulletEnabled val="1"/>
        </dgm:presLayoutVars>
      </dgm:prSet>
      <dgm:spPr/>
    </dgm:pt>
    <dgm:pt modelId="{C3FA7192-91F9-45D1-A7FD-91A863503AE6}" type="pres">
      <dgm:prSet presAssocID="{34E8E016-C239-4D72-8FDB-B0B7967C88F1}" presName="sibTrans" presStyleCnt="0"/>
      <dgm:spPr/>
    </dgm:pt>
    <dgm:pt modelId="{799B9981-3BD5-45D7-8F9E-1AF85D2D65AB}" type="pres">
      <dgm:prSet presAssocID="{E21520CA-4A53-463C-B1F4-F5A5C966DF2E}" presName="compositeNode" presStyleCnt="0">
        <dgm:presLayoutVars>
          <dgm:bulletEnabled val="1"/>
        </dgm:presLayoutVars>
      </dgm:prSet>
      <dgm:spPr/>
    </dgm:pt>
    <dgm:pt modelId="{1D7C40DF-EE0D-43D6-9ABA-B870FEF62406}" type="pres">
      <dgm:prSet presAssocID="{E21520CA-4A53-463C-B1F4-F5A5C966DF2E}" presName="bgRect" presStyleLbl="alignNode1" presStyleIdx="3" presStyleCnt="4"/>
      <dgm:spPr/>
    </dgm:pt>
    <dgm:pt modelId="{30495374-4D71-4187-B62A-D7149DB28138}" type="pres">
      <dgm:prSet presAssocID="{7D742355-914A-460D-87D2-7AD451C4E3E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AC4F224-8161-4765-95EE-E8DBDFFBC84F}" type="pres">
      <dgm:prSet presAssocID="{E21520CA-4A53-463C-B1F4-F5A5C966DF2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3457506-AB41-41F6-9649-9A8642C86432}" type="presOf" srcId="{34E8E016-C239-4D72-8FDB-B0B7967C88F1}" destId="{4F2F47F8-E72B-495E-BBB5-14CBBA8E2DCB}" srcOrd="0" destOrd="0" presId="urn:microsoft.com/office/officeart/2016/7/layout/LinearBlockProcessNumbered"/>
    <dgm:cxn modelId="{E13FDB0D-D2A9-4AB9-AD2E-0219C9E04641}" srcId="{7414B37F-BB19-46F3-A939-1ECA00A828F4}" destId="{C0B38706-C08B-4E95-A54C-2B9182E96AA3}" srcOrd="0" destOrd="0" parTransId="{A8E06E2B-265D-41BD-BC48-309DE6A26F2B}" sibTransId="{97FB77EC-E1C8-42AA-A917-54372283C9C8}"/>
    <dgm:cxn modelId="{4A6B9917-6A8C-42C3-8823-B63F878EBBEC}" type="presOf" srcId="{F1E66C03-89AE-4F29-B8BF-14DE3D04226F}" destId="{315481D1-B295-4DFF-85F5-B50D950FACB8}" srcOrd="0" destOrd="0" presId="urn:microsoft.com/office/officeart/2016/7/layout/LinearBlockProcessNumbered"/>
    <dgm:cxn modelId="{20B4732C-D89C-4D0F-BDAC-F3F03A0B7D5B}" type="presOf" srcId="{97FB77EC-E1C8-42AA-A917-54372283C9C8}" destId="{30FFAD27-1282-4B35-BBEC-FE85F05C7D58}" srcOrd="0" destOrd="0" presId="urn:microsoft.com/office/officeart/2016/7/layout/LinearBlockProcessNumbered"/>
    <dgm:cxn modelId="{C0DE003B-BB9B-45A5-B1D7-0C93B0E41D4D}" type="presOf" srcId="{C0B38706-C08B-4E95-A54C-2B9182E96AA3}" destId="{3B0801D0-3654-4E5D-B1D1-0EA3D658180F}" srcOrd="1" destOrd="0" presId="urn:microsoft.com/office/officeart/2016/7/layout/LinearBlockProcessNumbered"/>
    <dgm:cxn modelId="{4980196B-3767-4EAC-9CEE-A054DF3AAF6F}" type="presOf" srcId="{82E2DD1F-5FEE-401C-8409-C8978C34F7C2}" destId="{647B8EEF-9728-48BC-8DD8-283697606A9C}" srcOrd="0" destOrd="0" presId="urn:microsoft.com/office/officeart/2016/7/layout/LinearBlockProcessNumbered"/>
    <dgm:cxn modelId="{696CB770-B102-4D62-B9F0-933E30D54760}" srcId="{7414B37F-BB19-46F3-A939-1ECA00A828F4}" destId="{E21520CA-4A53-463C-B1F4-F5A5C966DF2E}" srcOrd="3" destOrd="0" parTransId="{0DEB8F79-4854-424F-95AC-CC60B10B9CAB}" sibTransId="{7D742355-914A-460D-87D2-7AD451C4E3EA}"/>
    <dgm:cxn modelId="{FFEB1775-E855-4D61-85BF-912CA5FA91E0}" type="presOf" srcId="{F1E66C03-89AE-4F29-B8BF-14DE3D04226F}" destId="{84E26E69-6DB0-4BB0-B160-AC2DE8045678}" srcOrd="1" destOrd="0" presId="urn:microsoft.com/office/officeart/2016/7/layout/LinearBlockProcessNumbered"/>
    <dgm:cxn modelId="{22143B76-F704-423B-AFBA-B95DBFF0FB3B}" type="presOf" srcId="{DEFAEEC7-FECA-4CE0-A8D0-8F9D08B66DA9}" destId="{138D0990-5748-4363-97AA-7852C0EED1A3}" srcOrd="1" destOrd="0" presId="urn:microsoft.com/office/officeart/2016/7/layout/LinearBlockProcessNumbered"/>
    <dgm:cxn modelId="{E25BFA5A-0490-4988-B64B-47AB6391C7FB}" type="presOf" srcId="{7414B37F-BB19-46F3-A939-1ECA00A828F4}" destId="{524FB85C-8221-4A13-AD1C-EA1D4998990C}" srcOrd="0" destOrd="0" presId="urn:microsoft.com/office/officeart/2016/7/layout/LinearBlockProcessNumbered"/>
    <dgm:cxn modelId="{408BC995-1B0B-44EB-9F49-9EBFA3CA6DF4}" type="presOf" srcId="{E21520CA-4A53-463C-B1F4-F5A5C966DF2E}" destId="{1D7C40DF-EE0D-43D6-9ABA-B870FEF62406}" srcOrd="0" destOrd="0" presId="urn:microsoft.com/office/officeart/2016/7/layout/LinearBlockProcessNumbered"/>
    <dgm:cxn modelId="{FA0AFFA3-EB0C-4498-91DB-D6A385542285}" type="presOf" srcId="{7D742355-914A-460D-87D2-7AD451C4E3EA}" destId="{30495374-4D71-4187-B62A-D7149DB28138}" srcOrd="0" destOrd="0" presId="urn:microsoft.com/office/officeart/2016/7/layout/LinearBlockProcessNumbered"/>
    <dgm:cxn modelId="{9C6EFBB3-EE10-4951-9415-6FCB985F3B8D}" type="presOf" srcId="{C0B38706-C08B-4E95-A54C-2B9182E96AA3}" destId="{A35F7CD5-6E9C-4D71-85D0-E945AC40A445}" srcOrd="0" destOrd="0" presId="urn:microsoft.com/office/officeart/2016/7/layout/LinearBlockProcessNumbered"/>
    <dgm:cxn modelId="{333090B8-E8CE-4F89-9372-4B9AA934FE46}" srcId="{7414B37F-BB19-46F3-A939-1ECA00A828F4}" destId="{DEFAEEC7-FECA-4CE0-A8D0-8F9D08B66DA9}" srcOrd="1" destOrd="0" parTransId="{99C17184-F63C-4127-AE4D-B62F45CCE742}" sibTransId="{82E2DD1F-5FEE-401C-8409-C8978C34F7C2}"/>
    <dgm:cxn modelId="{87593FCB-4A3C-47B5-993C-D9830C78A7A8}" type="presOf" srcId="{E21520CA-4A53-463C-B1F4-F5A5C966DF2E}" destId="{FAC4F224-8161-4765-95EE-E8DBDFFBC84F}" srcOrd="1" destOrd="0" presId="urn:microsoft.com/office/officeart/2016/7/layout/LinearBlockProcessNumbered"/>
    <dgm:cxn modelId="{1264FCDD-D825-4891-8D22-78A3BA07EB27}" srcId="{7414B37F-BB19-46F3-A939-1ECA00A828F4}" destId="{F1E66C03-89AE-4F29-B8BF-14DE3D04226F}" srcOrd="2" destOrd="0" parTransId="{81F379E2-E636-4CD0-8F70-692E73F30989}" sibTransId="{34E8E016-C239-4D72-8FDB-B0B7967C88F1}"/>
    <dgm:cxn modelId="{425D11E9-3564-4D60-A75C-E352C496545D}" type="presOf" srcId="{DEFAEEC7-FECA-4CE0-A8D0-8F9D08B66DA9}" destId="{05506B70-79B9-4E5E-A4B0-3D092D8D0322}" srcOrd="0" destOrd="0" presId="urn:microsoft.com/office/officeart/2016/7/layout/LinearBlockProcessNumbered"/>
    <dgm:cxn modelId="{7C5F8D78-EAD2-4731-89F0-97464815DA09}" type="presParOf" srcId="{524FB85C-8221-4A13-AD1C-EA1D4998990C}" destId="{D7CF3A51-9C84-435A-816C-947F28666ADD}" srcOrd="0" destOrd="0" presId="urn:microsoft.com/office/officeart/2016/7/layout/LinearBlockProcessNumbered"/>
    <dgm:cxn modelId="{85FCBEAF-3176-425E-BB23-23FF1C7896F7}" type="presParOf" srcId="{D7CF3A51-9C84-435A-816C-947F28666ADD}" destId="{A35F7CD5-6E9C-4D71-85D0-E945AC40A445}" srcOrd="0" destOrd="0" presId="urn:microsoft.com/office/officeart/2016/7/layout/LinearBlockProcessNumbered"/>
    <dgm:cxn modelId="{9C0B8FCF-D543-47D9-843D-9D9CB395B4D3}" type="presParOf" srcId="{D7CF3A51-9C84-435A-816C-947F28666ADD}" destId="{30FFAD27-1282-4B35-BBEC-FE85F05C7D58}" srcOrd="1" destOrd="0" presId="urn:microsoft.com/office/officeart/2016/7/layout/LinearBlockProcessNumbered"/>
    <dgm:cxn modelId="{5623A455-AE86-4571-8CBE-39F0104FCBFC}" type="presParOf" srcId="{D7CF3A51-9C84-435A-816C-947F28666ADD}" destId="{3B0801D0-3654-4E5D-B1D1-0EA3D658180F}" srcOrd="2" destOrd="0" presId="urn:microsoft.com/office/officeart/2016/7/layout/LinearBlockProcessNumbered"/>
    <dgm:cxn modelId="{318151E6-1C70-4887-9D0A-05B1B43A86E3}" type="presParOf" srcId="{524FB85C-8221-4A13-AD1C-EA1D4998990C}" destId="{62A24706-9550-40DA-83E5-B15B9F2C76A5}" srcOrd="1" destOrd="0" presId="urn:microsoft.com/office/officeart/2016/7/layout/LinearBlockProcessNumbered"/>
    <dgm:cxn modelId="{D5D38ED3-1ED9-4CC5-B9EB-F0D858BE4BB1}" type="presParOf" srcId="{524FB85C-8221-4A13-AD1C-EA1D4998990C}" destId="{33CBA121-1606-40F2-B0B2-FE225EFBA5B5}" srcOrd="2" destOrd="0" presId="urn:microsoft.com/office/officeart/2016/7/layout/LinearBlockProcessNumbered"/>
    <dgm:cxn modelId="{4B35DEB2-4800-4B38-9B09-392C0C13B392}" type="presParOf" srcId="{33CBA121-1606-40F2-B0B2-FE225EFBA5B5}" destId="{05506B70-79B9-4E5E-A4B0-3D092D8D0322}" srcOrd="0" destOrd="0" presId="urn:microsoft.com/office/officeart/2016/7/layout/LinearBlockProcessNumbered"/>
    <dgm:cxn modelId="{B813B6CF-E785-4B3D-8504-DD8D1FCDB645}" type="presParOf" srcId="{33CBA121-1606-40F2-B0B2-FE225EFBA5B5}" destId="{647B8EEF-9728-48BC-8DD8-283697606A9C}" srcOrd="1" destOrd="0" presId="urn:microsoft.com/office/officeart/2016/7/layout/LinearBlockProcessNumbered"/>
    <dgm:cxn modelId="{F69FC560-DCF1-4FE2-A478-F420574CCB7C}" type="presParOf" srcId="{33CBA121-1606-40F2-B0B2-FE225EFBA5B5}" destId="{138D0990-5748-4363-97AA-7852C0EED1A3}" srcOrd="2" destOrd="0" presId="urn:microsoft.com/office/officeart/2016/7/layout/LinearBlockProcessNumbered"/>
    <dgm:cxn modelId="{C790ACA0-9840-428C-9C86-B59205978DC1}" type="presParOf" srcId="{524FB85C-8221-4A13-AD1C-EA1D4998990C}" destId="{3EBD7D3A-72F0-4CC6-9C81-78C1C4877392}" srcOrd="3" destOrd="0" presId="urn:microsoft.com/office/officeart/2016/7/layout/LinearBlockProcessNumbered"/>
    <dgm:cxn modelId="{656DEB8D-CD19-4ED9-A53D-5D810B603F0F}" type="presParOf" srcId="{524FB85C-8221-4A13-AD1C-EA1D4998990C}" destId="{8A0C4B5E-9185-4286-8841-F83332EE4076}" srcOrd="4" destOrd="0" presId="urn:microsoft.com/office/officeart/2016/7/layout/LinearBlockProcessNumbered"/>
    <dgm:cxn modelId="{22EC5626-678A-4C7E-B9F7-027E5DAF29BE}" type="presParOf" srcId="{8A0C4B5E-9185-4286-8841-F83332EE4076}" destId="{315481D1-B295-4DFF-85F5-B50D950FACB8}" srcOrd="0" destOrd="0" presId="urn:microsoft.com/office/officeart/2016/7/layout/LinearBlockProcessNumbered"/>
    <dgm:cxn modelId="{D246E90B-627E-4CB6-9562-CDDAF192AE40}" type="presParOf" srcId="{8A0C4B5E-9185-4286-8841-F83332EE4076}" destId="{4F2F47F8-E72B-495E-BBB5-14CBBA8E2DCB}" srcOrd="1" destOrd="0" presId="urn:microsoft.com/office/officeart/2016/7/layout/LinearBlockProcessNumbered"/>
    <dgm:cxn modelId="{C4F19910-A723-47F7-BE60-4E7206F3FB6B}" type="presParOf" srcId="{8A0C4B5E-9185-4286-8841-F83332EE4076}" destId="{84E26E69-6DB0-4BB0-B160-AC2DE8045678}" srcOrd="2" destOrd="0" presId="urn:microsoft.com/office/officeart/2016/7/layout/LinearBlockProcessNumbered"/>
    <dgm:cxn modelId="{3245AB36-51E6-4DCB-86B3-FBBFAD465025}" type="presParOf" srcId="{524FB85C-8221-4A13-AD1C-EA1D4998990C}" destId="{C3FA7192-91F9-45D1-A7FD-91A863503AE6}" srcOrd="5" destOrd="0" presId="urn:microsoft.com/office/officeart/2016/7/layout/LinearBlockProcessNumbered"/>
    <dgm:cxn modelId="{45B898AC-A8A9-48EA-8A3F-DC7882275919}" type="presParOf" srcId="{524FB85C-8221-4A13-AD1C-EA1D4998990C}" destId="{799B9981-3BD5-45D7-8F9E-1AF85D2D65AB}" srcOrd="6" destOrd="0" presId="urn:microsoft.com/office/officeart/2016/7/layout/LinearBlockProcessNumbered"/>
    <dgm:cxn modelId="{193A6414-5ADF-407D-8F9C-AA2CBB0D4572}" type="presParOf" srcId="{799B9981-3BD5-45D7-8F9E-1AF85D2D65AB}" destId="{1D7C40DF-EE0D-43D6-9ABA-B870FEF62406}" srcOrd="0" destOrd="0" presId="urn:microsoft.com/office/officeart/2016/7/layout/LinearBlockProcessNumbered"/>
    <dgm:cxn modelId="{87E6075E-F4BA-4771-AAFF-88DB6F5CC429}" type="presParOf" srcId="{799B9981-3BD5-45D7-8F9E-1AF85D2D65AB}" destId="{30495374-4D71-4187-B62A-D7149DB28138}" srcOrd="1" destOrd="0" presId="urn:microsoft.com/office/officeart/2016/7/layout/LinearBlockProcessNumbered"/>
    <dgm:cxn modelId="{55DEED6B-4D0E-4352-9DEA-47BB09527C49}" type="presParOf" srcId="{799B9981-3BD5-45D7-8F9E-1AF85D2D65AB}" destId="{FAC4F224-8161-4765-95EE-E8DBDFFBC84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88B68E-67B4-43FD-893D-A381F5CAE90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6E74165-4A0A-4584-8122-E7092B321AAF}">
      <dgm:prSet/>
      <dgm:spPr/>
      <dgm:t>
        <a:bodyPr/>
        <a:lstStyle/>
        <a:p>
          <a:r>
            <a:rPr lang="en-US"/>
            <a:t>Questions or Comments?</a:t>
          </a:r>
        </a:p>
      </dgm:t>
    </dgm:pt>
    <dgm:pt modelId="{FA150C4B-EBBD-4FF8-B950-9482A7286038}" type="parTrans" cxnId="{E3C590AE-CB8C-49A9-9E1B-EB0297F88216}">
      <dgm:prSet/>
      <dgm:spPr/>
      <dgm:t>
        <a:bodyPr/>
        <a:lstStyle/>
        <a:p>
          <a:endParaRPr lang="en-US"/>
        </a:p>
      </dgm:t>
    </dgm:pt>
    <dgm:pt modelId="{85DFB8A8-45D3-4AFD-B954-B237B78452E5}" type="sibTrans" cxnId="{E3C590AE-CB8C-49A9-9E1B-EB0297F88216}">
      <dgm:prSet/>
      <dgm:spPr/>
      <dgm:t>
        <a:bodyPr/>
        <a:lstStyle/>
        <a:p>
          <a:endParaRPr lang="en-US"/>
        </a:p>
      </dgm:t>
    </dgm:pt>
    <dgm:pt modelId="{BDB10FED-3651-40D8-B1F0-A469A81388E4}">
      <dgm:prSet/>
      <dgm:spPr/>
      <dgm:t>
        <a:bodyPr/>
        <a:lstStyle/>
        <a:p>
          <a:r>
            <a:rPr lang="en-US"/>
            <a:t>“Efficiency without ethics is a liability.”</a:t>
          </a:r>
        </a:p>
      </dgm:t>
    </dgm:pt>
    <dgm:pt modelId="{0A03BD20-2BE6-4E17-9BCB-05D5BD475929}" type="parTrans" cxnId="{B52C5D1B-2A01-42F7-8D6C-1D4BB9B1B15D}">
      <dgm:prSet/>
      <dgm:spPr/>
      <dgm:t>
        <a:bodyPr/>
        <a:lstStyle/>
        <a:p>
          <a:endParaRPr lang="en-US"/>
        </a:p>
      </dgm:t>
    </dgm:pt>
    <dgm:pt modelId="{19A7D4DC-EFE4-4190-BAEA-5E892BBF53E1}" type="sibTrans" cxnId="{B52C5D1B-2A01-42F7-8D6C-1D4BB9B1B15D}">
      <dgm:prSet/>
      <dgm:spPr/>
      <dgm:t>
        <a:bodyPr/>
        <a:lstStyle/>
        <a:p>
          <a:endParaRPr lang="en-US"/>
        </a:p>
      </dgm:t>
    </dgm:pt>
    <dgm:pt modelId="{B1E8BFFB-C48C-4651-BD9B-B9254A7B31B2}" type="pres">
      <dgm:prSet presAssocID="{3088B68E-67B4-43FD-893D-A381F5CAE9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72BE77-C7B6-4785-987A-7C8B96F409E4}" type="pres">
      <dgm:prSet presAssocID="{E6E74165-4A0A-4584-8122-E7092B321AAF}" presName="hierRoot1" presStyleCnt="0"/>
      <dgm:spPr/>
    </dgm:pt>
    <dgm:pt modelId="{B31E40C2-2604-4BA6-9C0B-F15AD3B476F4}" type="pres">
      <dgm:prSet presAssocID="{E6E74165-4A0A-4584-8122-E7092B321AAF}" presName="composite" presStyleCnt="0"/>
      <dgm:spPr/>
    </dgm:pt>
    <dgm:pt modelId="{8932E707-45F6-4170-A677-B2DDD9647130}" type="pres">
      <dgm:prSet presAssocID="{E6E74165-4A0A-4584-8122-E7092B321AAF}" presName="background" presStyleLbl="node0" presStyleIdx="0" presStyleCnt="2"/>
      <dgm:spPr/>
    </dgm:pt>
    <dgm:pt modelId="{CA2D7F82-BF47-4409-8002-86E9B2296AB5}" type="pres">
      <dgm:prSet presAssocID="{E6E74165-4A0A-4584-8122-E7092B321AAF}" presName="text" presStyleLbl="fgAcc0" presStyleIdx="0" presStyleCnt="2">
        <dgm:presLayoutVars>
          <dgm:chPref val="3"/>
        </dgm:presLayoutVars>
      </dgm:prSet>
      <dgm:spPr/>
    </dgm:pt>
    <dgm:pt modelId="{F9704D15-7CC8-42C1-B0B8-EBCAC867E416}" type="pres">
      <dgm:prSet presAssocID="{E6E74165-4A0A-4584-8122-E7092B321AAF}" presName="hierChild2" presStyleCnt="0"/>
      <dgm:spPr/>
    </dgm:pt>
    <dgm:pt modelId="{DA9BCB40-1C69-4FBA-BA06-93CB64B5F3D3}" type="pres">
      <dgm:prSet presAssocID="{BDB10FED-3651-40D8-B1F0-A469A81388E4}" presName="hierRoot1" presStyleCnt="0"/>
      <dgm:spPr/>
    </dgm:pt>
    <dgm:pt modelId="{281E7E9F-E72A-4C36-AD17-843E5F3DACF3}" type="pres">
      <dgm:prSet presAssocID="{BDB10FED-3651-40D8-B1F0-A469A81388E4}" presName="composite" presStyleCnt="0"/>
      <dgm:spPr/>
    </dgm:pt>
    <dgm:pt modelId="{511769B5-5EB0-4977-B52D-FFCAE0369A71}" type="pres">
      <dgm:prSet presAssocID="{BDB10FED-3651-40D8-B1F0-A469A81388E4}" presName="background" presStyleLbl="node0" presStyleIdx="1" presStyleCnt="2"/>
      <dgm:spPr/>
    </dgm:pt>
    <dgm:pt modelId="{34BCC913-58C2-44FB-B9A1-D13B5CC05852}" type="pres">
      <dgm:prSet presAssocID="{BDB10FED-3651-40D8-B1F0-A469A81388E4}" presName="text" presStyleLbl="fgAcc0" presStyleIdx="1" presStyleCnt="2">
        <dgm:presLayoutVars>
          <dgm:chPref val="3"/>
        </dgm:presLayoutVars>
      </dgm:prSet>
      <dgm:spPr/>
    </dgm:pt>
    <dgm:pt modelId="{A0548D51-EC5B-480F-A00E-3410BC9F2B8A}" type="pres">
      <dgm:prSet presAssocID="{BDB10FED-3651-40D8-B1F0-A469A81388E4}" presName="hierChild2" presStyleCnt="0"/>
      <dgm:spPr/>
    </dgm:pt>
  </dgm:ptLst>
  <dgm:cxnLst>
    <dgm:cxn modelId="{05DBFD11-8AE7-4AE3-9741-EEC6A80B5CB4}" type="presOf" srcId="{E6E74165-4A0A-4584-8122-E7092B321AAF}" destId="{CA2D7F82-BF47-4409-8002-86E9B2296AB5}" srcOrd="0" destOrd="0" presId="urn:microsoft.com/office/officeart/2005/8/layout/hierarchy1"/>
    <dgm:cxn modelId="{B52C5D1B-2A01-42F7-8D6C-1D4BB9B1B15D}" srcId="{3088B68E-67B4-43FD-893D-A381F5CAE901}" destId="{BDB10FED-3651-40D8-B1F0-A469A81388E4}" srcOrd="1" destOrd="0" parTransId="{0A03BD20-2BE6-4E17-9BCB-05D5BD475929}" sibTransId="{19A7D4DC-EFE4-4190-BAEA-5E892BBF53E1}"/>
    <dgm:cxn modelId="{C0DBE638-42AB-4E4E-9A57-DF35CE10E8C3}" type="presOf" srcId="{3088B68E-67B4-43FD-893D-A381F5CAE901}" destId="{B1E8BFFB-C48C-4651-BD9B-B9254A7B31B2}" srcOrd="0" destOrd="0" presId="urn:microsoft.com/office/officeart/2005/8/layout/hierarchy1"/>
    <dgm:cxn modelId="{0E8FF945-EBD4-40A0-A47C-D5C145FB6CE3}" type="presOf" srcId="{BDB10FED-3651-40D8-B1F0-A469A81388E4}" destId="{34BCC913-58C2-44FB-B9A1-D13B5CC05852}" srcOrd="0" destOrd="0" presId="urn:microsoft.com/office/officeart/2005/8/layout/hierarchy1"/>
    <dgm:cxn modelId="{E3C590AE-CB8C-49A9-9E1B-EB0297F88216}" srcId="{3088B68E-67B4-43FD-893D-A381F5CAE901}" destId="{E6E74165-4A0A-4584-8122-E7092B321AAF}" srcOrd="0" destOrd="0" parTransId="{FA150C4B-EBBD-4FF8-B950-9482A7286038}" sibTransId="{85DFB8A8-45D3-4AFD-B954-B237B78452E5}"/>
    <dgm:cxn modelId="{1B514AA3-4878-4677-AE59-5AE507509558}" type="presParOf" srcId="{B1E8BFFB-C48C-4651-BD9B-B9254A7B31B2}" destId="{0D72BE77-C7B6-4785-987A-7C8B96F409E4}" srcOrd="0" destOrd="0" presId="urn:microsoft.com/office/officeart/2005/8/layout/hierarchy1"/>
    <dgm:cxn modelId="{12D09F46-F77E-44F8-8C41-008AC7070E13}" type="presParOf" srcId="{0D72BE77-C7B6-4785-987A-7C8B96F409E4}" destId="{B31E40C2-2604-4BA6-9C0B-F15AD3B476F4}" srcOrd="0" destOrd="0" presId="urn:microsoft.com/office/officeart/2005/8/layout/hierarchy1"/>
    <dgm:cxn modelId="{D041A4DD-8889-492F-B74A-DFCE25E0E979}" type="presParOf" srcId="{B31E40C2-2604-4BA6-9C0B-F15AD3B476F4}" destId="{8932E707-45F6-4170-A677-B2DDD9647130}" srcOrd="0" destOrd="0" presId="urn:microsoft.com/office/officeart/2005/8/layout/hierarchy1"/>
    <dgm:cxn modelId="{4708BA72-DC0D-47DB-B307-D064AABC2B86}" type="presParOf" srcId="{B31E40C2-2604-4BA6-9C0B-F15AD3B476F4}" destId="{CA2D7F82-BF47-4409-8002-86E9B2296AB5}" srcOrd="1" destOrd="0" presId="urn:microsoft.com/office/officeart/2005/8/layout/hierarchy1"/>
    <dgm:cxn modelId="{13152AC0-A356-4D2A-96E9-F5655953C15E}" type="presParOf" srcId="{0D72BE77-C7B6-4785-987A-7C8B96F409E4}" destId="{F9704D15-7CC8-42C1-B0B8-EBCAC867E416}" srcOrd="1" destOrd="0" presId="urn:microsoft.com/office/officeart/2005/8/layout/hierarchy1"/>
    <dgm:cxn modelId="{3BEFF9E2-F219-4374-91E7-822E37AD5E2B}" type="presParOf" srcId="{B1E8BFFB-C48C-4651-BD9B-B9254A7B31B2}" destId="{DA9BCB40-1C69-4FBA-BA06-93CB64B5F3D3}" srcOrd="1" destOrd="0" presId="urn:microsoft.com/office/officeart/2005/8/layout/hierarchy1"/>
    <dgm:cxn modelId="{DE8247E9-0A13-4ECD-BA3F-A81F90B40A9A}" type="presParOf" srcId="{DA9BCB40-1C69-4FBA-BA06-93CB64B5F3D3}" destId="{281E7E9F-E72A-4C36-AD17-843E5F3DACF3}" srcOrd="0" destOrd="0" presId="urn:microsoft.com/office/officeart/2005/8/layout/hierarchy1"/>
    <dgm:cxn modelId="{161CB15C-D1EC-4BDC-AA40-A5300AB899FE}" type="presParOf" srcId="{281E7E9F-E72A-4C36-AD17-843E5F3DACF3}" destId="{511769B5-5EB0-4977-B52D-FFCAE0369A71}" srcOrd="0" destOrd="0" presId="urn:microsoft.com/office/officeart/2005/8/layout/hierarchy1"/>
    <dgm:cxn modelId="{1F2A8826-7790-46FC-8336-E3053B23A8B0}" type="presParOf" srcId="{281E7E9F-E72A-4C36-AD17-843E5F3DACF3}" destId="{34BCC913-58C2-44FB-B9A1-D13B5CC05852}" srcOrd="1" destOrd="0" presId="urn:microsoft.com/office/officeart/2005/8/layout/hierarchy1"/>
    <dgm:cxn modelId="{931D62BC-7D09-4092-BB8E-F899E8F67747}" type="presParOf" srcId="{DA9BCB40-1C69-4FBA-BA06-93CB64B5F3D3}" destId="{A0548D51-EC5B-480F-A00E-3410BC9F2B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BF66-EDA9-4C53-A002-0D10DEFDA123}">
      <dsp:nvSpPr>
        <dsp:cNvPr id="0" name=""/>
        <dsp:cNvSpPr/>
      </dsp:nvSpPr>
      <dsp:spPr>
        <a:xfrm>
          <a:off x="0" y="37832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Integrity: Ensured through validation checkpoints in scripts</a:t>
          </a:r>
        </a:p>
      </dsp:txBody>
      <dsp:txXfrm>
        <a:off x="54373" y="432693"/>
        <a:ext cx="4891378" cy="1005094"/>
      </dsp:txXfrm>
    </dsp:sp>
    <dsp:sp modelId="{0C5F9F7E-5EE6-4F2D-BE4B-F851B8050A8A}">
      <dsp:nvSpPr>
        <dsp:cNvPr id="0" name=""/>
        <dsp:cNvSpPr/>
      </dsp:nvSpPr>
      <dsp:spPr>
        <a:xfrm>
          <a:off x="0" y="157280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Privilege Management: Used Just-in-Time access controls</a:t>
          </a:r>
        </a:p>
      </dsp:txBody>
      <dsp:txXfrm>
        <a:off x="54373" y="1627173"/>
        <a:ext cx="4891378" cy="1005094"/>
      </dsp:txXfrm>
    </dsp:sp>
    <dsp:sp modelId="{F270A03A-89C7-4972-AA64-F3C02BE29B43}">
      <dsp:nvSpPr>
        <dsp:cNvPr id="0" name=""/>
        <dsp:cNvSpPr/>
      </dsp:nvSpPr>
      <dsp:spPr>
        <a:xfrm>
          <a:off x="0" y="276728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Policy Drift: Solved with GPO automation and logging</a:t>
          </a:r>
        </a:p>
      </dsp:txBody>
      <dsp:txXfrm>
        <a:off x="54373" y="2821653"/>
        <a:ext cx="4891378" cy="1005094"/>
      </dsp:txXfrm>
    </dsp:sp>
    <dsp:sp modelId="{598D8D27-7F50-4D56-B0FE-19878833A2F5}">
      <dsp:nvSpPr>
        <dsp:cNvPr id="0" name=""/>
        <dsp:cNvSpPr/>
      </dsp:nvSpPr>
      <dsp:spPr>
        <a:xfrm>
          <a:off x="0" y="396176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Downtime Risk: Mitigated via staged rollouts and scheduling</a:t>
          </a:r>
        </a:p>
      </dsp:txBody>
      <dsp:txXfrm>
        <a:off x="54373" y="4016133"/>
        <a:ext cx="4891378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FC901-291A-4390-BCEA-73DF956D53A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77FC-2892-417A-BB0B-6266F192253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3F01-315F-4A17-BFE0-0A670A126A36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Data Privacy: Migration tools respected locked files and user sessions</a:t>
          </a:r>
        </a:p>
      </dsp:txBody>
      <dsp:txXfrm>
        <a:off x="25435" y="2456402"/>
        <a:ext cx="1800000" cy="720000"/>
      </dsp:txXfrm>
    </dsp:sp>
    <dsp:sp modelId="{3AA17569-53BF-45EB-BCAE-B8ACFA85D4C9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06301-3439-4E0B-A411-A776102019B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076EF-19B9-4A0A-8647-DBD846A5E634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Authorization: Only approved admins had access; activity logged</a:t>
          </a:r>
        </a:p>
      </dsp:txBody>
      <dsp:txXfrm>
        <a:off x="2140435" y="2456402"/>
        <a:ext cx="1800000" cy="720000"/>
      </dsp:txXfrm>
    </dsp:sp>
    <dsp:sp modelId="{AFDF5640-7EAD-4365-A79C-0BC5C84D43AB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38411-B6BA-45B4-8CB0-7DAC81A33CDA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5E7D5-C204-423D-92DE-40B7069DDFDA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Transparency: Users notified of changes; process documented</a:t>
          </a:r>
        </a:p>
      </dsp:txBody>
      <dsp:txXfrm>
        <a:off x="4255435" y="2456402"/>
        <a:ext cx="1800000" cy="720000"/>
      </dsp:txXfrm>
    </dsp:sp>
    <dsp:sp modelId="{35498061-42A7-4AC3-9113-D4A0D2BE08CF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EE950-8EAB-476F-BF31-86C3A868489A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8E688-A4B6-431B-A3DB-AD122143733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Accountability: Followed Acceptable Use Policy and conducted ethical reviews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F7CD5-6E9C-4D71-85D0-E945AC40A445}">
      <dsp:nvSpPr>
        <dsp:cNvPr id="0" name=""/>
        <dsp:cNvSpPr/>
      </dsp:nvSpPr>
      <dsp:spPr>
        <a:xfrm>
          <a:off x="160" y="6849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Implement ongoing access auditing tools</a:t>
          </a:r>
        </a:p>
      </dsp:txBody>
      <dsp:txXfrm>
        <a:off x="160" y="1612752"/>
        <a:ext cx="1932912" cy="1391697"/>
      </dsp:txXfrm>
    </dsp:sp>
    <dsp:sp modelId="{30FFAD27-1282-4B35-BBEC-FE85F05C7D58}">
      <dsp:nvSpPr>
        <dsp:cNvPr id="0" name=""/>
        <dsp:cNvSpPr/>
      </dsp:nvSpPr>
      <dsp:spPr>
        <a:xfrm>
          <a:off x="160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684954"/>
        <a:ext cx="1932912" cy="927798"/>
      </dsp:txXfrm>
    </dsp:sp>
    <dsp:sp modelId="{05506B70-79B9-4E5E-A4B0-3D092D8D0322}">
      <dsp:nvSpPr>
        <dsp:cNvPr id="0" name=""/>
        <dsp:cNvSpPr/>
      </dsp:nvSpPr>
      <dsp:spPr>
        <a:xfrm>
          <a:off x="2087706" y="684954"/>
          <a:ext cx="1932912" cy="231949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Review admin privileges quarterly</a:t>
          </a:r>
        </a:p>
      </dsp:txBody>
      <dsp:txXfrm>
        <a:off x="2087706" y="1612752"/>
        <a:ext cx="1932912" cy="1391697"/>
      </dsp:txXfrm>
    </dsp:sp>
    <dsp:sp modelId="{647B8EEF-9728-48BC-8DD8-283697606A9C}">
      <dsp:nvSpPr>
        <dsp:cNvPr id="0" name=""/>
        <dsp:cNvSpPr/>
      </dsp:nvSpPr>
      <dsp:spPr>
        <a:xfrm>
          <a:off x="2087706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684954"/>
        <a:ext cx="1932912" cy="927798"/>
      </dsp:txXfrm>
    </dsp:sp>
    <dsp:sp modelId="{315481D1-B295-4DFF-85F5-B50D950FACB8}">
      <dsp:nvSpPr>
        <dsp:cNvPr id="0" name=""/>
        <dsp:cNvSpPr/>
      </dsp:nvSpPr>
      <dsp:spPr>
        <a:xfrm>
          <a:off x="4175252" y="684954"/>
          <a:ext cx="1932912" cy="231949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Continue training staff on new procedures</a:t>
          </a:r>
        </a:p>
      </dsp:txBody>
      <dsp:txXfrm>
        <a:off x="4175252" y="1612752"/>
        <a:ext cx="1932912" cy="1391697"/>
      </dsp:txXfrm>
    </dsp:sp>
    <dsp:sp modelId="{4F2F47F8-E72B-495E-BBB5-14CBBA8E2DCB}">
      <dsp:nvSpPr>
        <dsp:cNvPr id="0" name=""/>
        <dsp:cNvSpPr/>
      </dsp:nvSpPr>
      <dsp:spPr>
        <a:xfrm>
          <a:off x="4175252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684954"/>
        <a:ext cx="1932912" cy="927798"/>
      </dsp:txXfrm>
    </dsp:sp>
    <dsp:sp modelId="{1D7C40DF-EE0D-43D6-9ABA-B870FEF62406}">
      <dsp:nvSpPr>
        <dsp:cNvPr id="0" name=""/>
        <dsp:cNvSpPr/>
      </dsp:nvSpPr>
      <dsp:spPr>
        <a:xfrm>
          <a:off x="6262797" y="684954"/>
          <a:ext cx="1932912" cy="23194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Simulate disaster recovery annually</a:t>
          </a:r>
        </a:p>
      </dsp:txBody>
      <dsp:txXfrm>
        <a:off x="6262797" y="1612752"/>
        <a:ext cx="1932912" cy="1391697"/>
      </dsp:txXfrm>
    </dsp:sp>
    <dsp:sp modelId="{30495374-4D71-4187-B62A-D7149DB28138}">
      <dsp:nvSpPr>
        <dsp:cNvPr id="0" name=""/>
        <dsp:cNvSpPr/>
      </dsp:nvSpPr>
      <dsp:spPr>
        <a:xfrm>
          <a:off x="6262797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684954"/>
        <a:ext cx="1932912" cy="927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2E707-45F6-4170-A677-B2DDD9647130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7F82-BF47-4409-8002-86E9B2296AB5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Questions or Comments?</a:t>
          </a:r>
        </a:p>
      </dsp:txBody>
      <dsp:txXfrm>
        <a:off x="456496" y="980400"/>
        <a:ext cx="3381034" cy="2099279"/>
      </dsp:txXfrm>
    </dsp:sp>
    <dsp:sp modelId="{511769B5-5EB0-4977-B52D-FFCAE0369A71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C913-58C2-44FB-B9A1-D13B5CC05852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“Efficiency without ethics is a liability.”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167-8E51-0A8E-703B-DD61C7CF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79" r="3284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Secure and Scalable File Server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With Ethical Oversight and Automation</a:t>
            </a:r>
          </a:p>
          <a:p>
            <a:r>
              <a:rPr lang="en-US" sz="1700" dirty="0"/>
              <a:t>J Nuttall – Lead Engineer| Internship Final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Final Recommendations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6FC3B11-E68D-BE52-30C1-B228E3D18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392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1D06BF52-3C1A-04ED-69C1-AA7DBD12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Professional Growth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Growth:</a:t>
            </a:r>
          </a:p>
          <a:p>
            <a:pPr lvl="1"/>
            <a:r>
              <a:rPr lang="en-US" sz="1400" dirty="0"/>
              <a:t>Mastered scripting and server automation</a:t>
            </a:r>
          </a:p>
          <a:p>
            <a:pPr lvl="1"/>
            <a:r>
              <a:rPr lang="en-US" sz="1400" dirty="0"/>
              <a:t>Led a complex infrastructure migration</a:t>
            </a:r>
          </a:p>
          <a:p>
            <a:endParaRPr lang="en-US" sz="1700" dirty="0"/>
          </a:p>
          <a:p>
            <a:r>
              <a:rPr lang="en-US" sz="1700" dirty="0"/>
              <a:t>Next Goals:</a:t>
            </a:r>
          </a:p>
          <a:p>
            <a:pPr lvl="1"/>
            <a:r>
              <a:rPr lang="en-US" sz="1400" dirty="0"/>
              <a:t>Earn Bachelor’s and Systems Admin Certifications</a:t>
            </a:r>
          </a:p>
          <a:p>
            <a:pPr lvl="1"/>
            <a:r>
              <a:rPr lang="en-US" sz="1400" dirty="0"/>
              <a:t>Continue leading secure infrastructure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37988-4B30-842D-8686-2B8951193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4010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94ED6EA-4D53-FC9A-F45C-8A01C2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84" r="31115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Original Goal:</a:t>
            </a:r>
          </a:p>
          <a:p>
            <a:r>
              <a:rPr lang="en-US" sz="1700"/>
              <a:t>Consolidate user and public drive data into a centralized server for better performance and scalability.</a:t>
            </a:r>
          </a:p>
          <a:p>
            <a:endParaRPr lang="en-US" sz="1700"/>
          </a:p>
          <a:p>
            <a:r>
              <a:rPr lang="en-US" sz="1700"/>
              <a:t>Enhanced Scope:</a:t>
            </a:r>
          </a:p>
          <a:p>
            <a:r>
              <a:rPr lang="en-US" sz="1700"/>
              <a:t>Addressed complex technical challenges and embedded ethical standards to ensure secure, transparent, and efficient migration.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Key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Migrated 7,000+ user data profiles from DC-3 and DC-4 to fs-01</a:t>
            </a:r>
          </a:p>
          <a:p>
            <a:r>
              <a:rPr lang="en-US" sz="1700" dirty="0"/>
              <a:t>Consolidated 40 public drives from apps-01 and apps-02</a:t>
            </a:r>
          </a:p>
          <a:p>
            <a:r>
              <a:rPr lang="en-US" sz="1700" dirty="0"/>
              <a:t>Automated migration using PowerShell and Python</a:t>
            </a:r>
          </a:p>
          <a:p>
            <a:r>
              <a:rPr lang="en-US" sz="1700" dirty="0"/>
              <a:t>Updated GPOs across 40 OUs</a:t>
            </a:r>
          </a:p>
          <a:p>
            <a:r>
              <a:rPr lang="en-US" sz="1700" dirty="0"/>
              <a:t>Validated data integrity with automated checks</a:t>
            </a:r>
          </a:p>
          <a:p>
            <a:r>
              <a:rPr lang="en-US" sz="1700" dirty="0"/>
              <a:t>Minimized downtime and improved compliance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BA89E8E-A22E-70B4-F75A-49819421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9" r="31090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Complex Challenges Addressed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E5695-31FD-A9CE-3AAB-B4234EE5B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4633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6E88F-0D80-0CB0-BAA9-0E72BEB88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4948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Enhanced 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PowerShell + Python scripting for automation</a:t>
            </a:r>
          </a:p>
          <a:p>
            <a:r>
              <a:rPr lang="en-US" sz="1700" dirty="0"/>
              <a:t>GPO templating and auditing</a:t>
            </a:r>
          </a:p>
          <a:p>
            <a:r>
              <a:rPr lang="en-US" sz="1700" dirty="0"/>
              <a:t>Real-time server monitoring (Grafana + WMI)</a:t>
            </a:r>
          </a:p>
          <a:p>
            <a:r>
              <a:rPr lang="en-US" sz="1700" dirty="0"/>
              <a:t>Documented processes, SOPs, and post-training sessions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75F45-1905-F5AF-0B94-C4FFDB6C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9" r="45239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7A5DD-1939-161B-5BA8-8ACF93B1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1F490-3ED0-71B2-0C6D-B2B3A75A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Enhanced Tools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FD39-33F6-8DEE-0F00-6C93F687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PowerShell Script Example: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1D21A-65D0-F63B-0408-0C754598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592947"/>
            <a:ext cx="4806627" cy="35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ED079-A456-709F-B2CE-55416E41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644D8-FD28-9D01-F385-5B6916FA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Enhanced Tools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939D-710B-07EF-B35E-6316A300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Script Example: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73974-A470-5E71-3757-97399130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262491"/>
            <a:ext cx="4806627" cy="41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Reflection on Coursework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Scripting Modules: Strengthened logic and structure</a:t>
            </a:r>
          </a:p>
          <a:p>
            <a:r>
              <a:rPr lang="en-US" sz="1700" dirty="0"/>
              <a:t>Systems Admin Labs: Applied best practices from lab scenarios</a:t>
            </a:r>
          </a:p>
          <a:p>
            <a:r>
              <a:rPr lang="en-US" sz="1700" dirty="0"/>
              <a:t>IT Ethics Lessons: Shaped the handling of user data and permissions</a:t>
            </a:r>
          </a:p>
          <a:p>
            <a:r>
              <a:rPr lang="en-US" sz="1700" dirty="0"/>
              <a:t>Project Planning Skills: Used Gantt charts and tracked milestones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C41D073-0896-3448-00AC-B000B41B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Secure and Scalable File Server Migration</vt:lpstr>
      <vt:lpstr>Project Overview</vt:lpstr>
      <vt:lpstr>Key Accomplishments</vt:lpstr>
      <vt:lpstr>Complex Challenges Addressed</vt:lpstr>
      <vt:lpstr>Ethical Considerations</vt:lpstr>
      <vt:lpstr>Enhanced Tools &amp; Techniques</vt:lpstr>
      <vt:lpstr>Enhanced Tools &amp; Techniques</vt:lpstr>
      <vt:lpstr>Enhanced Tools &amp; Techniques</vt:lpstr>
      <vt:lpstr>Reflection on Coursework Integration</vt:lpstr>
      <vt:lpstr>Final Recommendations</vt:lpstr>
      <vt:lpstr>Professional Growth &amp;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2025-05-28T23:06:13Z</dcterms:created>
  <dcterms:modified xsi:type="dcterms:W3CDTF">2025-05-28T23:06:21Z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2025-05-28T23:06:21Z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42804ae1-d2e9-40b7-a4a3-45811234298b</vt:lpwstr>
  </property>
  <property fmtid="{D5CDD505-2E9C-101B-9397-08002B2CF9AE}" pid="7" name="MSIP_Label_defa4170-0d19-0005-0004-bc88714345d2_ActionId">
    <vt:lpwstr>6a88870b-4ea5-4a97-b40a-52b1c64b141c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