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163195" y="5407025"/>
            <a:ext cx="3129280" cy="1009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内容数据永久存储层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本身数据永久存储层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3830" y="3653790"/>
            <a:ext cx="31286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目录索引永久存储层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元数据永久存储层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3830" y="2033905"/>
            <a:ext cx="31286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Web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前端服务层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63195" y="326009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63195" y="164592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63195" y="498221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72681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ETH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078095" y="5634355"/>
            <a:ext cx="154114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Arweave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06894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BTC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671766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EOS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9486900" y="5269230"/>
            <a:ext cx="2548890" cy="138557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BSC</a:t>
            </a:r>
            <a:endParaRPr lang="en-US" altLang="zh-CN"/>
          </a:p>
          <a:p>
            <a:pPr algn="ctr"/>
            <a:r>
              <a:rPr lang="en-US" altLang="zh-CN"/>
              <a:t>Avalanche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Polygon</a:t>
            </a:r>
            <a:endParaRPr lang="en-US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5067935" y="3490595"/>
            <a:ext cx="3580130" cy="1187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EOS</a:t>
            </a:r>
            <a:r>
              <a:rPr lang="zh-CN" altLang="en-US"/>
              <a:t>区块链</a:t>
            </a:r>
            <a:r>
              <a:rPr lang="zh-CN" altLang="en-US"/>
              <a:t>主网</a:t>
            </a:r>
            <a:endParaRPr lang="zh-CN" altLang="en-US"/>
          </a:p>
          <a:p>
            <a:pPr algn="ctr"/>
            <a:r>
              <a:rPr lang="zh-CN" altLang="zh-CN"/>
              <a:t>智能合约（由</a:t>
            </a:r>
            <a:r>
              <a:rPr lang="en-US" altLang="zh-CN"/>
              <a:t>DAO</a:t>
            </a:r>
            <a:r>
              <a:rPr lang="zh-CN" altLang="en-US"/>
              <a:t>治理</a:t>
            </a:r>
            <a:r>
              <a:rPr lang="zh-CN" altLang="zh-CN"/>
              <a:t>）</a:t>
            </a:r>
            <a:endParaRPr lang="zh-CN" altLang="zh-CN"/>
          </a:p>
          <a:p>
            <a:pPr algn="ctr"/>
            <a:r>
              <a:rPr lang="zh-CN" altLang="zh-CN"/>
              <a:t>多索引表</a:t>
            </a:r>
            <a:endParaRPr lang="zh-CN" altLang="zh-CN"/>
          </a:p>
        </p:txBody>
      </p:sp>
      <p:sp>
        <p:nvSpPr>
          <p:cNvPr id="23" name="椭圆 22"/>
          <p:cNvSpPr/>
          <p:nvPr/>
        </p:nvSpPr>
        <p:spPr>
          <a:xfrm>
            <a:off x="4127500" y="2058035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4" name="椭圆 23"/>
          <p:cNvSpPr/>
          <p:nvPr/>
        </p:nvSpPr>
        <p:spPr>
          <a:xfrm>
            <a:off x="6682740" y="2053590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5" name="椭圆 24"/>
          <p:cNvSpPr/>
          <p:nvPr/>
        </p:nvSpPr>
        <p:spPr>
          <a:xfrm>
            <a:off x="9237980" y="2033905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6" name="云形 25"/>
          <p:cNvSpPr/>
          <p:nvPr/>
        </p:nvSpPr>
        <p:spPr>
          <a:xfrm>
            <a:off x="5559425" y="389890"/>
            <a:ext cx="1668780" cy="849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7" name="云形 26"/>
          <p:cNvSpPr/>
          <p:nvPr/>
        </p:nvSpPr>
        <p:spPr>
          <a:xfrm>
            <a:off x="8063865" y="389890"/>
            <a:ext cx="1668780" cy="849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69730" y="3458845"/>
            <a:ext cx="1207770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r>
              <a:rPr lang="zh-CN" altLang="zh-CN"/>
              <a:t>成员</a:t>
            </a:r>
            <a:endParaRPr lang="zh-CN" altLang="zh-CN"/>
          </a:p>
        </p:txBody>
      </p:sp>
      <p:sp>
        <p:nvSpPr>
          <p:cNvPr id="3" name="圆角矩形 2"/>
          <p:cNvSpPr/>
          <p:nvPr/>
        </p:nvSpPr>
        <p:spPr>
          <a:xfrm>
            <a:off x="9269730" y="3912870"/>
            <a:ext cx="1207770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r>
              <a:rPr lang="zh-CN" altLang="zh-CN"/>
              <a:t>成员</a:t>
            </a:r>
            <a:endParaRPr lang="zh-CN" altLang="zh-CN"/>
          </a:p>
        </p:txBody>
      </p:sp>
      <p:sp>
        <p:nvSpPr>
          <p:cNvPr id="4" name="圆角矩形 3"/>
          <p:cNvSpPr/>
          <p:nvPr/>
        </p:nvSpPr>
        <p:spPr>
          <a:xfrm>
            <a:off x="9269730" y="4361815"/>
            <a:ext cx="1207770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r>
              <a:rPr lang="zh-CN" altLang="zh-CN"/>
              <a:t>成员</a:t>
            </a:r>
            <a:endParaRPr lang="zh-CN" altLang="zh-CN"/>
          </a:p>
        </p:txBody>
      </p:sp>
      <p:cxnSp>
        <p:nvCxnSpPr>
          <p:cNvPr id="5" name="直接箭头连接符 4"/>
          <p:cNvCxnSpPr>
            <a:stCxn id="20" idx="3"/>
            <a:endCxn id="2" idx="1"/>
          </p:cNvCxnSpPr>
          <p:nvPr/>
        </p:nvCxnSpPr>
        <p:spPr>
          <a:xfrm flipV="1">
            <a:off x="8648065" y="3644900"/>
            <a:ext cx="621665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0" idx="3"/>
            <a:endCxn id="3" idx="1"/>
          </p:cNvCxnSpPr>
          <p:nvPr/>
        </p:nvCxnSpPr>
        <p:spPr>
          <a:xfrm>
            <a:off x="8648065" y="4084320"/>
            <a:ext cx="621665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0" idx="3"/>
            <a:endCxn id="4" idx="1"/>
          </p:cNvCxnSpPr>
          <p:nvPr/>
        </p:nvCxnSpPr>
        <p:spPr>
          <a:xfrm>
            <a:off x="8648065" y="4084320"/>
            <a:ext cx="621665" cy="463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0618470" y="3458845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  <p:sp>
        <p:nvSpPr>
          <p:cNvPr id="22" name="圆角矩形 21"/>
          <p:cNvSpPr/>
          <p:nvPr/>
        </p:nvSpPr>
        <p:spPr>
          <a:xfrm>
            <a:off x="10618470" y="3912870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  <p:sp>
        <p:nvSpPr>
          <p:cNvPr id="28" name="圆角矩形 27"/>
          <p:cNvSpPr/>
          <p:nvPr/>
        </p:nvSpPr>
        <p:spPr>
          <a:xfrm>
            <a:off x="10618470" y="4361815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WPS 演示</Application>
  <PresentationFormat>宽屏</PresentationFormat>
  <Paragraphs>47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Niu</cp:lastModifiedBy>
  <cp:revision>187</cp:revision>
  <dcterms:created xsi:type="dcterms:W3CDTF">2019-06-19T02:08:00Z</dcterms:created>
  <dcterms:modified xsi:type="dcterms:W3CDTF">2022-06-10T17:51:21Z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