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264795" y="5407025"/>
            <a:ext cx="2506345" cy="889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内容永久存储层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64795" y="3653790"/>
            <a:ext cx="2506345" cy="889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目录索引层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64795" y="2033905"/>
            <a:ext cx="2506345" cy="889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Web</a:t>
            </a:r>
            <a:r>
              <a:rPr lang="zh-CN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前端服务层</a:t>
            </a:r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63195" y="3260090"/>
            <a:ext cx="11789410" cy="298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63195" y="1645920"/>
            <a:ext cx="11789410" cy="298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63195" y="4982210"/>
            <a:ext cx="11789410" cy="298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3662045" y="5634355"/>
            <a:ext cx="1252855" cy="6858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ETH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5027930" y="5634355"/>
            <a:ext cx="1541145" cy="6858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Arweave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6715125" y="5634355"/>
            <a:ext cx="1252855" cy="6858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BSC</a:t>
            </a:r>
            <a:endParaRPr lang="en-US" altLang="zh-CN"/>
          </a:p>
        </p:txBody>
      </p:sp>
      <p:sp>
        <p:nvSpPr>
          <p:cNvPr id="17" name="椭圆 16"/>
          <p:cNvSpPr/>
          <p:nvPr/>
        </p:nvSpPr>
        <p:spPr>
          <a:xfrm>
            <a:off x="8091805" y="5634355"/>
            <a:ext cx="1252855" cy="6858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EOS</a:t>
            </a:r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9486900" y="5269230"/>
            <a:ext cx="2548890" cy="138557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polygon</a:t>
            </a:r>
            <a:endParaRPr lang="en-US" altLang="zh-CN"/>
          </a:p>
          <a:p>
            <a:pPr algn="ctr"/>
            <a:r>
              <a:rPr lang="en-US" altLang="zh-CN"/>
              <a:t>avalanche</a:t>
            </a:r>
            <a:endParaRPr lang="en-US" altLang="zh-CN"/>
          </a:p>
          <a:p>
            <a:pPr algn="ctr"/>
            <a:r>
              <a:rPr lang="en-US" altLang="zh-CN"/>
              <a:t>fantom</a:t>
            </a:r>
            <a:endParaRPr lang="en-US" altLang="zh-CN"/>
          </a:p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5459095" y="3594735"/>
            <a:ext cx="3875405" cy="1042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EOS </a:t>
            </a:r>
            <a:r>
              <a:rPr lang="zh-CN" altLang="zh-CN"/>
              <a:t>智能合约 多索引表</a:t>
            </a:r>
            <a:endParaRPr lang="zh-CN" altLang="zh-CN"/>
          </a:p>
        </p:txBody>
      </p:sp>
      <p:sp>
        <p:nvSpPr>
          <p:cNvPr id="23" name="椭圆 22"/>
          <p:cNvSpPr/>
          <p:nvPr/>
        </p:nvSpPr>
        <p:spPr>
          <a:xfrm>
            <a:off x="4043680" y="2058035"/>
            <a:ext cx="1711325" cy="8496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zh-CN" altLang="zh-CN"/>
              <a:t>前端服务器</a:t>
            </a:r>
            <a:endParaRPr lang="zh-CN" altLang="zh-CN"/>
          </a:p>
        </p:txBody>
      </p:sp>
      <p:sp>
        <p:nvSpPr>
          <p:cNvPr id="24" name="椭圆 23"/>
          <p:cNvSpPr/>
          <p:nvPr/>
        </p:nvSpPr>
        <p:spPr>
          <a:xfrm>
            <a:off x="6746875" y="2053590"/>
            <a:ext cx="1711325" cy="8496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zh-CN" altLang="zh-CN"/>
              <a:t>前端服务器</a:t>
            </a:r>
            <a:endParaRPr lang="zh-CN" altLang="zh-CN"/>
          </a:p>
        </p:txBody>
      </p:sp>
      <p:sp>
        <p:nvSpPr>
          <p:cNvPr id="25" name="椭圆 24"/>
          <p:cNvSpPr/>
          <p:nvPr/>
        </p:nvSpPr>
        <p:spPr>
          <a:xfrm>
            <a:off x="9321165" y="2033905"/>
            <a:ext cx="1711325" cy="8496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</a:t>
            </a:r>
            <a:r>
              <a:rPr lang="zh-CN" altLang="zh-CN"/>
              <a:t>前端服务器</a:t>
            </a:r>
            <a:endParaRPr lang="zh-CN" altLang="zh-CN"/>
          </a:p>
        </p:txBody>
      </p:sp>
      <p:sp>
        <p:nvSpPr>
          <p:cNvPr id="26" name="云形 25"/>
          <p:cNvSpPr/>
          <p:nvPr/>
        </p:nvSpPr>
        <p:spPr>
          <a:xfrm>
            <a:off x="5559425" y="389890"/>
            <a:ext cx="1668780" cy="8496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7" name="云形 26"/>
          <p:cNvSpPr/>
          <p:nvPr/>
        </p:nvSpPr>
        <p:spPr>
          <a:xfrm>
            <a:off x="8063865" y="389890"/>
            <a:ext cx="1668780" cy="8496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WPS 演示</Application>
  <PresentationFormat>宽屏</PresentationFormat>
  <Paragraphs>31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Niu</cp:lastModifiedBy>
  <cp:revision>181</cp:revision>
  <dcterms:created xsi:type="dcterms:W3CDTF">2019-06-19T02:08:00Z</dcterms:created>
  <dcterms:modified xsi:type="dcterms:W3CDTF">2022-04-21T12:08:48Z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