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163195" y="5407025"/>
            <a:ext cx="3129280" cy="1009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1.Permanent storage tier: Content data and NFT own data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3830" y="3653790"/>
            <a:ext cx="31286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Permanent storage tier: Catalog/Indexes and NFT metadata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3830" y="2033905"/>
            <a:ext cx="31286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front end service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tier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63195" y="326009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63195" y="164592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63195" y="498221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72681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078095" y="5634355"/>
            <a:ext cx="154114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Arweave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06894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BTC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671766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9486900" y="5269230"/>
            <a:ext cx="2548890" cy="138557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BSC</a:t>
            </a:r>
            <a:endParaRPr lang="en-US" altLang="zh-CN"/>
          </a:p>
          <a:p>
            <a:pPr algn="ctr"/>
            <a:r>
              <a:rPr lang="en-US" altLang="zh-CN"/>
              <a:t>Avalanche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Polygon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4824730" y="3490595"/>
            <a:ext cx="3823335" cy="1187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r>
              <a:rPr lang="zh-CN" altLang="en-US"/>
              <a:t> main network</a:t>
            </a:r>
            <a:endParaRPr lang="zh-CN" altLang="en-US"/>
          </a:p>
          <a:p>
            <a:pPr algn="ctr"/>
            <a:r>
              <a:t>Smart contract </a:t>
            </a:r>
            <a:r>
              <a:rPr lang="en-US"/>
              <a:t>(</a:t>
            </a:r>
            <a:r>
              <a:t>governed by D</a:t>
            </a:r>
            <a:r>
              <a:rPr lang="en-US"/>
              <a:t>AO)</a:t>
            </a:r>
          </a:p>
          <a:p>
            <a:pPr algn="ctr"/>
            <a:r>
              <a:rPr lang="zh-CN" altLang="zh-CN"/>
              <a:t>Multi index table</a:t>
            </a:r>
            <a:endParaRPr lang="zh-CN" altLang="zh-CN"/>
          </a:p>
        </p:txBody>
      </p:sp>
      <p:sp>
        <p:nvSpPr>
          <p:cNvPr id="23" name="椭圆 22"/>
          <p:cNvSpPr/>
          <p:nvPr/>
        </p:nvSpPr>
        <p:spPr>
          <a:xfrm>
            <a:off x="4211320" y="1822450"/>
            <a:ext cx="1711325" cy="10852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zh-CN"/>
              <a:t>Web front end server</a:t>
            </a:r>
            <a:endParaRPr altLang="zh-CN"/>
          </a:p>
        </p:txBody>
      </p:sp>
      <p:sp>
        <p:nvSpPr>
          <p:cNvPr id="24" name="椭圆 23"/>
          <p:cNvSpPr/>
          <p:nvPr/>
        </p:nvSpPr>
        <p:spPr>
          <a:xfrm>
            <a:off x="6682740" y="1823085"/>
            <a:ext cx="1711325" cy="1080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zh-CN"/>
              <a:t>Web front end server</a:t>
            </a:r>
            <a:endParaRPr altLang="zh-CN"/>
          </a:p>
        </p:txBody>
      </p:sp>
      <p:sp>
        <p:nvSpPr>
          <p:cNvPr id="25" name="椭圆 24"/>
          <p:cNvSpPr/>
          <p:nvPr/>
        </p:nvSpPr>
        <p:spPr>
          <a:xfrm>
            <a:off x="9154160" y="1822450"/>
            <a:ext cx="1711325" cy="10610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altLang="zh-CN"/>
              <a:t>Web front end server</a:t>
            </a:r>
            <a:endParaRPr altLang="zh-CN"/>
          </a:p>
        </p:txBody>
      </p:sp>
      <p:sp>
        <p:nvSpPr>
          <p:cNvPr id="26" name="云形 25"/>
          <p:cNvSpPr/>
          <p:nvPr/>
        </p:nvSpPr>
        <p:spPr>
          <a:xfrm>
            <a:off x="555942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</a:t>
            </a:r>
            <a:r>
              <a:rPr lang="zh-CN" altLang="en-US"/>
              <a:t>ser</a:t>
            </a:r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806386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</a:t>
            </a:r>
            <a:r>
              <a:rPr lang="zh-CN" altLang="en-US"/>
              <a:t>ser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269730" y="3458845"/>
            <a:ext cx="176339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 member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9269730" y="3912870"/>
            <a:ext cx="176276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DAO member</a:t>
            </a:r>
            <a:endParaRPr lang="zh-CN" altLang="zh-CN"/>
          </a:p>
        </p:txBody>
      </p:sp>
      <p:sp>
        <p:nvSpPr>
          <p:cNvPr id="4" name="圆角矩形 3"/>
          <p:cNvSpPr/>
          <p:nvPr/>
        </p:nvSpPr>
        <p:spPr>
          <a:xfrm>
            <a:off x="9269730" y="4361815"/>
            <a:ext cx="1762760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DAO member</a:t>
            </a:r>
            <a:endParaRPr lang="zh-CN" altLang="zh-CN"/>
          </a:p>
        </p:txBody>
      </p:sp>
      <p:cxnSp>
        <p:nvCxnSpPr>
          <p:cNvPr id="5" name="直接箭头连接符 4"/>
          <p:cNvCxnSpPr>
            <a:stCxn id="20" idx="3"/>
            <a:endCxn id="2" idx="1"/>
          </p:cNvCxnSpPr>
          <p:nvPr/>
        </p:nvCxnSpPr>
        <p:spPr>
          <a:xfrm flipV="1">
            <a:off x="8648065" y="3644900"/>
            <a:ext cx="621665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0" idx="3"/>
            <a:endCxn id="3" idx="1"/>
          </p:cNvCxnSpPr>
          <p:nvPr/>
        </p:nvCxnSpPr>
        <p:spPr>
          <a:xfrm>
            <a:off x="8648065" y="4084320"/>
            <a:ext cx="621665" cy="14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0" idx="3"/>
            <a:endCxn id="4" idx="1"/>
          </p:cNvCxnSpPr>
          <p:nvPr/>
        </p:nvCxnSpPr>
        <p:spPr>
          <a:xfrm>
            <a:off x="8648065" y="4084320"/>
            <a:ext cx="621665" cy="463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1191240" y="3458845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11191240" y="3912870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  <p:sp>
        <p:nvSpPr>
          <p:cNvPr id="28" name="圆角矩形 27"/>
          <p:cNvSpPr/>
          <p:nvPr/>
        </p:nvSpPr>
        <p:spPr>
          <a:xfrm>
            <a:off x="11191240" y="4361815"/>
            <a:ext cx="805815" cy="3721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......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45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Niu</cp:lastModifiedBy>
  <cp:revision>187</cp:revision>
  <dcterms:created xsi:type="dcterms:W3CDTF">2019-06-19T02:08:00Z</dcterms:created>
  <dcterms:modified xsi:type="dcterms:W3CDTF">2022-06-10T17:51:29Z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