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1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2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3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4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5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handoutMasterIdLst>
    <p:handoutMasterId r:id="rId47"/>
  </p:handoutMasterIdLst>
  <p:sldIdLst>
    <p:sldId id="285" r:id="rId2"/>
    <p:sldId id="382" r:id="rId3"/>
    <p:sldId id="390" r:id="rId4"/>
    <p:sldId id="391" r:id="rId5"/>
    <p:sldId id="392" r:id="rId6"/>
    <p:sldId id="383" r:id="rId7"/>
    <p:sldId id="384" r:id="rId8"/>
    <p:sldId id="400" r:id="rId9"/>
    <p:sldId id="385" r:id="rId10"/>
    <p:sldId id="398" r:id="rId11"/>
    <p:sldId id="320" r:id="rId12"/>
    <p:sldId id="405" r:id="rId13"/>
    <p:sldId id="319" r:id="rId14"/>
    <p:sldId id="406" r:id="rId15"/>
    <p:sldId id="341" r:id="rId16"/>
    <p:sldId id="370" r:id="rId17"/>
    <p:sldId id="378" r:id="rId18"/>
    <p:sldId id="371" r:id="rId19"/>
    <p:sldId id="372" r:id="rId20"/>
    <p:sldId id="373" r:id="rId21"/>
    <p:sldId id="374" r:id="rId22"/>
    <p:sldId id="375" r:id="rId23"/>
    <p:sldId id="380" r:id="rId24"/>
    <p:sldId id="376" r:id="rId25"/>
    <p:sldId id="377" r:id="rId26"/>
    <p:sldId id="401" r:id="rId27"/>
    <p:sldId id="402" r:id="rId28"/>
    <p:sldId id="403" r:id="rId29"/>
    <p:sldId id="356" r:id="rId30"/>
    <p:sldId id="360" r:id="rId31"/>
    <p:sldId id="355" r:id="rId32"/>
    <p:sldId id="358" r:id="rId33"/>
    <p:sldId id="359" r:id="rId34"/>
    <p:sldId id="315" r:id="rId35"/>
    <p:sldId id="404" r:id="rId36"/>
    <p:sldId id="351" r:id="rId37"/>
    <p:sldId id="353" r:id="rId38"/>
    <p:sldId id="362" r:id="rId39"/>
    <p:sldId id="354" r:id="rId40"/>
    <p:sldId id="363" r:id="rId41"/>
    <p:sldId id="364" r:id="rId42"/>
    <p:sldId id="313" r:id="rId43"/>
    <p:sldId id="312" r:id="rId44"/>
    <p:sldId id="286" r:id="rId4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40E36A9E-3D00-4D82-B814-7BADD787C2F0}">
          <p14:sldIdLst>
            <p14:sldId id="285"/>
            <p14:sldId id="382"/>
            <p14:sldId id="390"/>
            <p14:sldId id="391"/>
            <p14:sldId id="392"/>
            <p14:sldId id="383"/>
            <p14:sldId id="384"/>
            <p14:sldId id="400"/>
            <p14:sldId id="385"/>
            <p14:sldId id="398"/>
          </p14:sldIdLst>
        </p14:section>
        <p14:section name="Встроенный поиск" id="{F11FE9E3-3AF9-48A9-B358-38DA6F67D657}">
          <p14:sldIdLst>
            <p14:sldId id="320"/>
            <p14:sldId id="405"/>
            <p14:sldId id="319"/>
            <p14:sldId id="406"/>
          </p14:sldIdLst>
        </p14:section>
        <p14:section name="Elasticsearch - Bootstrap" id="{374AAFC3-5C3A-47E2-B3CC-97911B798BB4}">
          <p14:sldIdLst>
            <p14:sldId id="341"/>
            <p14:sldId id="370"/>
            <p14:sldId id="378"/>
            <p14:sldId id="371"/>
            <p14:sldId id="372"/>
            <p14:sldId id="373"/>
            <p14:sldId id="374"/>
            <p14:sldId id="375"/>
            <p14:sldId id="380"/>
            <p14:sldId id="376"/>
            <p14:sldId id="377"/>
          </p14:sldIdLst>
        </p14:section>
        <p14:section name="Делаем поиск умнее" id="{11459DF0-5CCF-4A0E-81C4-82360D6E835A}">
          <p14:sldIdLst>
            <p14:sldId id="401"/>
            <p14:sldId id="402"/>
            <p14:sldId id="403"/>
            <p14:sldId id="356"/>
            <p14:sldId id="360"/>
            <p14:sldId id="355"/>
            <p14:sldId id="358"/>
            <p14:sldId id="359"/>
            <p14:sldId id="315"/>
            <p14:sldId id="404"/>
          </p14:sldIdLst>
        </p14:section>
        <p14:section name="Пример использования - Стафф" id="{75A36FDD-F6BA-4421-8C7C-94A11B50F9D4}">
          <p14:sldIdLst>
            <p14:sldId id="351"/>
            <p14:sldId id="353"/>
            <p14:sldId id="362"/>
            <p14:sldId id="354"/>
            <p14:sldId id="363"/>
            <p14:sldId id="364"/>
          </p14:sldIdLst>
        </p14:section>
        <p14:section name="Что дальше" id="{866EAD80-A965-4898-BEDD-7BD5F6D24F2C}">
          <p14:sldIdLst>
            <p14:sldId id="313"/>
            <p14:sldId id="312"/>
            <p14:sldId id="286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Шестаков Алексей Петрович" initials="ШАП" lastIdx="1" clrIdx="0">
    <p:extLst>
      <p:ext uri="{19B8F6BF-5375-455C-9EA6-DF929625EA0E}">
        <p15:presenceInfo xmlns:p15="http://schemas.microsoft.com/office/powerpoint/2012/main" userId="S-1-5-21-1231152155-1323711836-1525454979-9613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00"/>
    <a:srgbClr val="CA0013"/>
    <a:srgbClr val="D944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8B1032C-EA38-4F05-BA0D-38AFFFC7BED3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Средний стиль 2 -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EC20E35-A176-4012-BC5E-935CFFF8708E}" styleName="Средний стиль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2833802-FEF1-4C79-8D5D-14CF1EAF98D9}" styleName="Светлый стиль 2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DA37D80-6434-44D0-A028-1B22A696006F}" styleName="Светлый стиль 3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7B26C5-4107-4FEC-AEDC-1716B250A1EF}" styleName="Светлый стиль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Светлый стиль 1 — акцент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8B1032C-EA38-4F05-BA0D-38AFFFC7BED3}" styleName="Светлый стиль 3 — акцент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534" autoAdjust="0"/>
    <p:restoredTop sz="75793" autoAdjust="0"/>
  </p:normalViewPr>
  <p:slideViewPr>
    <p:cSldViewPr>
      <p:cViewPr varScale="1">
        <p:scale>
          <a:sx n="87" d="100"/>
          <a:sy n="87" d="100"/>
        </p:scale>
        <p:origin x="792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6" d="100"/>
          <a:sy n="96" d="100"/>
        </p:scale>
        <p:origin x="3642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AB81984-5B84-4970-8447-2B456B8C58DF}" type="doc">
      <dgm:prSet loTypeId="urn:microsoft.com/office/officeart/2008/layout/PictureGrid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B75F6A3A-9A51-4DF3-8A57-9AEB0739425C}">
      <dgm:prSet phldrT="[Текст]"/>
      <dgm:spPr/>
      <dgm:t>
        <a:bodyPr anchor="t" anchorCtr="0"/>
        <a:lstStyle/>
        <a:p>
          <a:r>
            <a:rPr lang="ru-RU" dirty="0"/>
            <a:t> </a:t>
          </a:r>
        </a:p>
      </dgm:t>
    </dgm:pt>
    <dgm:pt modelId="{203596AF-4F49-40BA-B1E1-11BDD34B512E}" type="parTrans" cxnId="{017518C9-1619-4B19-AA03-86BA999BA287}">
      <dgm:prSet/>
      <dgm:spPr/>
      <dgm:t>
        <a:bodyPr/>
        <a:lstStyle/>
        <a:p>
          <a:endParaRPr lang="ru-RU"/>
        </a:p>
      </dgm:t>
    </dgm:pt>
    <dgm:pt modelId="{A056157B-3867-49A4-9195-F3A4F3FBBA8E}" type="sibTrans" cxnId="{017518C9-1619-4B19-AA03-86BA999BA287}">
      <dgm:prSet/>
      <dgm:spPr/>
      <dgm:t>
        <a:bodyPr/>
        <a:lstStyle/>
        <a:p>
          <a:endParaRPr lang="ru-RU"/>
        </a:p>
      </dgm:t>
    </dgm:pt>
    <dgm:pt modelId="{3A252E36-3D7E-49E5-B812-EE4CACF0D5CF}" type="pres">
      <dgm:prSet presAssocID="{EAB81984-5B84-4970-8447-2B456B8C58DF}" presName="Name0" presStyleCnt="0">
        <dgm:presLayoutVars>
          <dgm:dir/>
        </dgm:presLayoutVars>
      </dgm:prSet>
      <dgm:spPr/>
      <dgm:t>
        <a:bodyPr/>
        <a:lstStyle/>
        <a:p>
          <a:endParaRPr lang="en-US"/>
        </a:p>
      </dgm:t>
    </dgm:pt>
    <dgm:pt modelId="{CF6D50B3-578A-4EA0-A5A0-492FA729F6ED}" type="pres">
      <dgm:prSet presAssocID="{B75F6A3A-9A51-4DF3-8A57-9AEB0739425C}" presName="composite" presStyleCnt="0"/>
      <dgm:spPr/>
    </dgm:pt>
    <dgm:pt modelId="{B29ABF60-EC0F-45AD-A90E-9C76D15C2F14}" type="pres">
      <dgm:prSet presAssocID="{B75F6A3A-9A51-4DF3-8A57-9AEB0739425C}" presName="rect2" presStyleLbl="revTx" presStyleIdx="0" presStyleCnt="1" custScaleX="52906" custScaleY="78168" custLinFactY="194313" custLinFactNeighborX="90322" custLinFactNeighborY="2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1EB78D8-69FF-471D-8FEB-71388C442F55}" type="pres">
      <dgm:prSet presAssocID="{B75F6A3A-9A51-4DF3-8A57-9AEB0739425C}" presName="rect1" presStyleLbl="alignImgPlace1" presStyleIdx="0" presStyleCnt="1" custScaleX="137765" custScaleY="68558" custLinFactNeighborX="5406" custLinFactNeighborY="-18343"/>
      <dgm:spPr>
        <a:blipFill dpi="0" rotWithShape="1">
          <a:blip xmlns:r="http://schemas.openxmlformats.org/officeDocument/2006/relationships" r:embed="rId1"/>
          <a:srcRect/>
          <a:stretch>
            <a:fillRect t="29524" b="29524"/>
          </a:stretch>
        </a:blipFill>
        <a:ln>
          <a:noFill/>
        </a:ln>
      </dgm:spPr>
      <dgm:t>
        <a:bodyPr/>
        <a:lstStyle/>
        <a:p>
          <a:endParaRPr lang="en-US"/>
        </a:p>
      </dgm:t>
    </dgm:pt>
  </dgm:ptLst>
  <dgm:cxnLst>
    <dgm:cxn modelId="{017518C9-1619-4B19-AA03-86BA999BA287}" srcId="{EAB81984-5B84-4970-8447-2B456B8C58DF}" destId="{B75F6A3A-9A51-4DF3-8A57-9AEB0739425C}" srcOrd="0" destOrd="0" parTransId="{203596AF-4F49-40BA-B1E1-11BDD34B512E}" sibTransId="{A056157B-3867-49A4-9195-F3A4F3FBBA8E}"/>
    <dgm:cxn modelId="{4F4BA665-3416-B14A-AC27-9E1EAD7881BB}" type="presOf" srcId="{EAB81984-5B84-4970-8447-2B456B8C58DF}" destId="{3A252E36-3D7E-49E5-B812-EE4CACF0D5CF}" srcOrd="0" destOrd="0" presId="urn:microsoft.com/office/officeart/2008/layout/PictureGrid"/>
    <dgm:cxn modelId="{6FA022A7-8122-0145-A44E-1E2E4A154C6D}" type="presOf" srcId="{B75F6A3A-9A51-4DF3-8A57-9AEB0739425C}" destId="{B29ABF60-EC0F-45AD-A90E-9C76D15C2F14}" srcOrd="0" destOrd="0" presId="urn:microsoft.com/office/officeart/2008/layout/PictureGrid"/>
    <dgm:cxn modelId="{9DB39390-5EE9-AE45-94E7-14FD67996D2B}" type="presParOf" srcId="{3A252E36-3D7E-49E5-B812-EE4CACF0D5CF}" destId="{CF6D50B3-578A-4EA0-A5A0-492FA729F6ED}" srcOrd="0" destOrd="0" presId="urn:microsoft.com/office/officeart/2008/layout/PictureGrid"/>
    <dgm:cxn modelId="{FA8CBED8-F43B-544D-8535-730188D61BBB}" type="presParOf" srcId="{CF6D50B3-578A-4EA0-A5A0-492FA729F6ED}" destId="{B29ABF60-EC0F-45AD-A90E-9C76D15C2F14}" srcOrd="0" destOrd="0" presId="urn:microsoft.com/office/officeart/2008/layout/PictureGrid"/>
    <dgm:cxn modelId="{5F36191D-8257-6B46-AC01-56B6C208107A}" type="presParOf" srcId="{CF6D50B3-578A-4EA0-A5A0-492FA729F6ED}" destId="{61EB78D8-69FF-471D-8FEB-71388C442F55}" srcOrd="1" destOrd="0" presId="urn:microsoft.com/office/officeart/2008/layout/PictureGri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AB81984-5B84-4970-8447-2B456B8C58DF}" type="doc">
      <dgm:prSet loTypeId="urn:microsoft.com/office/officeart/2008/layout/PictureGrid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B75F6A3A-9A51-4DF3-8A57-9AEB0739425C}">
      <dgm:prSet phldrT="[Текст]"/>
      <dgm:spPr/>
      <dgm:t>
        <a:bodyPr anchor="t" anchorCtr="0"/>
        <a:lstStyle/>
        <a:p>
          <a:r>
            <a:rPr lang="ru-RU" dirty="0"/>
            <a:t> </a:t>
          </a:r>
        </a:p>
      </dgm:t>
    </dgm:pt>
    <dgm:pt modelId="{203596AF-4F49-40BA-B1E1-11BDD34B512E}" type="parTrans" cxnId="{017518C9-1619-4B19-AA03-86BA999BA287}">
      <dgm:prSet/>
      <dgm:spPr/>
      <dgm:t>
        <a:bodyPr/>
        <a:lstStyle/>
        <a:p>
          <a:endParaRPr lang="ru-RU"/>
        </a:p>
      </dgm:t>
    </dgm:pt>
    <dgm:pt modelId="{A056157B-3867-49A4-9195-F3A4F3FBBA8E}" type="sibTrans" cxnId="{017518C9-1619-4B19-AA03-86BA999BA287}">
      <dgm:prSet/>
      <dgm:spPr/>
      <dgm:t>
        <a:bodyPr/>
        <a:lstStyle/>
        <a:p>
          <a:endParaRPr lang="ru-RU"/>
        </a:p>
      </dgm:t>
    </dgm:pt>
    <dgm:pt modelId="{3A252E36-3D7E-49E5-B812-EE4CACF0D5CF}" type="pres">
      <dgm:prSet presAssocID="{EAB81984-5B84-4970-8447-2B456B8C58DF}" presName="Name0" presStyleCnt="0">
        <dgm:presLayoutVars>
          <dgm:dir/>
        </dgm:presLayoutVars>
      </dgm:prSet>
      <dgm:spPr/>
      <dgm:t>
        <a:bodyPr/>
        <a:lstStyle/>
        <a:p>
          <a:endParaRPr lang="en-US"/>
        </a:p>
      </dgm:t>
    </dgm:pt>
    <dgm:pt modelId="{CF6D50B3-578A-4EA0-A5A0-492FA729F6ED}" type="pres">
      <dgm:prSet presAssocID="{B75F6A3A-9A51-4DF3-8A57-9AEB0739425C}" presName="composite" presStyleCnt="0"/>
      <dgm:spPr/>
    </dgm:pt>
    <dgm:pt modelId="{B29ABF60-EC0F-45AD-A90E-9C76D15C2F14}" type="pres">
      <dgm:prSet presAssocID="{B75F6A3A-9A51-4DF3-8A57-9AEB0739425C}" presName="rect2" presStyleLbl="revTx" presStyleIdx="0" presStyleCnt="1" custScaleX="52906" custScaleY="78168" custLinFactY="194313" custLinFactNeighborX="90322" custLinFactNeighborY="2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1EB78D8-69FF-471D-8FEB-71388C442F55}" type="pres">
      <dgm:prSet presAssocID="{B75F6A3A-9A51-4DF3-8A57-9AEB0739425C}" presName="rect1" presStyleLbl="alignImgPlace1" presStyleIdx="0" presStyleCnt="1" custScaleX="137765" custScaleY="68558" custLinFactNeighborX="5406" custLinFactNeighborY="-18343"/>
      <dgm:spPr>
        <a:blipFill dpi="0" rotWithShape="1">
          <a:blip xmlns:r="http://schemas.openxmlformats.org/officeDocument/2006/relationships" r:embed="rId1"/>
          <a:srcRect/>
          <a:stretch>
            <a:fillRect t="29524" b="29524"/>
          </a:stretch>
        </a:blipFill>
        <a:ln>
          <a:noFill/>
        </a:ln>
      </dgm:spPr>
      <dgm:t>
        <a:bodyPr/>
        <a:lstStyle/>
        <a:p>
          <a:endParaRPr lang="en-US"/>
        </a:p>
      </dgm:t>
    </dgm:pt>
  </dgm:ptLst>
  <dgm:cxnLst>
    <dgm:cxn modelId="{017518C9-1619-4B19-AA03-86BA999BA287}" srcId="{EAB81984-5B84-4970-8447-2B456B8C58DF}" destId="{B75F6A3A-9A51-4DF3-8A57-9AEB0739425C}" srcOrd="0" destOrd="0" parTransId="{203596AF-4F49-40BA-B1E1-11BDD34B512E}" sibTransId="{A056157B-3867-49A4-9195-F3A4F3FBBA8E}"/>
    <dgm:cxn modelId="{95273E94-9556-0B43-B0C3-AA8FFBDF873B}" type="presOf" srcId="{B75F6A3A-9A51-4DF3-8A57-9AEB0739425C}" destId="{B29ABF60-EC0F-45AD-A90E-9C76D15C2F14}" srcOrd="0" destOrd="0" presId="urn:microsoft.com/office/officeart/2008/layout/PictureGrid"/>
    <dgm:cxn modelId="{5B58A190-EE9E-6549-B13C-BE0C8B46F828}" type="presOf" srcId="{EAB81984-5B84-4970-8447-2B456B8C58DF}" destId="{3A252E36-3D7E-49E5-B812-EE4CACF0D5CF}" srcOrd="0" destOrd="0" presId="urn:microsoft.com/office/officeart/2008/layout/PictureGrid"/>
    <dgm:cxn modelId="{0AE7A9E3-0502-6045-97CF-5AE6D683FE34}" type="presParOf" srcId="{3A252E36-3D7E-49E5-B812-EE4CACF0D5CF}" destId="{CF6D50B3-578A-4EA0-A5A0-492FA729F6ED}" srcOrd="0" destOrd="0" presId="urn:microsoft.com/office/officeart/2008/layout/PictureGrid"/>
    <dgm:cxn modelId="{D12C498C-F6A5-974B-AD59-ECAAC6C7346D}" type="presParOf" srcId="{CF6D50B3-578A-4EA0-A5A0-492FA729F6ED}" destId="{B29ABF60-EC0F-45AD-A90E-9C76D15C2F14}" srcOrd="0" destOrd="0" presId="urn:microsoft.com/office/officeart/2008/layout/PictureGrid"/>
    <dgm:cxn modelId="{F7871347-DDA3-7242-9AC7-62A0E55ADCB8}" type="presParOf" srcId="{CF6D50B3-578A-4EA0-A5A0-492FA729F6ED}" destId="{61EB78D8-69FF-471D-8FEB-71388C442F55}" srcOrd="1" destOrd="0" presId="urn:microsoft.com/office/officeart/2008/layout/PictureGrid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250B339-BF6F-4BE9-96A6-4126A1BEC9D8}" type="doc">
      <dgm:prSet loTypeId="urn:microsoft.com/office/officeart/2005/8/layout/process1" loCatId="process" qsTypeId="urn:microsoft.com/office/officeart/2005/8/quickstyle/simple2" qsCatId="simple" csTypeId="urn:microsoft.com/office/officeart/2005/8/colors/colorful1" csCatId="colorful" phldr="1"/>
      <dgm:spPr/>
    </dgm:pt>
    <dgm:pt modelId="{CA716DAA-56B5-47E7-9C43-C515E87ED783}">
      <dgm:prSet phldrT="[Текст]"/>
      <dgm:spPr/>
      <dgm:t>
        <a:bodyPr/>
        <a:lstStyle/>
        <a:p>
          <a:r>
            <a:rPr lang="ru-RU" b="0" cap="none" spc="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Фильтр текста</a:t>
          </a:r>
          <a:endParaRPr lang="ru-RU" dirty="0"/>
        </a:p>
      </dgm:t>
    </dgm:pt>
    <dgm:pt modelId="{7B42176D-00B0-446F-BE6D-E6806B94C097}" type="parTrans" cxnId="{61F4761E-9364-4739-B119-91BA307D5AB6}">
      <dgm:prSet/>
      <dgm:spPr/>
      <dgm:t>
        <a:bodyPr/>
        <a:lstStyle/>
        <a:p>
          <a:endParaRPr lang="ru-RU"/>
        </a:p>
      </dgm:t>
    </dgm:pt>
    <dgm:pt modelId="{279D5B91-43F8-4FFB-8D8B-E6E344AC972E}" type="sibTrans" cxnId="{61F4761E-9364-4739-B119-91BA307D5AB6}">
      <dgm:prSet/>
      <dgm:spPr/>
      <dgm:t>
        <a:bodyPr/>
        <a:lstStyle/>
        <a:p>
          <a:endParaRPr lang="ru-RU"/>
        </a:p>
      </dgm:t>
    </dgm:pt>
    <dgm:pt modelId="{2B63A7C4-04F7-42F8-A5ED-53E42C3AF5B2}">
      <dgm:prSet phldrT="[Текст]"/>
      <dgm:spPr/>
      <dgm:t>
        <a:bodyPr/>
        <a:lstStyle/>
        <a:p>
          <a:r>
            <a:rPr lang="ru-RU" dirty="0" smtClean="0"/>
            <a:t>Фильтр </a:t>
          </a:r>
          <a:r>
            <a:rPr lang="ru-RU" dirty="0" err="1" smtClean="0"/>
            <a:t>токенов</a:t>
          </a:r>
          <a:endParaRPr lang="ru-RU" dirty="0"/>
        </a:p>
      </dgm:t>
    </dgm:pt>
    <dgm:pt modelId="{CFBCA4CA-BD84-47C8-9F68-69B6EFF4CB90}" type="parTrans" cxnId="{EB0F20F7-F504-4304-9F07-D842F8FED4DE}">
      <dgm:prSet/>
      <dgm:spPr/>
      <dgm:t>
        <a:bodyPr/>
        <a:lstStyle/>
        <a:p>
          <a:endParaRPr lang="ru-RU"/>
        </a:p>
      </dgm:t>
    </dgm:pt>
    <dgm:pt modelId="{5FA9B425-ABF4-4968-BF67-F8E4316BFE23}" type="sibTrans" cxnId="{EB0F20F7-F504-4304-9F07-D842F8FED4DE}">
      <dgm:prSet/>
      <dgm:spPr/>
      <dgm:t>
        <a:bodyPr/>
        <a:lstStyle/>
        <a:p>
          <a:endParaRPr lang="ru-RU"/>
        </a:p>
      </dgm:t>
    </dgm:pt>
    <dgm:pt modelId="{4A7BFB92-6860-4590-AB68-DC22448212B1}">
      <dgm:prSet phldrT="[Текст]"/>
      <dgm:spPr/>
      <dgm:t>
        <a:bodyPr/>
        <a:lstStyle/>
        <a:p>
          <a:r>
            <a:rPr lang="ru-RU" b="0" cap="none" spc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Токенизация</a:t>
          </a:r>
          <a:endParaRPr lang="ru-RU" dirty="0"/>
        </a:p>
      </dgm:t>
    </dgm:pt>
    <dgm:pt modelId="{6410D13C-8D86-4AFF-A46F-3D15643555E6}" type="parTrans" cxnId="{83C79544-1ADC-44C8-BB16-D86A7D8358A9}">
      <dgm:prSet/>
      <dgm:spPr/>
      <dgm:t>
        <a:bodyPr/>
        <a:lstStyle/>
        <a:p>
          <a:endParaRPr lang="ru-RU"/>
        </a:p>
      </dgm:t>
    </dgm:pt>
    <dgm:pt modelId="{1F649F6D-93F8-45BA-82EB-5EE660E73C82}" type="sibTrans" cxnId="{83C79544-1ADC-44C8-BB16-D86A7D8358A9}">
      <dgm:prSet/>
      <dgm:spPr/>
      <dgm:t>
        <a:bodyPr/>
        <a:lstStyle/>
        <a:p>
          <a:endParaRPr lang="ru-RU"/>
        </a:p>
      </dgm:t>
    </dgm:pt>
    <dgm:pt modelId="{517046A9-600F-4841-90EF-E19A13F4E51C}">
      <dgm:prSet phldrT="[Текст]"/>
      <dgm:spPr/>
      <dgm:t>
        <a:bodyPr/>
        <a:lstStyle/>
        <a:p>
          <a:r>
            <a:rPr lang="ru-RU" b="0" cap="none" spc="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Нормализация</a:t>
          </a:r>
          <a:endParaRPr lang="ru-RU" dirty="0"/>
        </a:p>
      </dgm:t>
    </dgm:pt>
    <dgm:pt modelId="{C6DBE131-18B2-46AE-8A90-0FD8894530A3}" type="parTrans" cxnId="{1EFB1318-68C3-4299-9781-44E197146480}">
      <dgm:prSet/>
      <dgm:spPr/>
      <dgm:t>
        <a:bodyPr/>
        <a:lstStyle/>
        <a:p>
          <a:endParaRPr lang="ru-RU"/>
        </a:p>
      </dgm:t>
    </dgm:pt>
    <dgm:pt modelId="{7EBA21EF-36D7-444F-AD38-67E5F8278C1C}" type="sibTrans" cxnId="{1EFB1318-68C3-4299-9781-44E197146480}">
      <dgm:prSet/>
      <dgm:spPr/>
      <dgm:t>
        <a:bodyPr/>
        <a:lstStyle/>
        <a:p>
          <a:endParaRPr lang="ru-RU"/>
        </a:p>
      </dgm:t>
    </dgm:pt>
    <dgm:pt modelId="{3D49B98B-AF1A-47D6-8E27-DF27AAD8AB22}" type="pres">
      <dgm:prSet presAssocID="{5250B339-BF6F-4BE9-96A6-4126A1BEC9D8}" presName="Name0" presStyleCnt="0">
        <dgm:presLayoutVars>
          <dgm:dir/>
          <dgm:resizeHandles val="exact"/>
        </dgm:presLayoutVars>
      </dgm:prSet>
      <dgm:spPr/>
    </dgm:pt>
    <dgm:pt modelId="{83B37651-F392-4DFF-9C6E-FF6270921930}" type="pres">
      <dgm:prSet presAssocID="{CA716DAA-56B5-47E7-9C43-C515E87ED783}" presName="node" presStyleLbl="node1" presStyleIdx="0" presStyleCnt="4" custScaleY="8977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7995BE4-A739-4804-BB06-F615E4C3049C}" type="pres">
      <dgm:prSet presAssocID="{279D5B91-43F8-4FFB-8D8B-E6E344AC972E}" presName="sibTrans" presStyleLbl="sibTrans2D1" presStyleIdx="0" presStyleCnt="3"/>
      <dgm:spPr/>
      <dgm:t>
        <a:bodyPr/>
        <a:lstStyle/>
        <a:p>
          <a:endParaRPr lang="ru-RU"/>
        </a:p>
      </dgm:t>
    </dgm:pt>
    <dgm:pt modelId="{31FD6AE8-724A-4025-AA8A-AECA0395D2B0}" type="pres">
      <dgm:prSet presAssocID="{279D5B91-43F8-4FFB-8D8B-E6E344AC972E}" presName="connectorText" presStyleLbl="sibTrans2D1" presStyleIdx="0" presStyleCnt="3"/>
      <dgm:spPr/>
      <dgm:t>
        <a:bodyPr/>
        <a:lstStyle/>
        <a:p>
          <a:endParaRPr lang="ru-RU"/>
        </a:p>
      </dgm:t>
    </dgm:pt>
    <dgm:pt modelId="{3ED15C25-EA13-4CDE-8C39-5B7684924B8C}" type="pres">
      <dgm:prSet presAssocID="{4A7BFB92-6860-4590-AB68-DC22448212B1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DB77D44-6CCF-4A32-8392-D3E443FDF8B3}" type="pres">
      <dgm:prSet presAssocID="{1F649F6D-93F8-45BA-82EB-5EE660E73C82}" presName="sibTrans" presStyleLbl="sibTrans2D1" presStyleIdx="1" presStyleCnt="3"/>
      <dgm:spPr/>
      <dgm:t>
        <a:bodyPr/>
        <a:lstStyle/>
        <a:p>
          <a:endParaRPr lang="ru-RU"/>
        </a:p>
      </dgm:t>
    </dgm:pt>
    <dgm:pt modelId="{FC7FC844-8880-44F5-BD67-A930469B5519}" type="pres">
      <dgm:prSet presAssocID="{1F649F6D-93F8-45BA-82EB-5EE660E73C82}" presName="connectorText" presStyleLbl="sibTrans2D1" presStyleIdx="1" presStyleCnt="3"/>
      <dgm:spPr/>
      <dgm:t>
        <a:bodyPr/>
        <a:lstStyle/>
        <a:p>
          <a:endParaRPr lang="ru-RU"/>
        </a:p>
      </dgm:t>
    </dgm:pt>
    <dgm:pt modelId="{6599718E-781C-4D0E-A197-A22F9EC82C1C}" type="pres">
      <dgm:prSet presAssocID="{517046A9-600F-4841-90EF-E19A13F4E51C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3939240-B5BC-4288-8328-32BC1C6A7883}" type="pres">
      <dgm:prSet presAssocID="{7EBA21EF-36D7-444F-AD38-67E5F8278C1C}" presName="sibTrans" presStyleLbl="sibTrans2D1" presStyleIdx="2" presStyleCnt="3"/>
      <dgm:spPr/>
      <dgm:t>
        <a:bodyPr/>
        <a:lstStyle/>
        <a:p>
          <a:endParaRPr lang="ru-RU"/>
        </a:p>
      </dgm:t>
    </dgm:pt>
    <dgm:pt modelId="{062F3D68-A82B-4E2A-BAD5-730CE9DAE6EA}" type="pres">
      <dgm:prSet presAssocID="{7EBA21EF-36D7-444F-AD38-67E5F8278C1C}" presName="connectorText" presStyleLbl="sibTrans2D1" presStyleIdx="2" presStyleCnt="3"/>
      <dgm:spPr/>
      <dgm:t>
        <a:bodyPr/>
        <a:lstStyle/>
        <a:p>
          <a:endParaRPr lang="ru-RU"/>
        </a:p>
      </dgm:t>
    </dgm:pt>
    <dgm:pt modelId="{C5D4121B-AB30-4972-8520-8E69DDD0CC59}" type="pres">
      <dgm:prSet presAssocID="{2B63A7C4-04F7-42F8-A5ED-53E42C3AF5B2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E376A831-4CFF-4394-987F-3B493A62DCD4}" type="presOf" srcId="{5250B339-BF6F-4BE9-96A6-4126A1BEC9D8}" destId="{3D49B98B-AF1A-47D6-8E27-DF27AAD8AB22}" srcOrd="0" destOrd="0" presId="urn:microsoft.com/office/officeart/2005/8/layout/process1"/>
    <dgm:cxn modelId="{B0D4F33D-4EB0-43A6-8739-C35808778AAB}" type="presOf" srcId="{7EBA21EF-36D7-444F-AD38-67E5F8278C1C}" destId="{062F3D68-A82B-4E2A-BAD5-730CE9DAE6EA}" srcOrd="1" destOrd="0" presId="urn:microsoft.com/office/officeart/2005/8/layout/process1"/>
    <dgm:cxn modelId="{FC084F84-DA28-4603-958E-3FC81745D565}" type="presOf" srcId="{2B63A7C4-04F7-42F8-A5ED-53E42C3AF5B2}" destId="{C5D4121B-AB30-4972-8520-8E69DDD0CC59}" srcOrd="0" destOrd="0" presId="urn:microsoft.com/office/officeart/2005/8/layout/process1"/>
    <dgm:cxn modelId="{99C83010-E16E-4F02-A4EB-E06DD59FC680}" type="presOf" srcId="{4A7BFB92-6860-4590-AB68-DC22448212B1}" destId="{3ED15C25-EA13-4CDE-8C39-5B7684924B8C}" srcOrd="0" destOrd="0" presId="urn:microsoft.com/office/officeart/2005/8/layout/process1"/>
    <dgm:cxn modelId="{0AAF0CEB-F24E-43AF-B8A3-33969E94C9C4}" type="presOf" srcId="{279D5B91-43F8-4FFB-8D8B-E6E344AC972E}" destId="{31FD6AE8-724A-4025-AA8A-AECA0395D2B0}" srcOrd="1" destOrd="0" presId="urn:microsoft.com/office/officeart/2005/8/layout/process1"/>
    <dgm:cxn modelId="{1E12A34E-2185-4AA2-8D07-138CBC4492FC}" type="presOf" srcId="{279D5B91-43F8-4FFB-8D8B-E6E344AC972E}" destId="{F7995BE4-A739-4804-BB06-F615E4C3049C}" srcOrd="0" destOrd="0" presId="urn:microsoft.com/office/officeart/2005/8/layout/process1"/>
    <dgm:cxn modelId="{A9A13CF2-7C36-4F97-BFD7-DEE505EF1C61}" type="presOf" srcId="{CA716DAA-56B5-47E7-9C43-C515E87ED783}" destId="{83B37651-F392-4DFF-9C6E-FF6270921930}" srcOrd="0" destOrd="0" presId="urn:microsoft.com/office/officeart/2005/8/layout/process1"/>
    <dgm:cxn modelId="{1EFB1318-68C3-4299-9781-44E197146480}" srcId="{5250B339-BF6F-4BE9-96A6-4126A1BEC9D8}" destId="{517046A9-600F-4841-90EF-E19A13F4E51C}" srcOrd="2" destOrd="0" parTransId="{C6DBE131-18B2-46AE-8A90-0FD8894530A3}" sibTransId="{7EBA21EF-36D7-444F-AD38-67E5F8278C1C}"/>
    <dgm:cxn modelId="{E0C41BE1-D196-45EC-A9CE-FE690C28A2AE}" type="presOf" srcId="{7EBA21EF-36D7-444F-AD38-67E5F8278C1C}" destId="{63939240-B5BC-4288-8328-32BC1C6A7883}" srcOrd="0" destOrd="0" presId="urn:microsoft.com/office/officeart/2005/8/layout/process1"/>
    <dgm:cxn modelId="{F0693B5E-2564-4E9C-9597-8514F0838DED}" type="presOf" srcId="{517046A9-600F-4841-90EF-E19A13F4E51C}" destId="{6599718E-781C-4D0E-A197-A22F9EC82C1C}" srcOrd="0" destOrd="0" presId="urn:microsoft.com/office/officeart/2005/8/layout/process1"/>
    <dgm:cxn modelId="{83C79544-1ADC-44C8-BB16-D86A7D8358A9}" srcId="{5250B339-BF6F-4BE9-96A6-4126A1BEC9D8}" destId="{4A7BFB92-6860-4590-AB68-DC22448212B1}" srcOrd="1" destOrd="0" parTransId="{6410D13C-8D86-4AFF-A46F-3D15643555E6}" sibTransId="{1F649F6D-93F8-45BA-82EB-5EE660E73C82}"/>
    <dgm:cxn modelId="{62ABF1BC-9B4F-4FE4-9750-E916F9AFBA8C}" type="presOf" srcId="{1F649F6D-93F8-45BA-82EB-5EE660E73C82}" destId="{8DB77D44-6CCF-4A32-8392-D3E443FDF8B3}" srcOrd="0" destOrd="0" presId="urn:microsoft.com/office/officeart/2005/8/layout/process1"/>
    <dgm:cxn modelId="{61F4761E-9364-4739-B119-91BA307D5AB6}" srcId="{5250B339-BF6F-4BE9-96A6-4126A1BEC9D8}" destId="{CA716DAA-56B5-47E7-9C43-C515E87ED783}" srcOrd="0" destOrd="0" parTransId="{7B42176D-00B0-446F-BE6D-E6806B94C097}" sibTransId="{279D5B91-43F8-4FFB-8D8B-E6E344AC972E}"/>
    <dgm:cxn modelId="{EB0F20F7-F504-4304-9F07-D842F8FED4DE}" srcId="{5250B339-BF6F-4BE9-96A6-4126A1BEC9D8}" destId="{2B63A7C4-04F7-42F8-A5ED-53E42C3AF5B2}" srcOrd="3" destOrd="0" parTransId="{CFBCA4CA-BD84-47C8-9F68-69B6EFF4CB90}" sibTransId="{5FA9B425-ABF4-4968-BF67-F8E4316BFE23}"/>
    <dgm:cxn modelId="{967771D9-3D07-40CD-A150-CEFC4E8024AB}" type="presOf" srcId="{1F649F6D-93F8-45BA-82EB-5EE660E73C82}" destId="{FC7FC844-8880-44F5-BD67-A930469B5519}" srcOrd="1" destOrd="0" presId="urn:microsoft.com/office/officeart/2005/8/layout/process1"/>
    <dgm:cxn modelId="{0DAA363C-F9B2-453E-83B2-C34094034066}" type="presParOf" srcId="{3D49B98B-AF1A-47D6-8E27-DF27AAD8AB22}" destId="{83B37651-F392-4DFF-9C6E-FF6270921930}" srcOrd="0" destOrd="0" presId="urn:microsoft.com/office/officeart/2005/8/layout/process1"/>
    <dgm:cxn modelId="{7CD9FC8C-D633-45B1-8448-3B366DF2B782}" type="presParOf" srcId="{3D49B98B-AF1A-47D6-8E27-DF27AAD8AB22}" destId="{F7995BE4-A739-4804-BB06-F615E4C3049C}" srcOrd="1" destOrd="0" presId="urn:microsoft.com/office/officeart/2005/8/layout/process1"/>
    <dgm:cxn modelId="{538F5E2C-FC4A-4031-868D-804B334B616E}" type="presParOf" srcId="{F7995BE4-A739-4804-BB06-F615E4C3049C}" destId="{31FD6AE8-724A-4025-AA8A-AECA0395D2B0}" srcOrd="0" destOrd="0" presId="urn:microsoft.com/office/officeart/2005/8/layout/process1"/>
    <dgm:cxn modelId="{7AE35729-99BB-4034-91BA-BDF8B3C5ED16}" type="presParOf" srcId="{3D49B98B-AF1A-47D6-8E27-DF27AAD8AB22}" destId="{3ED15C25-EA13-4CDE-8C39-5B7684924B8C}" srcOrd="2" destOrd="0" presId="urn:microsoft.com/office/officeart/2005/8/layout/process1"/>
    <dgm:cxn modelId="{000ED735-B365-41A2-A555-562C7B58A4DF}" type="presParOf" srcId="{3D49B98B-AF1A-47D6-8E27-DF27AAD8AB22}" destId="{8DB77D44-6CCF-4A32-8392-D3E443FDF8B3}" srcOrd="3" destOrd="0" presId="urn:microsoft.com/office/officeart/2005/8/layout/process1"/>
    <dgm:cxn modelId="{C108808D-6068-47D3-9131-B9078E974A26}" type="presParOf" srcId="{8DB77D44-6CCF-4A32-8392-D3E443FDF8B3}" destId="{FC7FC844-8880-44F5-BD67-A930469B5519}" srcOrd="0" destOrd="0" presId="urn:microsoft.com/office/officeart/2005/8/layout/process1"/>
    <dgm:cxn modelId="{D1D256AD-E45C-4ADA-ABF7-7D4760A56577}" type="presParOf" srcId="{3D49B98B-AF1A-47D6-8E27-DF27AAD8AB22}" destId="{6599718E-781C-4D0E-A197-A22F9EC82C1C}" srcOrd="4" destOrd="0" presId="urn:microsoft.com/office/officeart/2005/8/layout/process1"/>
    <dgm:cxn modelId="{B3E01ED9-FEB5-47DC-B4A2-53A3B3BEEE40}" type="presParOf" srcId="{3D49B98B-AF1A-47D6-8E27-DF27AAD8AB22}" destId="{63939240-B5BC-4288-8328-32BC1C6A7883}" srcOrd="5" destOrd="0" presId="urn:microsoft.com/office/officeart/2005/8/layout/process1"/>
    <dgm:cxn modelId="{41C619A3-47D0-4127-A5AA-19D7C5AE8717}" type="presParOf" srcId="{63939240-B5BC-4288-8328-32BC1C6A7883}" destId="{062F3D68-A82B-4E2A-BAD5-730CE9DAE6EA}" srcOrd="0" destOrd="0" presId="urn:microsoft.com/office/officeart/2005/8/layout/process1"/>
    <dgm:cxn modelId="{829B1632-D1CD-43A1-B2ED-AF7358F25FB8}" type="presParOf" srcId="{3D49B98B-AF1A-47D6-8E27-DF27AAD8AB22}" destId="{C5D4121B-AB30-4972-8520-8E69DDD0CC59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250B339-BF6F-4BE9-96A6-4126A1BEC9D8}" type="doc">
      <dgm:prSet loTypeId="urn:microsoft.com/office/officeart/2005/8/layout/process1" loCatId="process" qsTypeId="urn:microsoft.com/office/officeart/2005/8/quickstyle/simple2" qsCatId="simple" csTypeId="urn:microsoft.com/office/officeart/2005/8/colors/colorful1" csCatId="colorful" phldr="1"/>
      <dgm:spPr/>
    </dgm:pt>
    <dgm:pt modelId="{CA716DAA-56B5-47E7-9C43-C515E87ED783}">
      <dgm:prSet phldrT="[Текст]"/>
      <dgm:spPr/>
      <dgm:t>
        <a:bodyPr/>
        <a:lstStyle/>
        <a:p>
          <a:r>
            <a:rPr lang="ru-RU" b="0" cap="none" spc="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Фильтр текста</a:t>
          </a:r>
          <a:endParaRPr lang="ru-RU" dirty="0"/>
        </a:p>
      </dgm:t>
    </dgm:pt>
    <dgm:pt modelId="{7B42176D-00B0-446F-BE6D-E6806B94C097}" type="parTrans" cxnId="{61F4761E-9364-4739-B119-91BA307D5AB6}">
      <dgm:prSet/>
      <dgm:spPr/>
      <dgm:t>
        <a:bodyPr/>
        <a:lstStyle/>
        <a:p>
          <a:endParaRPr lang="ru-RU"/>
        </a:p>
      </dgm:t>
    </dgm:pt>
    <dgm:pt modelId="{279D5B91-43F8-4FFB-8D8B-E6E344AC972E}" type="sibTrans" cxnId="{61F4761E-9364-4739-B119-91BA307D5AB6}">
      <dgm:prSet/>
      <dgm:spPr/>
      <dgm:t>
        <a:bodyPr/>
        <a:lstStyle/>
        <a:p>
          <a:endParaRPr lang="ru-RU"/>
        </a:p>
      </dgm:t>
    </dgm:pt>
    <dgm:pt modelId="{2B63A7C4-04F7-42F8-A5ED-53E42C3AF5B2}">
      <dgm:prSet phldrT="[Текст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ru-RU" dirty="0" smtClean="0"/>
            <a:t>Фильтр </a:t>
          </a:r>
          <a:r>
            <a:rPr lang="ru-RU" dirty="0" err="1" smtClean="0"/>
            <a:t>токенов</a:t>
          </a:r>
          <a:endParaRPr lang="ru-RU" dirty="0"/>
        </a:p>
      </dgm:t>
    </dgm:pt>
    <dgm:pt modelId="{CFBCA4CA-BD84-47C8-9F68-69B6EFF4CB90}" type="parTrans" cxnId="{EB0F20F7-F504-4304-9F07-D842F8FED4DE}">
      <dgm:prSet/>
      <dgm:spPr/>
      <dgm:t>
        <a:bodyPr/>
        <a:lstStyle/>
        <a:p>
          <a:endParaRPr lang="ru-RU"/>
        </a:p>
      </dgm:t>
    </dgm:pt>
    <dgm:pt modelId="{5FA9B425-ABF4-4968-BF67-F8E4316BFE23}" type="sibTrans" cxnId="{EB0F20F7-F504-4304-9F07-D842F8FED4DE}">
      <dgm:prSet/>
      <dgm:spPr/>
      <dgm:t>
        <a:bodyPr/>
        <a:lstStyle/>
        <a:p>
          <a:endParaRPr lang="ru-RU"/>
        </a:p>
      </dgm:t>
    </dgm:pt>
    <dgm:pt modelId="{4A7BFB92-6860-4590-AB68-DC22448212B1}">
      <dgm:prSet phldrT="[Текст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ru-RU" b="0" cap="none" spc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Токенизация</a:t>
          </a:r>
          <a:endParaRPr lang="ru-RU" dirty="0"/>
        </a:p>
      </dgm:t>
    </dgm:pt>
    <dgm:pt modelId="{6410D13C-8D86-4AFF-A46F-3D15643555E6}" type="parTrans" cxnId="{83C79544-1ADC-44C8-BB16-D86A7D8358A9}">
      <dgm:prSet/>
      <dgm:spPr/>
      <dgm:t>
        <a:bodyPr/>
        <a:lstStyle/>
        <a:p>
          <a:endParaRPr lang="ru-RU"/>
        </a:p>
      </dgm:t>
    </dgm:pt>
    <dgm:pt modelId="{1F649F6D-93F8-45BA-82EB-5EE660E73C82}" type="sibTrans" cxnId="{83C79544-1ADC-44C8-BB16-D86A7D8358A9}">
      <dgm:prSet/>
      <dgm:spPr/>
      <dgm:t>
        <a:bodyPr/>
        <a:lstStyle/>
        <a:p>
          <a:endParaRPr lang="ru-RU"/>
        </a:p>
      </dgm:t>
    </dgm:pt>
    <dgm:pt modelId="{517046A9-600F-4841-90EF-E19A13F4E51C}">
      <dgm:prSet phldrT="[Текст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ru-RU" b="0" cap="none" spc="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Нормализация</a:t>
          </a:r>
          <a:endParaRPr lang="ru-RU" dirty="0"/>
        </a:p>
      </dgm:t>
    </dgm:pt>
    <dgm:pt modelId="{C6DBE131-18B2-46AE-8A90-0FD8894530A3}" type="parTrans" cxnId="{1EFB1318-68C3-4299-9781-44E197146480}">
      <dgm:prSet/>
      <dgm:spPr/>
      <dgm:t>
        <a:bodyPr/>
        <a:lstStyle/>
        <a:p>
          <a:endParaRPr lang="ru-RU"/>
        </a:p>
      </dgm:t>
    </dgm:pt>
    <dgm:pt modelId="{7EBA21EF-36D7-444F-AD38-67E5F8278C1C}" type="sibTrans" cxnId="{1EFB1318-68C3-4299-9781-44E197146480}">
      <dgm:prSet/>
      <dgm:spPr/>
      <dgm:t>
        <a:bodyPr/>
        <a:lstStyle/>
        <a:p>
          <a:endParaRPr lang="ru-RU"/>
        </a:p>
      </dgm:t>
    </dgm:pt>
    <dgm:pt modelId="{3D49B98B-AF1A-47D6-8E27-DF27AAD8AB22}" type="pres">
      <dgm:prSet presAssocID="{5250B339-BF6F-4BE9-96A6-4126A1BEC9D8}" presName="Name0" presStyleCnt="0">
        <dgm:presLayoutVars>
          <dgm:dir/>
          <dgm:resizeHandles val="exact"/>
        </dgm:presLayoutVars>
      </dgm:prSet>
      <dgm:spPr/>
    </dgm:pt>
    <dgm:pt modelId="{83B37651-F392-4DFF-9C6E-FF6270921930}" type="pres">
      <dgm:prSet presAssocID="{CA716DAA-56B5-47E7-9C43-C515E87ED783}" presName="node" presStyleLbl="node1" presStyleIdx="0" presStyleCnt="4" custScaleY="8977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7995BE4-A739-4804-BB06-F615E4C3049C}" type="pres">
      <dgm:prSet presAssocID="{279D5B91-43F8-4FFB-8D8B-E6E344AC972E}" presName="sibTrans" presStyleLbl="sibTrans2D1" presStyleIdx="0" presStyleCnt="3"/>
      <dgm:spPr/>
      <dgm:t>
        <a:bodyPr/>
        <a:lstStyle/>
        <a:p>
          <a:endParaRPr lang="ru-RU"/>
        </a:p>
      </dgm:t>
    </dgm:pt>
    <dgm:pt modelId="{31FD6AE8-724A-4025-AA8A-AECA0395D2B0}" type="pres">
      <dgm:prSet presAssocID="{279D5B91-43F8-4FFB-8D8B-E6E344AC972E}" presName="connectorText" presStyleLbl="sibTrans2D1" presStyleIdx="0" presStyleCnt="3"/>
      <dgm:spPr/>
      <dgm:t>
        <a:bodyPr/>
        <a:lstStyle/>
        <a:p>
          <a:endParaRPr lang="ru-RU"/>
        </a:p>
      </dgm:t>
    </dgm:pt>
    <dgm:pt modelId="{3ED15C25-EA13-4CDE-8C39-5B7684924B8C}" type="pres">
      <dgm:prSet presAssocID="{4A7BFB92-6860-4590-AB68-DC22448212B1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DB77D44-6CCF-4A32-8392-D3E443FDF8B3}" type="pres">
      <dgm:prSet presAssocID="{1F649F6D-93F8-45BA-82EB-5EE660E73C82}" presName="sibTrans" presStyleLbl="sibTrans2D1" presStyleIdx="1" presStyleCnt="3"/>
      <dgm:spPr/>
      <dgm:t>
        <a:bodyPr/>
        <a:lstStyle/>
        <a:p>
          <a:endParaRPr lang="ru-RU"/>
        </a:p>
      </dgm:t>
    </dgm:pt>
    <dgm:pt modelId="{FC7FC844-8880-44F5-BD67-A930469B5519}" type="pres">
      <dgm:prSet presAssocID="{1F649F6D-93F8-45BA-82EB-5EE660E73C82}" presName="connectorText" presStyleLbl="sibTrans2D1" presStyleIdx="1" presStyleCnt="3"/>
      <dgm:spPr/>
      <dgm:t>
        <a:bodyPr/>
        <a:lstStyle/>
        <a:p>
          <a:endParaRPr lang="ru-RU"/>
        </a:p>
      </dgm:t>
    </dgm:pt>
    <dgm:pt modelId="{6599718E-781C-4D0E-A197-A22F9EC82C1C}" type="pres">
      <dgm:prSet presAssocID="{517046A9-600F-4841-90EF-E19A13F4E51C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3939240-B5BC-4288-8328-32BC1C6A7883}" type="pres">
      <dgm:prSet presAssocID="{7EBA21EF-36D7-444F-AD38-67E5F8278C1C}" presName="sibTrans" presStyleLbl="sibTrans2D1" presStyleIdx="2" presStyleCnt="3"/>
      <dgm:spPr/>
      <dgm:t>
        <a:bodyPr/>
        <a:lstStyle/>
        <a:p>
          <a:endParaRPr lang="ru-RU"/>
        </a:p>
      </dgm:t>
    </dgm:pt>
    <dgm:pt modelId="{062F3D68-A82B-4E2A-BAD5-730CE9DAE6EA}" type="pres">
      <dgm:prSet presAssocID="{7EBA21EF-36D7-444F-AD38-67E5F8278C1C}" presName="connectorText" presStyleLbl="sibTrans2D1" presStyleIdx="2" presStyleCnt="3"/>
      <dgm:spPr/>
      <dgm:t>
        <a:bodyPr/>
        <a:lstStyle/>
        <a:p>
          <a:endParaRPr lang="ru-RU"/>
        </a:p>
      </dgm:t>
    </dgm:pt>
    <dgm:pt modelId="{C5D4121B-AB30-4972-8520-8E69DDD0CC59}" type="pres">
      <dgm:prSet presAssocID="{2B63A7C4-04F7-42F8-A5ED-53E42C3AF5B2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62ABF1BC-9B4F-4FE4-9750-E916F9AFBA8C}" type="presOf" srcId="{1F649F6D-93F8-45BA-82EB-5EE660E73C82}" destId="{8DB77D44-6CCF-4A32-8392-D3E443FDF8B3}" srcOrd="0" destOrd="0" presId="urn:microsoft.com/office/officeart/2005/8/layout/process1"/>
    <dgm:cxn modelId="{B0D4F33D-4EB0-43A6-8739-C35808778AAB}" type="presOf" srcId="{7EBA21EF-36D7-444F-AD38-67E5F8278C1C}" destId="{062F3D68-A82B-4E2A-BAD5-730CE9DAE6EA}" srcOrd="1" destOrd="0" presId="urn:microsoft.com/office/officeart/2005/8/layout/process1"/>
    <dgm:cxn modelId="{F0693B5E-2564-4E9C-9597-8514F0838DED}" type="presOf" srcId="{517046A9-600F-4841-90EF-E19A13F4E51C}" destId="{6599718E-781C-4D0E-A197-A22F9EC82C1C}" srcOrd="0" destOrd="0" presId="urn:microsoft.com/office/officeart/2005/8/layout/process1"/>
    <dgm:cxn modelId="{FC084F84-DA28-4603-958E-3FC81745D565}" type="presOf" srcId="{2B63A7C4-04F7-42F8-A5ED-53E42C3AF5B2}" destId="{C5D4121B-AB30-4972-8520-8E69DDD0CC59}" srcOrd="0" destOrd="0" presId="urn:microsoft.com/office/officeart/2005/8/layout/process1"/>
    <dgm:cxn modelId="{E0C41BE1-D196-45EC-A9CE-FE690C28A2AE}" type="presOf" srcId="{7EBA21EF-36D7-444F-AD38-67E5F8278C1C}" destId="{63939240-B5BC-4288-8328-32BC1C6A7883}" srcOrd="0" destOrd="0" presId="urn:microsoft.com/office/officeart/2005/8/layout/process1"/>
    <dgm:cxn modelId="{1EFB1318-68C3-4299-9781-44E197146480}" srcId="{5250B339-BF6F-4BE9-96A6-4126A1BEC9D8}" destId="{517046A9-600F-4841-90EF-E19A13F4E51C}" srcOrd="2" destOrd="0" parTransId="{C6DBE131-18B2-46AE-8A90-0FD8894530A3}" sibTransId="{7EBA21EF-36D7-444F-AD38-67E5F8278C1C}"/>
    <dgm:cxn modelId="{61F4761E-9364-4739-B119-91BA307D5AB6}" srcId="{5250B339-BF6F-4BE9-96A6-4126A1BEC9D8}" destId="{CA716DAA-56B5-47E7-9C43-C515E87ED783}" srcOrd="0" destOrd="0" parTransId="{7B42176D-00B0-446F-BE6D-E6806B94C097}" sibTransId="{279D5B91-43F8-4FFB-8D8B-E6E344AC972E}"/>
    <dgm:cxn modelId="{83C79544-1ADC-44C8-BB16-D86A7D8358A9}" srcId="{5250B339-BF6F-4BE9-96A6-4126A1BEC9D8}" destId="{4A7BFB92-6860-4590-AB68-DC22448212B1}" srcOrd="1" destOrd="0" parTransId="{6410D13C-8D86-4AFF-A46F-3D15643555E6}" sibTransId="{1F649F6D-93F8-45BA-82EB-5EE660E73C82}"/>
    <dgm:cxn modelId="{0AAF0CEB-F24E-43AF-B8A3-33969E94C9C4}" type="presOf" srcId="{279D5B91-43F8-4FFB-8D8B-E6E344AC972E}" destId="{31FD6AE8-724A-4025-AA8A-AECA0395D2B0}" srcOrd="1" destOrd="0" presId="urn:microsoft.com/office/officeart/2005/8/layout/process1"/>
    <dgm:cxn modelId="{99C83010-E16E-4F02-A4EB-E06DD59FC680}" type="presOf" srcId="{4A7BFB92-6860-4590-AB68-DC22448212B1}" destId="{3ED15C25-EA13-4CDE-8C39-5B7684924B8C}" srcOrd="0" destOrd="0" presId="urn:microsoft.com/office/officeart/2005/8/layout/process1"/>
    <dgm:cxn modelId="{E376A831-4CFF-4394-987F-3B493A62DCD4}" type="presOf" srcId="{5250B339-BF6F-4BE9-96A6-4126A1BEC9D8}" destId="{3D49B98B-AF1A-47D6-8E27-DF27AAD8AB22}" srcOrd="0" destOrd="0" presId="urn:microsoft.com/office/officeart/2005/8/layout/process1"/>
    <dgm:cxn modelId="{967771D9-3D07-40CD-A150-CEFC4E8024AB}" type="presOf" srcId="{1F649F6D-93F8-45BA-82EB-5EE660E73C82}" destId="{FC7FC844-8880-44F5-BD67-A930469B5519}" srcOrd="1" destOrd="0" presId="urn:microsoft.com/office/officeart/2005/8/layout/process1"/>
    <dgm:cxn modelId="{1E12A34E-2185-4AA2-8D07-138CBC4492FC}" type="presOf" srcId="{279D5B91-43F8-4FFB-8D8B-E6E344AC972E}" destId="{F7995BE4-A739-4804-BB06-F615E4C3049C}" srcOrd="0" destOrd="0" presId="urn:microsoft.com/office/officeart/2005/8/layout/process1"/>
    <dgm:cxn modelId="{EB0F20F7-F504-4304-9F07-D842F8FED4DE}" srcId="{5250B339-BF6F-4BE9-96A6-4126A1BEC9D8}" destId="{2B63A7C4-04F7-42F8-A5ED-53E42C3AF5B2}" srcOrd="3" destOrd="0" parTransId="{CFBCA4CA-BD84-47C8-9F68-69B6EFF4CB90}" sibTransId="{5FA9B425-ABF4-4968-BF67-F8E4316BFE23}"/>
    <dgm:cxn modelId="{A9A13CF2-7C36-4F97-BFD7-DEE505EF1C61}" type="presOf" srcId="{CA716DAA-56B5-47E7-9C43-C515E87ED783}" destId="{83B37651-F392-4DFF-9C6E-FF6270921930}" srcOrd="0" destOrd="0" presId="urn:microsoft.com/office/officeart/2005/8/layout/process1"/>
    <dgm:cxn modelId="{0DAA363C-F9B2-453E-83B2-C34094034066}" type="presParOf" srcId="{3D49B98B-AF1A-47D6-8E27-DF27AAD8AB22}" destId="{83B37651-F392-4DFF-9C6E-FF6270921930}" srcOrd="0" destOrd="0" presId="urn:microsoft.com/office/officeart/2005/8/layout/process1"/>
    <dgm:cxn modelId="{7CD9FC8C-D633-45B1-8448-3B366DF2B782}" type="presParOf" srcId="{3D49B98B-AF1A-47D6-8E27-DF27AAD8AB22}" destId="{F7995BE4-A739-4804-BB06-F615E4C3049C}" srcOrd="1" destOrd="0" presId="urn:microsoft.com/office/officeart/2005/8/layout/process1"/>
    <dgm:cxn modelId="{538F5E2C-FC4A-4031-868D-804B334B616E}" type="presParOf" srcId="{F7995BE4-A739-4804-BB06-F615E4C3049C}" destId="{31FD6AE8-724A-4025-AA8A-AECA0395D2B0}" srcOrd="0" destOrd="0" presId="urn:microsoft.com/office/officeart/2005/8/layout/process1"/>
    <dgm:cxn modelId="{7AE35729-99BB-4034-91BA-BDF8B3C5ED16}" type="presParOf" srcId="{3D49B98B-AF1A-47D6-8E27-DF27AAD8AB22}" destId="{3ED15C25-EA13-4CDE-8C39-5B7684924B8C}" srcOrd="2" destOrd="0" presId="urn:microsoft.com/office/officeart/2005/8/layout/process1"/>
    <dgm:cxn modelId="{000ED735-B365-41A2-A555-562C7B58A4DF}" type="presParOf" srcId="{3D49B98B-AF1A-47D6-8E27-DF27AAD8AB22}" destId="{8DB77D44-6CCF-4A32-8392-D3E443FDF8B3}" srcOrd="3" destOrd="0" presId="urn:microsoft.com/office/officeart/2005/8/layout/process1"/>
    <dgm:cxn modelId="{C108808D-6068-47D3-9131-B9078E974A26}" type="presParOf" srcId="{8DB77D44-6CCF-4A32-8392-D3E443FDF8B3}" destId="{FC7FC844-8880-44F5-BD67-A930469B5519}" srcOrd="0" destOrd="0" presId="urn:microsoft.com/office/officeart/2005/8/layout/process1"/>
    <dgm:cxn modelId="{D1D256AD-E45C-4ADA-ABF7-7D4760A56577}" type="presParOf" srcId="{3D49B98B-AF1A-47D6-8E27-DF27AAD8AB22}" destId="{6599718E-781C-4D0E-A197-A22F9EC82C1C}" srcOrd="4" destOrd="0" presId="urn:microsoft.com/office/officeart/2005/8/layout/process1"/>
    <dgm:cxn modelId="{B3E01ED9-FEB5-47DC-B4A2-53A3B3BEEE40}" type="presParOf" srcId="{3D49B98B-AF1A-47D6-8E27-DF27AAD8AB22}" destId="{63939240-B5BC-4288-8328-32BC1C6A7883}" srcOrd="5" destOrd="0" presId="urn:microsoft.com/office/officeart/2005/8/layout/process1"/>
    <dgm:cxn modelId="{41C619A3-47D0-4127-A5AA-19D7C5AE8717}" type="presParOf" srcId="{63939240-B5BC-4288-8328-32BC1C6A7883}" destId="{062F3D68-A82B-4E2A-BAD5-730CE9DAE6EA}" srcOrd="0" destOrd="0" presId="urn:microsoft.com/office/officeart/2005/8/layout/process1"/>
    <dgm:cxn modelId="{829B1632-D1CD-43A1-B2ED-AF7358F25FB8}" type="presParOf" srcId="{3D49B98B-AF1A-47D6-8E27-DF27AAD8AB22}" destId="{C5D4121B-AB30-4972-8520-8E69DDD0CC59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250B339-BF6F-4BE9-96A6-4126A1BEC9D8}" type="doc">
      <dgm:prSet loTypeId="urn:microsoft.com/office/officeart/2005/8/layout/process1" loCatId="process" qsTypeId="urn:microsoft.com/office/officeart/2005/8/quickstyle/simple2" qsCatId="simple" csTypeId="urn:microsoft.com/office/officeart/2005/8/colors/colorful1" csCatId="colorful" phldr="1"/>
      <dgm:spPr/>
    </dgm:pt>
    <dgm:pt modelId="{CA716DAA-56B5-47E7-9C43-C515E87ED783}">
      <dgm:prSet phldrT="[Текст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ru-RU" b="0" cap="none" spc="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Фильтр текста</a:t>
          </a:r>
          <a:endParaRPr lang="ru-RU" dirty="0"/>
        </a:p>
      </dgm:t>
    </dgm:pt>
    <dgm:pt modelId="{7B42176D-00B0-446F-BE6D-E6806B94C097}" type="parTrans" cxnId="{61F4761E-9364-4739-B119-91BA307D5AB6}">
      <dgm:prSet/>
      <dgm:spPr/>
      <dgm:t>
        <a:bodyPr/>
        <a:lstStyle/>
        <a:p>
          <a:endParaRPr lang="ru-RU"/>
        </a:p>
      </dgm:t>
    </dgm:pt>
    <dgm:pt modelId="{279D5B91-43F8-4FFB-8D8B-E6E344AC972E}" type="sibTrans" cxnId="{61F4761E-9364-4739-B119-91BA307D5AB6}">
      <dgm:prSet/>
      <dgm:spPr/>
      <dgm:t>
        <a:bodyPr/>
        <a:lstStyle/>
        <a:p>
          <a:endParaRPr lang="ru-RU"/>
        </a:p>
      </dgm:t>
    </dgm:pt>
    <dgm:pt modelId="{2B63A7C4-04F7-42F8-A5ED-53E42C3AF5B2}">
      <dgm:prSet phldrT="[Текст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ru-RU" dirty="0" smtClean="0"/>
            <a:t>Фильтр </a:t>
          </a:r>
          <a:r>
            <a:rPr lang="ru-RU" dirty="0" err="1" smtClean="0"/>
            <a:t>токенов</a:t>
          </a:r>
          <a:endParaRPr lang="ru-RU" dirty="0"/>
        </a:p>
      </dgm:t>
    </dgm:pt>
    <dgm:pt modelId="{CFBCA4CA-BD84-47C8-9F68-69B6EFF4CB90}" type="parTrans" cxnId="{EB0F20F7-F504-4304-9F07-D842F8FED4DE}">
      <dgm:prSet/>
      <dgm:spPr/>
      <dgm:t>
        <a:bodyPr/>
        <a:lstStyle/>
        <a:p>
          <a:endParaRPr lang="ru-RU"/>
        </a:p>
      </dgm:t>
    </dgm:pt>
    <dgm:pt modelId="{5FA9B425-ABF4-4968-BF67-F8E4316BFE23}" type="sibTrans" cxnId="{EB0F20F7-F504-4304-9F07-D842F8FED4DE}">
      <dgm:prSet/>
      <dgm:spPr/>
      <dgm:t>
        <a:bodyPr/>
        <a:lstStyle/>
        <a:p>
          <a:endParaRPr lang="ru-RU"/>
        </a:p>
      </dgm:t>
    </dgm:pt>
    <dgm:pt modelId="{4A7BFB92-6860-4590-AB68-DC22448212B1}">
      <dgm:prSet phldrT="[Текст]"/>
      <dgm:spPr/>
      <dgm:t>
        <a:bodyPr/>
        <a:lstStyle/>
        <a:p>
          <a:r>
            <a:rPr lang="ru-RU" b="0" cap="none" spc="0" dirty="0" err="1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Токенизация</a:t>
          </a:r>
          <a:endParaRPr lang="ru-RU" dirty="0"/>
        </a:p>
      </dgm:t>
    </dgm:pt>
    <dgm:pt modelId="{6410D13C-8D86-4AFF-A46F-3D15643555E6}" type="parTrans" cxnId="{83C79544-1ADC-44C8-BB16-D86A7D8358A9}">
      <dgm:prSet/>
      <dgm:spPr/>
      <dgm:t>
        <a:bodyPr/>
        <a:lstStyle/>
        <a:p>
          <a:endParaRPr lang="ru-RU"/>
        </a:p>
      </dgm:t>
    </dgm:pt>
    <dgm:pt modelId="{1F649F6D-93F8-45BA-82EB-5EE660E73C82}" type="sibTrans" cxnId="{83C79544-1ADC-44C8-BB16-D86A7D8358A9}">
      <dgm:prSet/>
      <dgm:spPr/>
      <dgm:t>
        <a:bodyPr/>
        <a:lstStyle/>
        <a:p>
          <a:endParaRPr lang="ru-RU"/>
        </a:p>
      </dgm:t>
    </dgm:pt>
    <dgm:pt modelId="{517046A9-600F-4841-90EF-E19A13F4E51C}">
      <dgm:prSet phldrT="[Текст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ru-RU" b="0" cap="none" spc="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Нормализация</a:t>
          </a:r>
          <a:endParaRPr lang="ru-RU" dirty="0"/>
        </a:p>
      </dgm:t>
    </dgm:pt>
    <dgm:pt modelId="{C6DBE131-18B2-46AE-8A90-0FD8894530A3}" type="parTrans" cxnId="{1EFB1318-68C3-4299-9781-44E197146480}">
      <dgm:prSet/>
      <dgm:spPr/>
      <dgm:t>
        <a:bodyPr/>
        <a:lstStyle/>
        <a:p>
          <a:endParaRPr lang="ru-RU"/>
        </a:p>
      </dgm:t>
    </dgm:pt>
    <dgm:pt modelId="{7EBA21EF-36D7-444F-AD38-67E5F8278C1C}" type="sibTrans" cxnId="{1EFB1318-68C3-4299-9781-44E197146480}">
      <dgm:prSet/>
      <dgm:spPr/>
      <dgm:t>
        <a:bodyPr/>
        <a:lstStyle/>
        <a:p>
          <a:endParaRPr lang="ru-RU"/>
        </a:p>
      </dgm:t>
    </dgm:pt>
    <dgm:pt modelId="{3D49B98B-AF1A-47D6-8E27-DF27AAD8AB22}" type="pres">
      <dgm:prSet presAssocID="{5250B339-BF6F-4BE9-96A6-4126A1BEC9D8}" presName="Name0" presStyleCnt="0">
        <dgm:presLayoutVars>
          <dgm:dir/>
          <dgm:resizeHandles val="exact"/>
        </dgm:presLayoutVars>
      </dgm:prSet>
      <dgm:spPr/>
    </dgm:pt>
    <dgm:pt modelId="{83B37651-F392-4DFF-9C6E-FF6270921930}" type="pres">
      <dgm:prSet presAssocID="{CA716DAA-56B5-47E7-9C43-C515E87ED783}" presName="node" presStyleLbl="node1" presStyleIdx="0" presStyleCnt="4" custScaleY="8977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7995BE4-A739-4804-BB06-F615E4C3049C}" type="pres">
      <dgm:prSet presAssocID="{279D5B91-43F8-4FFB-8D8B-E6E344AC972E}" presName="sibTrans" presStyleLbl="sibTrans2D1" presStyleIdx="0" presStyleCnt="3"/>
      <dgm:spPr/>
      <dgm:t>
        <a:bodyPr/>
        <a:lstStyle/>
        <a:p>
          <a:endParaRPr lang="ru-RU"/>
        </a:p>
      </dgm:t>
    </dgm:pt>
    <dgm:pt modelId="{31FD6AE8-724A-4025-AA8A-AECA0395D2B0}" type="pres">
      <dgm:prSet presAssocID="{279D5B91-43F8-4FFB-8D8B-E6E344AC972E}" presName="connectorText" presStyleLbl="sibTrans2D1" presStyleIdx="0" presStyleCnt="3"/>
      <dgm:spPr/>
      <dgm:t>
        <a:bodyPr/>
        <a:lstStyle/>
        <a:p>
          <a:endParaRPr lang="ru-RU"/>
        </a:p>
      </dgm:t>
    </dgm:pt>
    <dgm:pt modelId="{3ED15C25-EA13-4CDE-8C39-5B7684924B8C}" type="pres">
      <dgm:prSet presAssocID="{4A7BFB92-6860-4590-AB68-DC22448212B1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DB77D44-6CCF-4A32-8392-D3E443FDF8B3}" type="pres">
      <dgm:prSet presAssocID="{1F649F6D-93F8-45BA-82EB-5EE660E73C82}" presName="sibTrans" presStyleLbl="sibTrans2D1" presStyleIdx="1" presStyleCnt="3"/>
      <dgm:spPr/>
      <dgm:t>
        <a:bodyPr/>
        <a:lstStyle/>
        <a:p>
          <a:endParaRPr lang="ru-RU"/>
        </a:p>
      </dgm:t>
    </dgm:pt>
    <dgm:pt modelId="{FC7FC844-8880-44F5-BD67-A930469B5519}" type="pres">
      <dgm:prSet presAssocID="{1F649F6D-93F8-45BA-82EB-5EE660E73C82}" presName="connectorText" presStyleLbl="sibTrans2D1" presStyleIdx="1" presStyleCnt="3"/>
      <dgm:spPr/>
      <dgm:t>
        <a:bodyPr/>
        <a:lstStyle/>
        <a:p>
          <a:endParaRPr lang="ru-RU"/>
        </a:p>
      </dgm:t>
    </dgm:pt>
    <dgm:pt modelId="{6599718E-781C-4D0E-A197-A22F9EC82C1C}" type="pres">
      <dgm:prSet presAssocID="{517046A9-600F-4841-90EF-E19A13F4E51C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3939240-B5BC-4288-8328-32BC1C6A7883}" type="pres">
      <dgm:prSet presAssocID="{7EBA21EF-36D7-444F-AD38-67E5F8278C1C}" presName="sibTrans" presStyleLbl="sibTrans2D1" presStyleIdx="2" presStyleCnt="3"/>
      <dgm:spPr/>
      <dgm:t>
        <a:bodyPr/>
        <a:lstStyle/>
        <a:p>
          <a:endParaRPr lang="ru-RU"/>
        </a:p>
      </dgm:t>
    </dgm:pt>
    <dgm:pt modelId="{062F3D68-A82B-4E2A-BAD5-730CE9DAE6EA}" type="pres">
      <dgm:prSet presAssocID="{7EBA21EF-36D7-444F-AD38-67E5F8278C1C}" presName="connectorText" presStyleLbl="sibTrans2D1" presStyleIdx="2" presStyleCnt="3"/>
      <dgm:spPr/>
      <dgm:t>
        <a:bodyPr/>
        <a:lstStyle/>
        <a:p>
          <a:endParaRPr lang="ru-RU"/>
        </a:p>
      </dgm:t>
    </dgm:pt>
    <dgm:pt modelId="{C5D4121B-AB30-4972-8520-8E69DDD0CC59}" type="pres">
      <dgm:prSet presAssocID="{2B63A7C4-04F7-42F8-A5ED-53E42C3AF5B2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62ABF1BC-9B4F-4FE4-9750-E916F9AFBA8C}" type="presOf" srcId="{1F649F6D-93F8-45BA-82EB-5EE660E73C82}" destId="{8DB77D44-6CCF-4A32-8392-D3E443FDF8B3}" srcOrd="0" destOrd="0" presId="urn:microsoft.com/office/officeart/2005/8/layout/process1"/>
    <dgm:cxn modelId="{B0D4F33D-4EB0-43A6-8739-C35808778AAB}" type="presOf" srcId="{7EBA21EF-36D7-444F-AD38-67E5F8278C1C}" destId="{062F3D68-A82B-4E2A-BAD5-730CE9DAE6EA}" srcOrd="1" destOrd="0" presId="urn:microsoft.com/office/officeart/2005/8/layout/process1"/>
    <dgm:cxn modelId="{F0693B5E-2564-4E9C-9597-8514F0838DED}" type="presOf" srcId="{517046A9-600F-4841-90EF-E19A13F4E51C}" destId="{6599718E-781C-4D0E-A197-A22F9EC82C1C}" srcOrd="0" destOrd="0" presId="urn:microsoft.com/office/officeart/2005/8/layout/process1"/>
    <dgm:cxn modelId="{FC084F84-DA28-4603-958E-3FC81745D565}" type="presOf" srcId="{2B63A7C4-04F7-42F8-A5ED-53E42C3AF5B2}" destId="{C5D4121B-AB30-4972-8520-8E69DDD0CC59}" srcOrd="0" destOrd="0" presId="urn:microsoft.com/office/officeart/2005/8/layout/process1"/>
    <dgm:cxn modelId="{E0C41BE1-D196-45EC-A9CE-FE690C28A2AE}" type="presOf" srcId="{7EBA21EF-36D7-444F-AD38-67E5F8278C1C}" destId="{63939240-B5BC-4288-8328-32BC1C6A7883}" srcOrd="0" destOrd="0" presId="urn:microsoft.com/office/officeart/2005/8/layout/process1"/>
    <dgm:cxn modelId="{1EFB1318-68C3-4299-9781-44E197146480}" srcId="{5250B339-BF6F-4BE9-96A6-4126A1BEC9D8}" destId="{517046A9-600F-4841-90EF-E19A13F4E51C}" srcOrd="2" destOrd="0" parTransId="{C6DBE131-18B2-46AE-8A90-0FD8894530A3}" sibTransId="{7EBA21EF-36D7-444F-AD38-67E5F8278C1C}"/>
    <dgm:cxn modelId="{61F4761E-9364-4739-B119-91BA307D5AB6}" srcId="{5250B339-BF6F-4BE9-96A6-4126A1BEC9D8}" destId="{CA716DAA-56B5-47E7-9C43-C515E87ED783}" srcOrd="0" destOrd="0" parTransId="{7B42176D-00B0-446F-BE6D-E6806B94C097}" sibTransId="{279D5B91-43F8-4FFB-8D8B-E6E344AC972E}"/>
    <dgm:cxn modelId="{83C79544-1ADC-44C8-BB16-D86A7D8358A9}" srcId="{5250B339-BF6F-4BE9-96A6-4126A1BEC9D8}" destId="{4A7BFB92-6860-4590-AB68-DC22448212B1}" srcOrd="1" destOrd="0" parTransId="{6410D13C-8D86-4AFF-A46F-3D15643555E6}" sibTransId="{1F649F6D-93F8-45BA-82EB-5EE660E73C82}"/>
    <dgm:cxn modelId="{0AAF0CEB-F24E-43AF-B8A3-33969E94C9C4}" type="presOf" srcId="{279D5B91-43F8-4FFB-8D8B-E6E344AC972E}" destId="{31FD6AE8-724A-4025-AA8A-AECA0395D2B0}" srcOrd="1" destOrd="0" presId="urn:microsoft.com/office/officeart/2005/8/layout/process1"/>
    <dgm:cxn modelId="{99C83010-E16E-4F02-A4EB-E06DD59FC680}" type="presOf" srcId="{4A7BFB92-6860-4590-AB68-DC22448212B1}" destId="{3ED15C25-EA13-4CDE-8C39-5B7684924B8C}" srcOrd="0" destOrd="0" presId="urn:microsoft.com/office/officeart/2005/8/layout/process1"/>
    <dgm:cxn modelId="{E376A831-4CFF-4394-987F-3B493A62DCD4}" type="presOf" srcId="{5250B339-BF6F-4BE9-96A6-4126A1BEC9D8}" destId="{3D49B98B-AF1A-47D6-8E27-DF27AAD8AB22}" srcOrd="0" destOrd="0" presId="urn:microsoft.com/office/officeart/2005/8/layout/process1"/>
    <dgm:cxn modelId="{967771D9-3D07-40CD-A150-CEFC4E8024AB}" type="presOf" srcId="{1F649F6D-93F8-45BA-82EB-5EE660E73C82}" destId="{FC7FC844-8880-44F5-BD67-A930469B5519}" srcOrd="1" destOrd="0" presId="urn:microsoft.com/office/officeart/2005/8/layout/process1"/>
    <dgm:cxn modelId="{1E12A34E-2185-4AA2-8D07-138CBC4492FC}" type="presOf" srcId="{279D5B91-43F8-4FFB-8D8B-E6E344AC972E}" destId="{F7995BE4-A739-4804-BB06-F615E4C3049C}" srcOrd="0" destOrd="0" presId="urn:microsoft.com/office/officeart/2005/8/layout/process1"/>
    <dgm:cxn modelId="{EB0F20F7-F504-4304-9F07-D842F8FED4DE}" srcId="{5250B339-BF6F-4BE9-96A6-4126A1BEC9D8}" destId="{2B63A7C4-04F7-42F8-A5ED-53E42C3AF5B2}" srcOrd="3" destOrd="0" parTransId="{CFBCA4CA-BD84-47C8-9F68-69B6EFF4CB90}" sibTransId="{5FA9B425-ABF4-4968-BF67-F8E4316BFE23}"/>
    <dgm:cxn modelId="{A9A13CF2-7C36-4F97-BFD7-DEE505EF1C61}" type="presOf" srcId="{CA716DAA-56B5-47E7-9C43-C515E87ED783}" destId="{83B37651-F392-4DFF-9C6E-FF6270921930}" srcOrd="0" destOrd="0" presId="urn:microsoft.com/office/officeart/2005/8/layout/process1"/>
    <dgm:cxn modelId="{0DAA363C-F9B2-453E-83B2-C34094034066}" type="presParOf" srcId="{3D49B98B-AF1A-47D6-8E27-DF27AAD8AB22}" destId="{83B37651-F392-4DFF-9C6E-FF6270921930}" srcOrd="0" destOrd="0" presId="urn:microsoft.com/office/officeart/2005/8/layout/process1"/>
    <dgm:cxn modelId="{7CD9FC8C-D633-45B1-8448-3B366DF2B782}" type="presParOf" srcId="{3D49B98B-AF1A-47D6-8E27-DF27AAD8AB22}" destId="{F7995BE4-A739-4804-BB06-F615E4C3049C}" srcOrd="1" destOrd="0" presId="urn:microsoft.com/office/officeart/2005/8/layout/process1"/>
    <dgm:cxn modelId="{538F5E2C-FC4A-4031-868D-804B334B616E}" type="presParOf" srcId="{F7995BE4-A739-4804-BB06-F615E4C3049C}" destId="{31FD6AE8-724A-4025-AA8A-AECA0395D2B0}" srcOrd="0" destOrd="0" presId="urn:microsoft.com/office/officeart/2005/8/layout/process1"/>
    <dgm:cxn modelId="{7AE35729-99BB-4034-91BA-BDF8B3C5ED16}" type="presParOf" srcId="{3D49B98B-AF1A-47D6-8E27-DF27AAD8AB22}" destId="{3ED15C25-EA13-4CDE-8C39-5B7684924B8C}" srcOrd="2" destOrd="0" presId="urn:microsoft.com/office/officeart/2005/8/layout/process1"/>
    <dgm:cxn modelId="{000ED735-B365-41A2-A555-562C7B58A4DF}" type="presParOf" srcId="{3D49B98B-AF1A-47D6-8E27-DF27AAD8AB22}" destId="{8DB77D44-6CCF-4A32-8392-D3E443FDF8B3}" srcOrd="3" destOrd="0" presId="urn:microsoft.com/office/officeart/2005/8/layout/process1"/>
    <dgm:cxn modelId="{C108808D-6068-47D3-9131-B9078E974A26}" type="presParOf" srcId="{8DB77D44-6CCF-4A32-8392-D3E443FDF8B3}" destId="{FC7FC844-8880-44F5-BD67-A930469B5519}" srcOrd="0" destOrd="0" presId="urn:microsoft.com/office/officeart/2005/8/layout/process1"/>
    <dgm:cxn modelId="{D1D256AD-E45C-4ADA-ABF7-7D4760A56577}" type="presParOf" srcId="{3D49B98B-AF1A-47D6-8E27-DF27AAD8AB22}" destId="{6599718E-781C-4D0E-A197-A22F9EC82C1C}" srcOrd="4" destOrd="0" presId="urn:microsoft.com/office/officeart/2005/8/layout/process1"/>
    <dgm:cxn modelId="{B3E01ED9-FEB5-47DC-B4A2-53A3B3BEEE40}" type="presParOf" srcId="{3D49B98B-AF1A-47D6-8E27-DF27AAD8AB22}" destId="{63939240-B5BC-4288-8328-32BC1C6A7883}" srcOrd="5" destOrd="0" presId="urn:microsoft.com/office/officeart/2005/8/layout/process1"/>
    <dgm:cxn modelId="{41C619A3-47D0-4127-A5AA-19D7C5AE8717}" type="presParOf" srcId="{63939240-B5BC-4288-8328-32BC1C6A7883}" destId="{062F3D68-A82B-4E2A-BAD5-730CE9DAE6EA}" srcOrd="0" destOrd="0" presId="urn:microsoft.com/office/officeart/2005/8/layout/process1"/>
    <dgm:cxn modelId="{829B1632-D1CD-43A1-B2ED-AF7358F25FB8}" type="presParOf" srcId="{3D49B98B-AF1A-47D6-8E27-DF27AAD8AB22}" destId="{C5D4121B-AB30-4972-8520-8E69DDD0CC59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250B339-BF6F-4BE9-96A6-4126A1BEC9D8}" type="doc">
      <dgm:prSet loTypeId="urn:microsoft.com/office/officeart/2005/8/layout/process1" loCatId="process" qsTypeId="urn:microsoft.com/office/officeart/2005/8/quickstyle/simple2" qsCatId="simple" csTypeId="urn:microsoft.com/office/officeart/2005/8/colors/colorful1" csCatId="colorful" phldr="1"/>
      <dgm:spPr/>
    </dgm:pt>
    <dgm:pt modelId="{CA716DAA-56B5-47E7-9C43-C515E87ED783}">
      <dgm:prSet phldrT="[Текст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ru-RU" b="0" cap="none" spc="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Фильтр текста</a:t>
          </a:r>
          <a:endParaRPr lang="ru-RU" dirty="0"/>
        </a:p>
      </dgm:t>
    </dgm:pt>
    <dgm:pt modelId="{7B42176D-00B0-446F-BE6D-E6806B94C097}" type="parTrans" cxnId="{61F4761E-9364-4739-B119-91BA307D5AB6}">
      <dgm:prSet/>
      <dgm:spPr/>
      <dgm:t>
        <a:bodyPr/>
        <a:lstStyle/>
        <a:p>
          <a:endParaRPr lang="ru-RU"/>
        </a:p>
      </dgm:t>
    </dgm:pt>
    <dgm:pt modelId="{279D5B91-43F8-4FFB-8D8B-E6E344AC972E}" type="sibTrans" cxnId="{61F4761E-9364-4739-B119-91BA307D5AB6}">
      <dgm:prSet/>
      <dgm:spPr/>
      <dgm:t>
        <a:bodyPr/>
        <a:lstStyle/>
        <a:p>
          <a:endParaRPr lang="ru-RU"/>
        </a:p>
      </dgm:t>
    </dgm:pt>
    <dgm:pt modelId="{2B63A7C4-04F7-42F8-A5ED-53E42C3AF5B2}">
      <dgm:prSet phldrT="[Текст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ru-RU" dirty="0" smtClean="0"/>
            <a:t>Фильтр </a:t>
          </a:r>
          <a:r>
            <a:rPr lang="ru-RU" dirty="0" err="1" smtClean="0"/>
            <a:t>токенов</a:t>
          </a:r>
          <a:endParaRPr lang="ru-RU" dirty="0"/>
        </a:p>
      </dgm:t>
    </dgm:pt>
    <dgm:pt modelId="{CFBCA4CA-BD84-47C8-9F68-69B6EFF4CB90}" type="parTrans" cxnId="{EB0F20F7-F504-4304-9F07-D842F8FED4DE}">
      <dgm:prSet/>
      <dgm:spPr/>
      <dgm:t>
        <a:bodyPr/>
        <a:lstStyle/>
        <a:p>
          <a:endParaRPr lang="ru-RU"/>
        </a:p>
      </dgm:t>
    </dgm:pt>
    <dgm:pt modelId="{5FA9B425-ABF4-4968-BF67-F8E4316BFE23}" type="sibTrans" cxnId="{EB0F20F7-F504-4304-9F07-D842F8FED4DE}">
      <dgm:prSet/>
      <dgm:spPr/>
      <dgm:t>
        <a:bodyPr/>
        <a:lstStyle/>
        <a:p>
          <a:endParaRPr lang="ru-RU"/>
        </a:p>
      </dgm:t>
    </dgm:pt>
    <dgm:pt modelId="{4A7BFB92-6860-4590-AB68-DC22448212B1}">
      <dgm:prSet phldrT="[Текст]"/>
      <dgm:spPr/>
      <dgm:t>
        <a:bodyPr/>
        <a:lstStyle/>
        <a:p>
          <a:r>
            <a:rPr lang="ru-RU" b="0" cap="none" spc="0" dirty="0" err="1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Токенизация</a:t>
          </a:r>
          <a:endParaRPr lang="ru-RU" dirty="0"/>
        </a:p>
      </dgm:t>
    </dgm:pt>
    <dgm:pt modelId="{6410D13C-8D86-4AFF-A46F-3D15643555E6}" type="parTrans" cxnId="{83C79544-1ADC-44C8-BB16-D86A7D8358A9}">
      <dgm:prSet/>
      <dgm:spPr/>
      <dgm:t>
        <a:bodyPr/>
        <a:lstStyle/>
        <a:p>
          <a:endParaRPr lang="ru-RU"/>
        </a:p>
      </dgm:t>
    </dgm:pt>
    <dgm:pt modelId="{1F649F6D-93F8-45BA-82EB-5EE660E73C82}" type="sibTrans" cxnId="{83C79544-1ADC-44C8-BB16-D86A7D8358A9}">
      <dgm:prSet/>
      <dgm:spPr/>
      <dgm:t>
        <a:bodyPr/>
        <a:lstStyle/>
        <a:p>
          <a:endParaRPr lang="ru-RU"/>
        </a:p>
      </dgm:t>
    </dgm:pt>
    <dgm:pt modelId="{517046A9-600F-4841-90EF-E19A13F4E51C}">
      <dgm:prSet phldrT="[Текст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ru-RU" b="0" cap="none" spc="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Нормализация</a:t>
          </a:r>
          <a:endParaRPr lang="ru-RU" dirty="0"/>
        </a:p>
      </dgm:t>
    </dgm:pt>
    <dgm:pt modelId="{C6DBE131-18B2-46AE-8A90-0FD8894530A3}" type="parTrans" cxnId="{1EFB1318-68C3-4299-9781-44E197146480}">
      <dgm:prSet/>
      <dgm:spPr/>
      <dgm:t>
        <a:bodyPr/>
        <a:lstStyle/>
        <a:p>
          <a:endParaRPr lang="ru-RU"/>
        </a:p>
      </dgm:t>
    </dgm:pt>
    <dgm:pt modelId="{7EBA21EF-36D7-444F-AD38-67E5F8278C1C}" type="sibTrans" cxnId="{1EFB1318-68C3-4299-9781-44E197146480}">
      <dgm:prSet/>
      <dgm:spPr/>
      <dgm:t>
        <a:bodyPr/>
        <a:lstStyle/>
        <a:p>
          <a:endParaRPr lang="ru-RU"/>
        </a:p>
      </dgm:t>
    </dgm:pt>
    <dgm:pt modelId="{3D49B98B-AF1A-47D6-8E27-DF27AAD8AB22}" type="pres">
      <dgm:prSet presAssocID="{5250B339-BF6F-4BE9-96A6-4126A1BEC9D8}" presName="Name0" presStyleCnt="0">
        <dgm:presLayoutVars>
          <dgm:dir/>
          <dgm:resizeHandles val="exact"/>
        </dgm:presLayoutVars>
      </dgm:prSet>
      <dgm:spPr/>
    </dgm:pt>
    <dgm:pt modelId="{83B37651-F392-4DFF-9C6E-FF6270921930}" type="pres">
      <dgm:prSet presAssocID="{CA716DAA-56B5-47E7-9C43-C515E87ED783}" presName="node" presStyleLbl="node1" presStyleIdx="0" presStyleCnt="4" custScaleY="8977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7995BE4-A739-4804-BB06-F615E4C3049C}" type="pres">
      <dgm:prSet presAssocID="{279D5B91-43F8-4FFB-8D8B-E6E344AC972E}" presName="sibTrans" presStyleLbl="sibTrans2D1" presStyleIdx="0" presStyleCnt="3"/>
      <dgm:spPr/>
      <dgm:t>
        <a:bodyPr/>
        <a:lstStyle/>
        <a:p>
          <a:endParaRPr lang="ru-RU"/>
        </a:p>
      </dgm:t>
    </dgm:pt>
    <dgm:pt modelId="{31FD6AE8-724A-4025-AA8A-AECA0395D2B0}" type="pres">
      <dgm:prSet presAssocID="{279D5B91-43F8-4FFB-8D8B-E6E344AC972E}" presName="connectorText" presStyleLbl="sibTrans2D1" presStyleIdx="0" presStyleCnt="3"/>
      <dgm:spPr/>
      <dgm:t>
        <a:bodyPr/>
        <a:lstStyle/>
        <a:p>
          <a:endParaRPr lang="ru-RU"/>
        </a:p>
      </dgm:t>
    </dgm:pt>
    <dgm:pt modelId="{3ED15C25-EA13-4CDE-8C39-5B7684924B8C}" type="pres">
      <dgm:prSet presAssocID="{4A7BFB92-6860-4590-AB68-DC22448212B1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DB77D44-6CCF-4A32-8392-D3E443FDF8B3}" type="pres">
      <dgm:prSet presAssocID="{1F649F6D-93F8-45BA-82EB-5EE660E73C82}" presName="sibTrans" presStyleLbl="sibTrans2D1" presStyleIdx="1" presStyleCnt="3"/>
      <dgm:spPr/>
      <dgm:t>
        <a:bodyPr/>
        <a:lstStyle/>
        <a:p>
          <a:endParaRPr lang="ru-RU"/>
        </a:p>
      </dgm:t>
    </dgm:pt>
    <dgm:pt modelId="{FC7FC844-8880-44F5-BD67-A930469B5519}" type="pres">
      <dgm:prSet presAssocID="{1F649F6D-93F8-45BA-82EB-5EE660E73C82}" presName="connectorText" presStyleLbl="sibTrans2D1" presStyleIdx="1" presStyleCnt="3"/>
      <dgm:spPr/>
      <dgm:t>
        <a:bodyPr/>
        <a:lstStyle/>
        <a:p>
          <a:endParaRPr lang="ru-RU"/>
        </a:p>
      </dgm:t>
    </dgm:pt>
    <dgm:pt modelId="{6599718E-781C-4D0E-A197-A22F9EC82C1C}" type="pres">
      <dgm:prSet presAssocID="{517046A9-600F-4841-90EF-E19A13F4E51C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3939240-B5BC-4288-8328-32BC1C6A7883}" type="pres">
      <dgm:prSet presAssocID="{7EBA21EF-36D7-444F-AD38-67E5F8278C1C}" presName="sibTrans" presStyleLbl="sibTrans2D1" presStyleIdx="2" presStyleCnt="3"/>
      <dgm:spPr/>
      <dgm:t>
        <a:bodyPr/>
        <a:lstStyle/>
        <a:p>
          <a:endParaRPr lang="ru-RU"/>
        </a:p>
      </dgm:t>
    </dgm:pt>
    <dgm:pt modelId="{062F3D68-A82B-4E2A-BAD5-730CE9DAE6EA}" type="pres">
      <dgm:prSet presAssocID="{7EBA21EF-36D7-444F-AD38-67E5F8278C1C}" presName="connectorText" presStyleLbl="sibTrans2D1" presStyleIdx="2" presStyleCnt="3"/>
      <dgm:spPr/>
      <dgm:t>
        <a:bodyPr/>
        <a:lstStyle/>
        <a:p>
          <a:endParaRPr lang="ru-RU"/>
        </a:p>
      </dgm:t>
    </dgm:pt>
    <dgm:pt modelId="{C5D4121B-AB30-4972-8520-8E69DDD0CC59}" type="pres">
      <dgm:prSet presAssocID="{2B63A7C4-04F7-42F8-A5ED-53E42C3AF5B2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62ABF1BC-9B4F-4FE4-9750-E916F9AFBA8C}" type="presOf" srcId="{1F649F6D-93F8-45BA-82EB-5EE660E73C82}" destId="{8DB77D44-6CCF-4A32-8392-D3E443FDF8B3}" srcOrd="0" destOrd="0" presId="urn:microsoft.com/office/officeart/2005/8/layout/process1"/>
    <dgm:cxn modelId="{B0D4F33D-4EB0-43A6-8739-C35808778AAB}" type="presOf" srcId="{7EBA21EF-36D7-444F-AD38-67E5F8278C1C}" destId="{062F3D68-A82B-4E2A-BAD5-730CE9DAE6EA}" srcOrd="1" destOrd="0" presId="urn:microsoft.com/office/officeart/2005/8/layout/process1"/>
    <dgm:cxn modelId="{F0693B5E-2564-4E9C-9597-8514F0838DED}" type="presOf" srcId="{517046A9-600F-4841-90EF-E19A13F4E51C}" destId="{6599718E-781C-4D0E-A197-A22F9EC82C1C}" srcOrd="0" destOrd="0" presId="urn:microsoft.com/office/officeart/2005/8/layout/process1"/>
    <dgm:cxn modelId="{FC084F84-DA28-4603-958E-3FC81745D565}" type="presOf" srcId="{2B63A7C4-04F7-42F8-A5ED-53E42C3AF5B2}" destId="{C5D4121B-AB30-4972-8520-8E69DDD0CC59}" srcOrd="0" destOrd="0" presId="urn:microsoft.com/office/officeart/2005/8/layout/process1"/>
    <dgm:cxn modelId="{E0C41BE1-D196-45EC-A9CE-FE690C28A2AE}" type="presOf" srcId="{7EBA21EF-36D7-444F-AD38-67E5F8278C1C}" destId="{63939240-B5BC-4288-8328-32BC1C6A7883}" srcOrd="0" destOrd="0" presId="urn:microsoft.com/office/officeart/2005/8/layout/process1"/>
    <dgm:cxn modelId="{1EFB1318-68C3-4299-9781-44E197146480}" srcId="{5250B339-BF6F-4BE9-96A6-4126A1BEC9D8}" destId="{517046A9-600F-4841-90EF-E19A13F4E51C}" srcOrd="2" destOrd="0" parTransId="{C6DBE131-18B2-46AE-8A90-0FD8894530A3}" sibTransId="{7EBA21EF-36D7-444F-AD38-67E5F8278C1C}"/>
    <dgm:cxn modelId="{61F4761E-9364-4739-B119-91BA307D5AB6}" srcId="{5250B339-BF6F-4BE9-96A6-4126A1BEC9D8}" destId="{CA716DAA-56B5-47E7-9C43-C515E87ED783}" srcOrd="0" destOrd="0" parTransId="{7B42176D-00B0-446F-BE6D-E6806B94C097}" sibTransId="{279D5B91-43F8-4FFB-8D8B-E6E344AC972E}"/>
    <dgm:cxn modelId="{83C79544-1ADC-44C8-BB16-D86A7D8358A9}" srcId="{5250B339-BF6F-4BE9-96A6-4126A1BEC9D8}" destId="{4A7BFB92-6860-4590-AB68-DC22448212B1}" srcOrd="1" destOrd="0" parTransId="{6410D13C-8D86-4AFF-A46F-3D15643555E6}" sibTransId="{1F649F6D-93F8-45BA-82EB-5EE660E73C82}"/>
    <dgm:cxn modelId="{0AAF0CEB-F24E-43AF-B8A3-33969E94C9C4}" type="presOf" srcId="{279D5B91-43F8-4FFB-8D8B-E6E344AC972E}" destId="{31FD6AE8-724A-4025-AA8A-AECA0395D2B0}" srcOrd="1" destOrd="0" presId="urn:microsoft.com/office/officeart/2005/8/layout/process1"/>
    <dgm:cxn modelId="{99C83010-E16E-4F02-A4EB-E06DD59FC680}" type="presOf" srcId="{4A7BFB92-6860-4590-AB68-DC22448212B1}" destId="{3ED15C25-EA13-4CDE-8C39-5B7684924B8C}" srcOrd="0" destOrd="0" presId="urn:microsoft.com/office/officeart/2005/8/layout/process1"/>
    <dgm:cxn modelId="{E376A831-4CFF-4394-987F-3B493A62DCD4}" type="presOf" srcId="{5250B339-BF6F-4BE9-96A6-4126A1BEC9D8}" destId="{3D49B98B-AF1A-47D6-8E27-DF27AAD8AB22}" srcOrd="0" destOrd="0" presId="urn:microsoft.com/office/officeart/2005/8/layout/process1"/>
    <dgm:cxn modelId="{967771D9-3D07-40CD-A150-CEFC4E8024AB}" type="presOf" srcId="{1F649F6D-93F8-45BA-82EB-5EE660E73C82}" destId="{FC7FC844-8880-44F5-BD67-A930469B5519}" srcOrd="1" destOrd="0" presId="urn:microsoft.com/office/officeart/2005/8/layout/process1"/>
    <dgm:cxn modelId="{1E12A34E-2185-4AA2-8D07-138CBC4492FC}" type="presOf" srcId="{279D5B91-43F8-4FFB-8D8B-E6E344AC972E}" destId="{F7995BE4-A739-4804-BB06-F615E4C3049C}" srcOrd="0" destOrd="0" presId="urn:microsoft.com/office/officeart/2005/8/layout/process1"/>
    <dgm:cxn modelId="{EB0F20F7-F504-4304-9F07-D842F8FED4DE}" srcId="{5250B339-BF6F-4BE9-96A6-4126A1BEC9D8}" destId="{2B63A7C4-04F7-42F8-A5ED-53E42C3AF5B2}" srcOrd="3" destOrd="0" parTransId="{CFBCA4CA-BD84-47C8-9F68-69B6EFF4CB90}" sibTransId="{5FA9B425-ABF4-4968-BF67-F8E4316BFE23}"/>
    <dgm:cxn modelId="{A9A13CF2-7C36-4F97-BFD7-DEE505EF1C61}" type="presOf" srcId="{CA716DAA-56B5-47E7-9C43-C515E87ED783}" destId="{83B37651-F392-4DFF-9C6E-FF6270921930}" srcOrd="0" destOrd="0" presId="urn:microsoft.com/office/officeart/2005/8/layout/process1"/>
    <dgm:cxn modelId="{0DAA363C-F9B2-453E-83B2-C34094034066}" type="presParOf" srcId="{3D49B98B-AF1A-47D6-8E27-DF27AAD8AB22}" destId="{83B37651-F392-4DFF-9C6E-FF6270921930}" srcOrd="0" destOrd="0" presId="urn:microsoft.com/office/officeart/2005/8/layout/process1"/>
    <dgm:cxn modelId="{7CD9FC8C-D633-45B1-8448-3B366DF2B782}" type="presParOf" srcId="{3D49B98B-AF1A-47D6-8E27-DF27AAD8AB22}" destId="{F7995BE4-A739-4804-BB06-F615E4C3049C}" srcOrd="1" destOrd="0" presId="urn:microsoft.com/office/officeart/2005/8/layout/process1"/>
    <dgm:cxn modelId="{538F5E2C-FC4A-4031-868D-804B334B616E}" type="presParOf" srcId="{F7995BE4-A739-4804-BB06-F615E4C3049C}" destId="{31FD6AE8-724A-4025-AA8A-AECA0395D2B0}" srcOrd="0" destOrd="0" presId="urn:microsoft.com/office/officeart/2005/8/layout/process1"/>
    <dgm:cxn modelId="{7AE35729-99BB-4034-91BA-BDF8B3C5ED16}" type="presParOf" srcId="{3D49B98B-AF1A-47D6-8E27-DF27AAD8AB22}" destId="{3ED15C25-EA13-4CDE-8C39-5B7684924B8C}" srcOrd="2" destOrd="0" presId="urn:microsoft.com/office/officeart/2005/8/layout/process1"/>
    <dgm:cxn modelId="{000ED735-B365-41A2-A555-562C7B58A4DF}" type="presParOf" srcId="{3D49B98B-AF1A-47D6-8E27-DF27AAD8AB22}" destId="{8DB77D44-6CCF-4A32-8392-D3E443FDF8B3}" srcOrd="3" destOrd="0" presId="urn:microsoft.com/office/officeart/2005/8/layout/process1"/>
    <dgm:cxn modelId="{C108808D-6068-47D3-9131-B9078E974A26}" type="presParOf" srcId="{8DB77D44-6CCF-4A32-8392-D3E443FDF8B3}" destId="{FC7FC844-8880-44F5-BD67-A930469B5519}" srcOrd="0" destOrd="0" presId="urn:microsoft.com/office/officeart/2005/8/layout/process1"/>
    <dgm:cxn modelId="{D1D256AD-E45C-4ADA-ABF7-7D4760A56577}" type="presParOf" srcId="{3D49B98B-AF1A-47D6-8E27-DF27AAD8AB22}" destId="{6599718E-781C-4D0E-A197-A22F9EC82C1C}" srcOrd="4" destOrd="0" presId="urn:microsoft.com/office/officeart/2005/8/layout/process1"/>
    <dgm:cxn modelId="{B3E01ED9-FEB5-47DC-B4A2-53A3B3BEEE40}" type="presParOf" srcId="{3D49B98B-AF1A-47D6-8E27-DF27AAD8AB22}" destId="{63939240-B5BC-4288-8328-32BC1C6A7883}" srcOrd="5" destOrd="0" presId="urn:microsoft.com/office/officeart/2005/8/layout/process1"/>
    <dgm:cxn modelId="{41C619A3-47D0-4127-A5AA-19D7C5AE8717}" type="presParOf" srcId="{63939240-B5BC-4288-8328-32BC1C6A7883}" destId="{062F3D68-A82B-4E2A-BAD5-730CE9DAE6EA}" srcOrd="0" destOrd="0" presId="urn:microsoft.com/office/officeart/2005/8/layout/process1"/>
    <dgm:cxn modelId="{829B1632-D1CD-43A1-B2ED-AF7358F25FB8}" type="presParOf" srcId="{3D49B98B-AF1A-47D6-8E27-DF27AAD8AB22}" destId="{C5D4121B-AB30-4972-8520-8E69DDD0CC59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5250B339-BF6F-4BE9-96A6-4126A1BEC9D8}" type="doc">
      <dgm:prSet loTypeId="urn:microsoft.com/office/officeart/2005/8/layout/process1" loCatId="process" qsTypeId="urn:microsoft.com/office/officeart/2005/8/quickstyle/simple2" qsCatId="simple" csTypeId="urn:microsoft.com/office/officeart/2005/8/colors/colorful1" csCatId="colorful" phldr="1"/>
      <dgm:spPr/>
    </dgm:pt>
    <dgm:pt modelId="{CA716DAA-56B5-47E7-9C43-C515E87ED783}">
      <dgm:prSet phldrT="[Текст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ru-RU" b="0" cap="none" spc="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Фильтр текста</a:t>
          </a:r>
          <a:endParaRPr lang="ru-RU" dirty="0"/>
        </a:p>
      </dgm:t>
    </dgm:pt>
    <dgm:pt modelId="{7B42176D-00B0-446F-BE6D-E6806B94C097}" type="parTrans" cxnId="{61F4761E-9364-4739-B119-91BA307D5AB6}">
      <dgm:prSet/>
      <dgm:spPr/>
      <dgm:t>
        <a:bodyPr/>
        <a:lstStyle/>
        <a:p>
          <a:endParaRPr lang="ru-RU"/>
        </a:p>
      </dgm:t>
    </dgm:pt>
    <dgm:pt modelId="{279D5B91-43F8-4FFB-8D8B-E6E344AC972E}" type="sibTrans" cxnId="{61F4761E-9364-4739-B119-91BA307D5AB6}">
      <dgm:prSet/>
      <dgm:spPr/>
      <dgm:t>
        <a:bodyPr/>
        <a:lstStyle/>
        <a:p>
          <a:endParaRPr lang="ru-RU"/>
        </a:p>
      </dgm:t>
    </dgm:pt>
    <dgm:pt modelId="{2B63A7C4-04F7-42F8-A5ED-53E42C3AF5B2}">
      <dgm:prSet phldrT="[Текст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ru-RU" dirty="0" smtClean="0"/>
            <a:t>Фильтр </a:t>
          </a:r>
          <a:r>
            <a:rPr lang="ru-RU" dirty="0" err="1" smtClean="0"/>
            <a:t>токенов</a:t>
          </a:r>
          <a:endParaRPr lang="ru-RU" dirty="0"/>
        </a:p>
      </dgm:t>
    </dgm:pt>
    <dgm:pt modelId="{CFBCA4CA-BD84-47C8-9F68-69B6EFF4CB90}" type="parTrans" cxnId="{EB0F20F7-F504-4304-9F07-D842F8FED4DE}">
      <dgm:prSet/>
      <dgm:spPr/>
      <dgm:t>
        <a:bodyPr/>
        <a:lstStyle/>
        <a:p>
          <a:endParaRPr lang="ru-RU"/>
        </a:p>
      </dgm:t>
    </dgm:pt>
    <dgm:pt modelId="{5FA9B425-ABF4-4968-BF67-F8E4316BFE23}" type="sibTrans" cxnId="{EB0F20F7-F504-4304-9F07-D842F8FED4DE}">
      <dgm:prSet/>
      <dgm:spPr/>
      <dgm:t>
        <a:bodyPr/>
        <a:lstStyle/>
        <a:p>
          <a:endParaRPr lang="ru-RU"/>
        </a:p>
      </dgm:t>
    </dgm:pt>
    <dgm:pt modelId="{4A7BFB92-6860-4590-AB68-DC22448212B1}">
      <dgm:prSet phldrT="[Текст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ru-RU" b="0" cap="none" spc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Токенизация</a:t>
          </a:r>
          <a:endParaRPr lang="ru-RU" dirty="0"/>
        </a:p>
      </dgm:t>
    </dgm:pt>
    <dgm:pt modelId="{6410D13C-8D86-4AFF-A46F-3D15643555E6}" type="parTrans" cxnId="{83C79544-1ADC-44C8-BB16-D86A7D8358A9}">
      <dgm:prSet/>
      <dgm:spPr/>
      <dgm:t>
        <a:bodyPr/>
        <a:lstStyle/>
        <a:p>
          <a:endParaRPr lang="ru-RU"/>
        </a:p>
      </dgm:t>
    </dgm:pt>
    <dgm:pt modelId="{1F649F6D-93F8-45BA-82EB-5EE660E73C82}" type="sibTrans" cxnId="{83C79544-1ADC-44C8-BB16-D86A7D8358A9}">
      <dgm:prSet/>
      <dgm:spPr/>
      <dgm:t>
        <a:bodyPr/>
        <a:lstStyle/>
        <a:p>
          <a:endParaRPr lang="ru-RU"/>
        </a:p>
      </dgm:t>
    </dgm:pt>
    <dgm:pt modelId="{517046A9-600F-4841-90EF-E19A13F4E51C}">
      <dgm:prSet phldrT="[Текст]"/>
      <dgm:spPr/>
      <dgm:t>
        <a:bodyPr/>
        <a:lstStyle/>
        <a:p>
          <a:r>
            <a:rPr lang="ru-RU" b="0" cap="none" spc="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Нормализация</a:t>
          </a:r>
          <a:endParaRPr lang="ru-RU" dirty="0"/>
        </a:p>
      </dgm:t>
    </dgm:pt>
    <dgm:pt modelId="{C6DBE131-18B2-46AE-8A90-0FD8894530A3}" type="parTrans" cxnId="{1EFB1318-68C3-4299-9781-44E197146480}">
      <dgm:prSet/>
      <dgm:spPr/>
      <dgm:t>
        <a:bodyPr/>
        <a:lstStyle/>
        <a:p>
          <a:endParaRPr lang="ru-RU"/>
        </a:p>
      </dgm:t>
    </dgm:pt>
    <dgm:pt modelId="{7EBA21EF-36D7-444F-AD38-67E5F8278C1C}" type="sibTrans" cxnId="{1EFB1318-68C3-4299-9781-44E197146480}">
      <dgm:prSet/>
      <dgm:spPr/>
      <dgm:t>
        <a:bodyPr/>
        <a:lstStyle/>
        <a:p>
          <a:endParaRPr lang="ru-RU"/>
        </a:p>
      </dgm:t>
    </dgm:pt>
    <dgm:pt modelId="{3D49B98B-AF1A-47D6-8E27-DF27AAD8AB22}" type="pres">
      <dgm:prSet presAssocID="{5250B339-BF6F-4BE9-96A6-4126A1BEC9D8}" presName="Name0" presStyleCnt="0">
        <dgm:presLayoutVars>
          <dgm:dir/>
          <dgm:resizeHandles val="exact"/>
        </dgm:presLayoutVars>
      </dgm:prSet>
      <dgm:spPr/>
    </dgm:pt>
    <dgm:pt modelId="{83B37651-F392-4DFF-9C6E-FF6270921930}" type="pres">
      <dgm:prSet presAssocID="{CA716DAA-56B5-47E7-9C43-C515E87ED783}" presName="node" presStyleLbl="node1" presStyleIdx="0" presStyleCnt="4" custScaleY="8977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7995BE4-A739-4804-BB06-F615E4C3049C}" type="pres">
      <dgm:prSet presAssocID="{279D5B91-43F8-4FFB-8D8B-E6E344AC972E}" presName="sibTrans" presStyleLbl="sibTrans2D1" presStyleIdx="0" presStyleCnt="3"/>
      <dgm:spPr/>
      <dgm:t>
        <a:bodyPr/>
        <a:lstStyle/>
        <a:p>
          <a:endParaRPr lang="ru-RU"/>
        </a:p>
      </dgm:t>
    </dgm:pt>
    <dgm:pt modelId="{31FD6AE8-724A-4025-AA8A-AECA0395D2B0}" type="pres">
      <dgm:prSet presAssocID="{279D5B91-43F8-4FFB-8D8B-E6E344AC972E}" presName="connectorText" presStyleLbl="sibTrans2D1" presStyleIdx="0" presStyleCnt="3"/>
      <dgm:spPr/>
      <dgm:t>
        <a:bodyPr/>
        <a:lstStyle/>
        <a:p>
          <a:endParaRPr lang="ru-RU"/>
        </a:p>
      </dgm:t>
    </dgm:pt>
    <dgm:pt modelId="{3ED15C25-EA13-4CDE-8C39-5B7684924B8C}" type="pres">
      <dgm:prSet presAssocID="{4A7BFB92-6860-4590-AB68-DC22448212B1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DB77D44-6CCF-4A32-8392-D3E443FDF8B3}" type="pres">
      <dgm:prSet presAssocID="{1F649F6D-93F8-45BA-82EB-5EE660E73C82}" presName="sibTrans" presStyleLbl="sibTrans2D1" presStyleIdx="1" presStyleCnt="3"/>
      <dgm:spPr/>
      <dgm:t>
        <a:bodyPr/>
        <a:lstStyle/>
        <a:p>
          <a:endParaRPr lang="ru-RU"/>
        </a:p>
      </dgm:t>
    </dgm:pt>
    <dgm:pt modelId="{FC7FC844-8880-44F5-BD67-A930469B5519}" type="pres">
      <dgm:prSet presAssocID="{1F649F6D-93F8-45BA-82EB-5EE660E73C82}" presName="connectorText" presStyleLbl="sibTrans2D1" presStyleIdx="1" presStyleCnt="3"/>
      <dgm:spPr/>
      <dgm:t>
        <a:bodyPr/>
        <a:lstStyle/>
        <a:p>
          <a:endParaRPr lang="ru-RU"/>
        </a:p>
      </dgm:t>
    </dgm:pt>
    <dgm:pt modelId="{6599718E-781C-4D0E-A197-A22F9EC82C1C}" type="pres">
      <dgm:prSet presAssocID="{517046A9-600F-4841-90EF-E19A13F4E51C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3939240-B5BC-4288-8328-32BC1C6A7883}" type="pres">
      <dgm:prSet presAssocID="{7EBA21EF-36D7-444F-AD38-67E5F8278C1C}" presName="sibTrans" presStyleLbl="sibTrans2D1" presStyleIdx="2" presStyleCnt="3"/>
      <dgm:spPr/>
      <dgm:t>
        <a:bodyPr/>
        <a:lstStyle/>
        <a:p>
          <a:endParaRPr lang="ru-RU"/>
        </a:p>
      </dgm:t>
    </dgm:pt>
    <dgm:pt modelId="{062F3D68-A82B-4E2A-BAD5-730CE9DAE6EA}" type="pres">
      <dgm:prSet presAssocID="{7EBA21EF-36D7-444F-AD38-67E5F8278C1C}" presName="connectorText" presStyleLbl="sibTrans2D1" presStyleIdx="2" presStyleCnt="3"/>
      <dgm:spPr/>
      <dgm:t>
        <a:bodyPr/>
        <a:lstStyle/>
        <a:p>
          <a:endParaRPr lang="ru-RU"/>
        </a:p>
      </dgm:t>
    </dgm:pt>
    <dgm:pt modelId="{C5D4121B-AB30-4972-8520-8E69DDD0CC59}" type="pres">
      <dgm:prSet presAssocID="{2B63A7C4-04F7-42F8-A5ED-53E42C3AF5B2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62ABF1BC-9B4F-4FE4-9750-E916F9AFBA8C}" type="presOf" srcId="{1F649F6D-93F8-45BA-82EB-5EE660E73C82}" destId="{8DB77D44-6CCF-4A32-8392-D3E443FDF8B3}" srcOrd="0" destOrd="0" presId="urn:microsoft.com/office/officeart/2005/8/layout/process1"/>
    <dgm:cxn modelId="{B0D4F33D-4EB0-43A6-8739-C35808778AAB}" type="presOf" srcId="{7EBA21EF-36D7-444F-AD38-67E5F8278C1C}" destId="{062F3D68-A82B-4E2A-BAD5-730CE9DAE6EA}" srcOrd="1" destOrd="0" presId="urn:microsoft.com/office/officeart/2005/8/layout/process1"/>
    <dgm:cxn modelId="{F0693B5E-2564-4E9C-9597-8514F0838DED}" type="presOf" srcId="{517046A9-600F-4841-90EF-E19A13F4E51C}" destId="{6599718E-781C-4D0E-A197-A22F9EC82C1C}" srcOrd="0" destOrd="0" presId="urn:microsoft.com/office/officeart/2005/8/layout/process1"/>
    <dgm:cxn modelId="{FC084F84-DA28-4603-958E-3FC81745D565}" type="presOf" srcId="{2B63A7C4-04F7-42F8-A5ED-53E42C3AF5B2}" destId="{C5D4121B-AB30-4972-8520-8E69DDD0CC59}" srcOrd="0" destOrd="0" presId="urn:microsoft.com/office/officeart/2005/8/layout/process1"/>
    <dgm:cxn modelId="{E0C41BE1-D196-45EC-A9CE-FE690C28A2AE}" type="presOf" srcId="{7EBA21EF-36D7-444F-AD38-67E5F8278C1C}" destId="{63939240-B5BC-4288-8328-32BC1C6A7883}" srcOrd="0" destOrd="0" presId="urn:microsoft.com/office/officeart/2005/8/layout/process1"/>
    <dgm:cxn modelId="{1EFB1318-68C3-4299-9781-44E197146480}" srcId="{5250B339-BF6F-4BE9-96A6-4126A1BEC9D8}" destId="{517046A9-600F-4841-90EF-E19A13F4E51C}" srcOrd="2" destOrd="0" parTransId="{C6DBE131-18B2-46AE-8A90-0FD8894530A3}" sibTransId="{7EBA21EF-36D7-444F-AD38-67E5F8278C1C}"/>
    <dgm:cxn modelId="{61F4761E-9364-4739-B119-91BA307D5AB6}" srcId="{5250B339-BF6F-4BE9-96A6-4126A1BEC9D8}" destId="{CA716DAA-56B5-47E7-9C43-C515E87ED783}" srcOrd="0" destOrd="0" parTransId="{7B42176D-00B0-446F-BE6D-E6806B94C097}" sibTransId="{279D5B91-43F8-4FFB-8D8B-E6E344AC972E}"/>
    <dgm:cxn modelId="{83C79544-1ADC-44C8-BB16-D86A7D8358A9}" srcId="{5250B339-BF6F-4BE9-96A6-4126A1BEC9D8}" destId="{4A7BFB92-6860-4590-AB68-DC22448212B1}" srcOrd="1" destOrd="0" parTransId="{6410D13C-8D86-4AFF-A46F-3D15643555E6}" sibTransId="{1F649F6D-93F8-45BA-82EB-5EE660E73C82}"/>
    <dgm:cxn modelId="{0AAF0CEB-F24E-43AF-B8A3-33969E94C9C4}" type="presOf" srcId="{279D5B91-43F8-4FFB-8D8B-E6E344AC972E}" destId="{31FD6AE8-724A-4025-AA8A-AECA0395D2B0}" srcOrd="1" destOrd="0" presId="urn:microsoft.com/office/officeart/2005/8/layout/process1"/>
    <dgm:cxn modelId="{99C83010-E16E-4F02-A4EB-E06DD59FC680}" type="presOf" srcId="{4A7BFB92-6860-4590-AB68-DC22448212B1}" destId="{3ED15C25-EA13-4CDE-8C39-5B7684924B8C}" srcOrd="0" destOrd="0" presId="urn:microsoft.com/office/officeart/2005/8/layout/process1"/>
    <dgm:cxn modelId="{E376A831-4CFF-4394-987F-3B493A62DCD4}" type="presOf" srcId="{5250B339-BF6F-4BE9-96A6-4126A1BEC9D8}" destId="{3D49B98B-AF1A-47D6-8E27-DF27AAD8AB22}" srcOrd="0" destOrd="0" presId="urn:microsoft.com/office/officeart/2005/8/layout/process1"/>
    <dgm:cxn modelId="{967771D9-3D07-40CD-A150-CEFC4E8024AB}" type="presOf" srcId="{1F649F6D-93F8-45BA-82EB-5EE660E73C82}" destId="{FC7FC844-8880-44F5-BD67-A930469B5519}" srcOrd="1" destOrd="0" presId="urn:microsoft.com/office/officeart/2005/8/layout/process1"/>
    <dgm:cxn modelId="{1E12A34E-2185-4AA2-8D07-138CBC4492FC}" type="presOf" srcId="{279D5B91-43F8-4FFB-8D8B-E6E344AC972E}" destId="{F7995BE4-A739-4804-BB06-F615E4C3049C}" srcOrd="0" destOrd="0" presId="urn:microsoft.com/office/officeart/2005/8/layout/process1"/>
    <dgm:cxn modelId="{EB0F20F7-F504-4304-9F07-D842F8FED4DE}" srcId="{5250B339-BF6F-4BE9-96A6-4126A1BEC9D8}" destId="{2B63A7C4-04F7-42F8-A5ED-53E42C3AF5B2}" srcOrd="3" destOrd="0" parTransId="{CFBCA4CA-BD84-47C8-9F68-69B6EFF4CB90}" sibTransId="{5FA9B425-ABF4-4968-BF67-F8E4316BFE23}"/>
    <dgm:cxn modelId="{A9A13CF2-7C36-4F97-BFD7-DEE505EF1C61}" type="presOf" srcId="{CA716DAA-56B5-47E7-9C43-C515E87ED783}" destId="{83B37651-F392-4DFF-9C6E-FF6270921930}" srcOrd="0" destOrd="0" presId="urn:microsoft.com/office/officeart/2005/8/layout/process1"/>
    <dgm:cxn modelId="{0DAA363C-F9B2-453E-83B2-C34094034066}" type="presParOf" srcId="{3D49B98B-AF1A-47D6-8E27-DF27AAD8AB22}" destId="{83B37651-F392-4DFF-9C6E-FF6270921930}" srcOrd="0" destOrd="0" presId="urn:microsoft.com/office/officeart/2005/8/layout/process1"/>
    <dgm:cxn modelId="{7CD9FC8C-D633-45B1-8448-3B366DF2B782}" type="presParOf" srcId="{3D49B98B-AF1A-47D6-8E27-DF27AAD8AB22}" destId="{F7995BE4-A739-4804-BB06-F615E4C3049C}" srcOrd="1" destOrd="0" presId="urn:microsoft.com/office/officeart/2005/8/layout/process1"/>
    <dgm:cxn modelId="{538F5E2C-FC4A-4031-868D-804B334B616E}" type="presParOf" srcId="{F7995BE4-A739-4804-BB06-F615E4C3049C}" destId="{31FD6AE8-724A-4025-AA8A-AECA0395D2B0}" srcOrd="0" destOrd="0" presId="urn:microsoft.com/office/officeart/2005/8/layout/process1"/>
    <dgm:cxn modelId="{7AE35729-99BB-4034-91BA-BDF8B3C5ED16}" type="presParOf" srcId="{3D49B98B-AF1A-47D6-8E27-DF27AAD8AB22}" destId="{3ED15C25-EA13-4CDE-8C39-5B7684924B8C}" srcOrd="2" destOrd="0" presId="urn:microsoft.com/office/officeart/2005/8/layout/process1"/>
    <dgm:cxn modelId="{000ED735-B365-41A2-A555-562C7B58A4DF}" type="presParOf" srcId="{3D49B98B-AF1A-47D6-8E27-DF27AAD8AB22}" destId="{8DB77D44-6CCF-4A32-8392-D3E443FDF8B3}" srcOrd="3" destOrd="0" presId="urn:microsoft.com/office/officeart/2005/8/layout/process1"/>
    <dgm:cxn modelId="{C108808D-6068-47D3-9131-B9078E974A26}" type="presParOf" srcId="{8DB77D44-6CCF-4A32-8392-D3E443FDF8B3}" destId="{FC7FC844-8880-44F5-BD67-A930469B5519}" srcOrd="0" destOrd="0" presId="urn:microsoft.com/office/officeart/2005/8/layout/process1"/>
    <dgm:cxn modelId="{D1D256AD-E45C-4ADA-ABF7-7D4760A56577}" type="presParOf" srcId="{3D49B98B-AF1A-47D6-8E27-DF27AAD8AB22}" destId="{6599718E-781C-4D0E-A197-A22F9EC82C1C}" srcOrd="4" destOrd="0" presId="urn:microsoft.com/office/officeart/2005/8/layout/process1"/>
    <dgm:cxn modelId="{B3E01ED9-FEB5-47DC-B4A2-53A3B3BEEE40}" type="presParOf" srcId="{3D49B98B-AF1A-47D6-8E27-DF27AAD8AB22}" destId="{63939240-B5BC-4288-8328-32BC1C6A7883}" srcOrd="5" destOrd="0" presId="urn:microsoft.com/office/officeart/2005/8/layout/process1"/>
    <dgm:cxn modelId="{41C619A3-47D0-4127-A5AA-19D7C5AE8717}" type="presParOf" srcId="{63939240-B5BC-4288-8328-32BC1C6A7883}" destId="{062F3D68-A82B-4E2A-BAD5-730CE9DAE6EA}" srcOrd="0" destOrd="0" presId="urn:microsoft.com/office/officeart/2005/8/layout/process1"/>
    <dgm:cxn modelId="{829B1632-D1CD-43A1-B2ED-AF7358F25FB8}" type="presParOf" srcId="{3D49B98B-AF1A-47D6-8E27-DF27AAD8AB22}" destId="{C5D4121B-AB30-4972-8520-8E69DDD0CC59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5250B339-BF6F-4BE9-96A6-4126A1BEC9D8}" type="doc">
      <dgm:prSet loTypeId="urn:microsoft.com/office/officeart/2005/8/layout/process1" loCatId="process" qsTypeId="urn:microsoft.com/office/officeart/2005/8/quickstyle/simple2" qsCatId="simple" csTypeId="urn:microsoft.com/office/officeart/2005/8/colors/colorful1" csCatId="colorful" phldr="1"/>
      <dgm:spPr/>
    </dgm:pt>
    <dgm:pt modelId="{CA716DAA-56B5-47E7-9C43-C515E87ED783}">
      <dgm:prSet phldrT="[Текст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ru-RU" b="0" cap="none" spc="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Фильтр текста</a:t>
          </a:r>
          <a:endParaRPr lang="ru-RU" dirty="0"/>
        </a:p>
      </dgm:t>
    </dgm:pt>
    <dgm:pt modelId="{7B42176D-00B0-446F-BE6D-E6806B94C097}" type="parTrans" cxnId="{61F4761E-9364-4739-B119-91BA307D5AB6}">
      <dgm:prSet/>
      <dgm:spPr/>
      <dgm:t>
        <a:bodyPr/>
        <a:lstStyle/>
        <a:p>
          <a:endParaRPr lang="ru-RU"/>
        </a:p>
      </dgm:t>
    </dgm:pt>
    <dgm:pt modelId="{279D5B91-43F8-4FFB-8D8B-E6E344AC972E}" type="sibTrans" cxnId="{61F4761E-9364-4739-B119-91BA307D5AB6}">
      <dgm:prSet/>
      <dgm:spPr/>
      <dgm:t>
        <a:bodyPr/>
        <a:lstStyle/>
        <a:p>
          <a:endParaRPr lang="ru-RU"/>
        </a:p>
      </dgm:t>
    </dgm:pt>
    <dgm:pt modelId="{2B63A7C4-04F7-42F8-A5ED-53E42C3AF5B2}">
      <dgm:prSet phldrT="[Текст]"/>
      <dgm:spPr/>
      <dgm:t>
        <a:bodyPr/>
        <a:lstStyle/>
        <a:p>
          <a:r>
            <a:rPr lang="ru-RU" dirty="0" smtClean="0"/>
            <a:t>Фильтр </a:t>
          </a:r>
          <a:r>
            <a:rPr lang="ru-RU" dirty="0" err="1" smtClean="0"/>
            <a:t>токенов</a:t>
          </a:r>
          <a:endParaRPr lang="ru-RU" dirty="0"/>
        </a:p>
      </dgm:t>
    </dgm:pt>
    <dgm:pt modelId="{CFBCA4CA-BD84-47C8-9F68-69B6EFF4CB90}" type="parTrans" cxnId="{EB0F20F7-F504-4304-9F07-D842F8FED4DE}">
      <dgm:prSet/>
      <dgm:spPr/>
      <dgm:t>
        <a:bodyPr/>
        <a:lstStyle/>
        <a:p>
          <a:endParaRPr lang="ru-RU"/>
        </a:p>
      </dgm:t>
    </dgm:pt>
    <dgm:pt modelId="{5FA9B425-ABF4-4968-BF67-F8E4316BFE23}" type="sibTrans" cxnId="{EB0F20F7-F504-4304-9F07-D842F8FED4DE}">
      <dgm:prSet/>
      <dgm:spPr/>
      <dgm:t>
        <a:bodyPr/>
        <a:lstStyle/>
        <a:p>
          <a:endParaRPr lang="ru-RU"/>
        </a:p>
      </dgm:t>
    </dgm:pt>
    <dgm:pt modelId="{4A7BFB92-6860-4590-AB68-DC22448212B1}">
      <dgm:prSet phldrT="[Текст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ru-RU" b="0" cap="none" spc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Токенизация</a:t>
          </a:r>
          <a:endParaRPr lang="ru-RU" dirty="0"/>
        </a:p>
      </dgm:t>
    </dgm:pt>
    <dgm:pt modelId="{6410D13C-8D86-4AFF-A46F-3D15643555E6}" type="parTrans" cxnId="{83C79544-1ADC-44C8-BB16-D86A7D8358A9}">
      <dgm:prSet/>
      <dgm:spPr/>
      <dgm:t>
        <a:bodyPr/>
        <a:lstStyle/>
        <a:p>
          <a:endParaRPr lang="ru-RU"/>
        </a:p>
      </dgm:t>
    </dgm:pt>
    <dgm:pt modelId="{1F649F6D-93F8-45BA-82EB-5EE660E73C82}" type="sibTrans" cxnId="{83C79544-1ADC-44C8-BB16-D86A7D8358A9}">
      <dgm:prSet/>
      <dgm:spPr/>
      <dgm:t>
        <a:bodyPr/>
        <a:lstStyle/>
        <a:p>
          <a:endParaRPr lang="ru-RU"/>
        </a:p>
      </dgm:t>
    </dgm:pt>
    <dgm:pt modelId="{517046A9-600F-4841-90EF-E19A13F4E51C}">
      <dgm:prSet phldrT="[Текст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ru-RU" b="0" cap="none" spc="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Нормализация</a:t>
          </a:r>
          <a:endParaRPr lang="ru-RU" dirty="0"/>
        </a:p>
      </dgm:t>
    </dgm:pt>
    <dgm:pt modelId="{C6DBE131-18B2-46AE-8A90-0FD8894530A3}" type="parTrans" cxnId="{1EFB1318-68C3-4299-9781-44E197146480}">
      <dgm:prSet/>
      <dgm:spPr/>
      <dgm:t>
        <a:bodyPr/>
        <a:lstStyle/>
        <a:p>
          <a:endParaRPr lang="ru-RU"/>
        </a:p>
      </dgm:t>
    </dgm:pt>
    <dgm:pt modelId="{7EBA21EF-36D7-444F-AD38-67E5F8278C1C}" type="sibTrans" cxnId="{1EFB1318-68C3-4299-9781-44E197146480}">
      <dgm:prSet/>
      <dgm:spPr/>
      <dgm:t>
        <a:bodyPr/>
        <a:lstStyle/>
        <a:p>
          <a:endParaRPr lang="ru-RU"/>
        </a:p>
      </dgm:t>
    </dgm:pt>
    <dgm:pt modelId="{3D49B98B-AF1A-47D6-8E27-DF27AAD8AB22}" type="pres">
      <dgm:prSet presAssocID="{5250B339-BF6F-4BE9-96A6-4126A1BEC9D8}" presName="Name0" presStyleCnt="0">
        <dgm:presLayoutVars>
          <dgm:dir/>
          <dgm:resizeHandles val="exact"/>
        </dgm:presLayoutVars>
      </dgm:prSet>
      <dgm:spPr/>
    </dgm:pt>
    <dgm:pt modelId="{83B37651-F392-4DFF-9C6E-FF6270921930}" type="pres">
      <dgm:prSet presAssocID="{CA716DAA-56B5-47E7-9C43-C515E87ED783}" presName="node" presStyleLbl="node1" presStyleIdx="0" presStyleCnt="4" custScaleY="8977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7995BE4-A739-4804-BB06-F615E4C3049C}" type="pres">
      <dgm:prSet presAssocID="{279D5B91-43F8-4FFB-8D8B-E6E344AC972E}" presName="sibTrans" presStyleLbl="sibTrans2D1" presStyleIdx="0" presStyleCnt="3"/>
      <dgm:spPr/>
      <dgm:t>
        <a:bodyPr/>
        <a:lstStyle/>
        <a:p>
          <a:endParaRPr lang="ru-RU"/>
        </a:p>
      </dgm:t>
    </dgm:pt>
    <dgm:pt modelId="{31FD6AE8-724A-4025-AA8A-AECA0395D2B0}" type="pres">
      <dgm:prSet presAssocID="{279D5B91-43F8-4FFB-8D8B-E6E344AC972E}" presName="connectorText" presStyleLbl="sibTrans2D1" presStyleIdx="0" presStyleCnt="3"/>
      <dgm:spPr/>
      <dgm:t>
        <a:bodyPr/>
        <a:lstStyle/>
        <a:p>
          <a:endParaRPr lang="ru-RU"/>
        </a:p>
      </dgm:t>
    </dgm:pt>
    <dgm:pt modelId="{3ED15C25-EA13-4CDE-8C39-5B7684924B8C}" type="pres">
      <dgm:prSet presAssocID="{4A7BFB92-6860-4590-AB68-DC22448212B1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DB77D44-6CCF-4A32-8392-D3E443FDF8B3}" type="pres">
      <dgm:prSet presAssocID="{1F649F6D-93F8-45BA-82EB-5EE660E73C82}" presName="sibTrans" presStyleLbl="sibTrans2D1" presStyleIdx="1" presStyleCnt="3"/>
      <dgm:spPr/>
      <dgm:t>
        <a:bodyPr/>
        <a:lstStyle/>
        <a:p>
          <a:endParaRPr lang="ru-RU"/>
        </a:p>
      </dgm:t>
    </dgm:pt>
    <dgm:pt modelId="{FC7FC844-8880-44F5-BD67-A930469B5519}" type="pres">
      <dgm:prSet presAssocID="{1F649F6D-93F8-45BA-82EB-5EE660E73C82}" presName="connectorText" presStyleLbl="sibTrans2D1" presStyleIdx="1" presStyleCnt="3"/>
      <dgm:spPr/>
      <dgm:t>
        <a:bodyPr/>
        <a:lstStyle/>
        <a:p>
          <a:endParaRPr lang="ru-RU"/>
        </a:p>
      </dgm:t>
    </dgm:pt>
    <dgm:pt modelId="{6599718E-781C-4D0E-A197-A22F9EC82C1C}" type="pres">
      <dgm:prSet presAssocID="{517046A9-600F-4841-90EF-E19A13F4E51C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3939240-B5BC-4288-8328-32BC1C6A7883}" type="pres">
      <dgm:prSet presAssocID="{7EBA21EF-36D7-444F-AD38-67E5F8278C1C}" presName="sibTrans" presStyleLbl="sibTrans2D1" presStyleIdx="2" presStyleCnt="3"/>
      <dgm:spPr/>
      <dgm:t>
        <a:bodyPr/>
        <a:lstStyle/>
        <a:p>
          <a:endParaRPr lang="ru-RU"/>
        </a:p>
      </dgm:t>
    </dgm:pt>
    <dgm:pt modelId="{062F3D68-A82B-4E2A-BAD5-730CE9DAE6EA}" type="pres">
      <dgm:prSet presAssocID="{7EBA21EF-36D7-444F-AD38-67E5F8278C1C}" presName="connectorText" presStyleLbl="sibTrans2D1" presStyleIdx="2" presStyleCnt="3"/>
      <dgm:spPr/>
      <dgm:t>
        <a:bodyPr/>
        <a:lstStyle/>
        <a:p>
          <a:endParaRPr lang="ru-RU"/>
        </a:p>
      </dgm:t>
    </dgm:pt>
    <dgm:pt modelId="{C5D4121B-AB30-4972-8520-8E69DDD0CC59}" type="pres">
      <dgm:prSet presAssocID="{2B63A7C4-04F7-42F8-A5ED-53E42C3AF5B2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62ABF1BC-9B4F-4FE4-9750-E916F9AFBA8C}" type="presOf" srcId="{1F649F6D-93F8-45BA-82EB-5EE660E73C82}" destId="{8DB77D44-6CCF-4A32-8392-D3E443FDF8B3}" srcOrd="0" destOrd="0" presId="urn:microsoft.com/office/officeart/2005/8/layout/process1"/>
    <dgm:cxn modelId="{B0D4F33D-4EB0-43A6-8739-C35808778AAB}" type="presOf" srcId="{7EBA21EF-36D7-444F-AD38-67E5F8278C1C}" destId="{062F3D68-A82B-4E2A-BAD5-730CE9DAE6EA}" srcOrd="1" destOrd="0" presId="urn:microsoft.com/office/officeart/2005/8/layout/process1"/>
    <dgm:cxn modelId="{F0693B5E-2564-4E9C-9597-8514F0838DED}" type="presOf" srcId="{517046A9-600F-4841-90EF-E19A13F4E51C}" destId="{6599718E-781C-4D0E-A197-A22F9EC82C1C}" srcOrd="0" destOrd="0" presId="urn:microsoft.com/office/officeart/2005/8/layout/process1"/>
    <dgm:cxn modelId="{FC084F84-DA28-4603-958E-3FC81745D565}" type="presOf" srcId="{2B63A7C4-04F7-42F8-A5ED-53E42C3AF5B2}" destId="{C5D4121B-AB30-4972-8520-8E69DDD0CC59}" srcOrd="0" destOrd="0" presId="urn:microsoft.com/office/officeart/2005/8/layout/process1"/>
    <dgm:cxn modelId="{E0C41BE1-D196-45EC-A9CE-FE690C28A2AE}" type="presOf" srcId="{7EBA21EF-36D7-444F-AD38-67E5F8278C1C}" destId="{63939240-B5BC-4288-8328-32BC1C6A7883}" srcOrd="0" destOrd="0" presId="urn:microsoft.com/office/officeart/2005/8/layout/process1"/>
    <dgm:cxn modelId="{1EFB1318-68C3-4299-9781-44E197146480}" srcId="{5250B339-BF6F-4BE9-96A6-4126A1BEC9D8}" destId="{517046A9-600F-4841-90EF-E19A13F4E51C}" srcOrd="2" destOrd="0" parTransId="{C6DBE131-18B2-46AE-8A90-0FD8894530A3}" sibTransId="{7EBA21EF-36D7-444F-AD38-67E5F8278C1C}"/>
    <dgm:cxn modelId="{61F4761E-9364-4739-B119-91BA307D5AB6}" srcId="{5250B339-BF6F-4BE9-96A6-4126A1BEC9D8}" destId="{CA716DAA-56B5-47E7-9C43-C515E87ED783}" srcOrd="0" destOrd="0" parTransId="{7B42176D-00B0-446F-BE6D-E6806B94C097}" sibTransId="{279D5B91-43F8-4FFB-8D8B-E6E344AC972E}"/>
    <dgm:cxn modelId="{83C79544-1ADC-44C8-BB16-D86A7D8358A9}" srcId="{5250B339-BF6F-4BE9-96A6-4126A1BEC9D8}" destId="{4A7BFB92-6860-4590-AB68-DC22448212B1}" srcOrd="1" destOrd="0" parTransId="{6410D13C-8D86-4AFF-A46F-3D15643555E6}" sibTransId="{1F649F6D-93F8-45BA-82EB-5EE660E73C82}"/>
    <dgm:cxn modelId="{0AAF0CEB-F24E-43AF-B8A3-33969E94C9C4}" type="presOf" srcId="{279D5B91-43F8-4FFB-8D8B-E6E344AC972E}" destId="{31FD6AE8-724A-4025-AA8A-AECA0395D2B0}" srcOrd="1" destOrd="0" presId="urn:microsoft.com/office/officeart/2005/8/layout/process1"/>
    <dgm:cxn modelId="{99C83010-E16E-4F02-A4EB-E06DD59FC680}" type="presOf" srcId="{4A7BFB92-6860-4590-AB68-DC22448212B1}" destId="{3ED15C25-EA13-4CDE-8C39-5B7684924B8C}" srcOrd="0" destOrd="0" presId="urn:microsoft.com/office/officeart/2005/8/layout/process1"/>
    <dgm:cxn modelId="{E376A831-4CFF-4394-987F-3B493A62DCD4}" type="presOf" srcId="{5250B339-BF6F-4BE9-96A6-4126A1BEC9D8}" destId="{3D49B98B-AF1A-47D6-8E27-DF27AAD8AB22}" srcOrd="0" destOrd="0" presId="urn:microsoft.com/office/officeart/2005/8/layout/process1"/>
    <dgm:cxn modelId="{967771D9-3D07-40CD-A150-CEFC4E8024AB}" type="presOf" srcId="{1F649F6D-93F8-45BA-82EB-5EE660E73C82}" destId="{FC7FC844-8880-44F5-BD67-A930469B5519}" srcOrd="1" destOrd="0" presId="urn:microsoft.com/office/officeart/2005/8/layout/process1"/>
    <dgm:cxn modelId="{1E12A34E-2185-4AA2-8D07-138CBC4492FC}" type="presOf" srcId="{279D5B91-43F8-4FFB-8D8B-E6E344AC972E}" destId="{F7995BE4-A739-4804-BB06-F615E4C3049C}" srcOrd="0" destOrd="0" presId="urn:microsoft.com/office/officeart/2005/8/layout/process1"/>
    <dgm:cxn modelId="{EB0F20F7-F504-4304-9F07-D842F8FED4DE}" srcId="{5250B339-BF6F-4BE9-96A6-4126A1BEC9D8}" destId="{2B63A7C4-04F7-42F8-A5ED-53E42C3AF5B2}" srcOrd="3" destOrd="0" parTransId="{CFBCA4CA-BD84-47C8-9F68-69B6EFF4CB90}" sibTransId="{5FA9B425-ABF4-4968-BF67-F8E4316BFE23}"/>
    <dgm:cxn modelId="{A9A13CF2-7C36-4F97-BFD7-DEE505EF1C61}" type="presOf" srcId="{CA716DAA-56B5-47E7-9C43-C515E87ED783}" destId="{83B37651-F392-4DFF-9C6E-FF6270921930}" srcOrd="0" destOrd="0" presId="urn:microsoft.com/office/officeart/2005/8/layout/process1"/>
    <dgm:cxn modelId="{0DAA363C-F9B2-453E-83B2-C34094034066}" type="presParOf" srcId="{3D49B98B-AF1A-47D6-8E27-DF27AAD8AB22}" destId="{83B37651-F392-4DFF-9C6E-FF6270921930}" srcOrd="0" destOrd="0" presId="urn:microsoft.com/office/officeart/2005/8/layout/process1"/>
    <dgm:cxn modelId="{7CD9FC8C-D633-45B1-8448-3B366DF2B782}" type="presParOf" srcId="{3D49B98B-AF1A-47D6-8E27-DF27AAD8AB22}" destId="{F7995BE4-A739-4804-BB06-F615E4C3049C}" srcOrd="1" destOrd="0" presId="urn:microsoft.com/office/officeart/2005/8/layout/process1"/>
    <dgm:cxn modelId="{538F5E2C-FC4A-4031-868D-804B334B616E}" type="presParOf" srcId="{F7995BE4-A739-4804-BB06-F615E4C3049C}" destId="{31FD6AE8-724A-4025-AA8A-AECA0395D2B0}" srcOrd="0" destOrd="0" presId="urn:microsoft.com/office/officeart/2005/8/layout/process1"/>
    <dgm:cxn modelId="{7AE35729-99BB-4034-91BA-BDF8B3C5ED16}" type="presParOf" srcId="{3D49B98B-AF1A-47D6-8E27-DF27AAD8AB22}" destId="{3ED15C25-EA13-4CDE-8C39-5B7684924B8C}" srcOrd="2" destOrd="0" presId="urn:microsoft.com/office/officeart/2005/8/layout/process1"/>
    <dgm:cxn modelId="{000ED735-B365-41A2-A555-562C7B58A4DF}" type="presParOf" srcId="{3D49B98B-AF1A-47D6-8E27-DF27AAD8AB22}" destId="{8DB77D44-6CCF-4A32-8392-D3E443FDF8B3}" srcOrd="3" destOrd="0" presId="urn:microsoft.com/office/officeart/2005/8/layout/process1"/>
    <dgm:cxn modelId="{C108808D-6068-47D3-9131-B9078E974A26}" type="presParOf" srcId="{8DB77D44-6CCF-4A32-8392-D3E443FDF8B3}" destId="{FC7FC844-8880-44F5-BD67-A930469B5519}" srcOrd="0" destOrd="0" presId="urn:microsoft.com/office/officeart/2005/8/layout/process1"/>
    <dgm:cxn modelId="{D1D256AD-E45C-4ADA-ABF7-7D4760A56577}" type="presParOf" srcId="{3D49B98B-AF1A-47D6-8E27-DF27AAD8AB22}" destId="{6599718E-781C-4D0E-A197-A22F9EC82C1C}" srcOrd="4" destOrd="0" presId="urn:microsoft.com/office/officeart/2005/8/layout/process1"/>
    <dgm:cxn modelId="{B3E01ED9-FEB5-47DC-B4A2-53A3B3BEEE40}" type="presParOf" srcId="{3D49B98B-AF1A-47D6-8E27-DF27AAD8AB22}" destId="{63939240-B5BC-4288-8328-32BC1C6A7883}" srcOrd="5" destOrd="0" presId="urn:microsoft.com/office/officeart/2005/8/layout/process1"/>
    <dgm:cxn modelId="{41C619A3-47D0-4127-A5AA-19D7C5AE8717}" type="presParOf" srcId="{63939240-B5BC-4288-8328-32BC1C6A7883}" destId="{062F3D68-A82B-4E2A-BAD5-730CE9DAE6EA}" srcOrd="0" destOrd="0" presId="urn:microsoft.com/office/officeart/2005/8/layout/process1"/>
    <dgm:cxn modelId="{829B1632-D1CD-43A1-B2ED-AF7358F25FB8}" type="presParOf" srcId="{3D49B98B-AF1A-47D6-8E27-DF27AAD8AB22}" destId="{C5D4121B-AB30-4972-8520-8E69DDD0CC59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9ABF60-EC0F-45AD-A90E-9C76D15C2F14}">
      <dsp:nvSpPr>
        <dsp:cNvPr id="0" name=""/>
        <dsp:cNvSpPr/>
      </dsp:nvSpPr>
      <dsp:spPr>
        <a:xfrm>
          <a:off x="1562921" y="985980"/>
          <a:ext cx="705078" cy="1562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30480" rIns="30480" bIns="0" numCol="1" spcCol="1270" anchor="t" anchorCtr="0">
          <a:noAutofit/>
        </a:bodyPr>
        <a:lstStyle/>
        <a:p>
          <a:pPr lvl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800" kern="1200" dirty="0"/>
            <a:t> </a:t>
          </a:r>
        </a:p>
      </dsp:txBody>
      <dsp:txXfrm>
        <a:off x="1562921" y="985980"/>
        <a:ext cx="705078" cy="156261"/>
      </dsp:txXfrm>
    </dsp:sp>
    <dsp:sp modelId="{61EB78D8-69FF-471D-8FEB-71388C442F55}">
      <dsp:nvSpPr>
        <dsp:cNvPr id="0" name=""/>
        <dsp:cNvSpPr/>
      </dsp:nvSpPr>
      <dsp:spPr>
        <a:xfrm>
          <a:off x="288048" y="405109"/>
          <a:ext cx="1835994" cy="913672"/>
        </a:xfrm>
        <a:prstGeom prst="rect">
          <a:avLst/>
        </a:prstGeom>
        <a:blipFill dpi="0" rotWithShape="1">
          <a:blip xmlns:r="http://schemas.openxmlformats.org/officeDocument/2006/relationships" r:embed="rId1"/>
          <a:srcRect/>
          <a:stretch>
            <a:fillRect t="29524" b="29524"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9ABF60-EC0F-45AD-A90E-9C76D15C2F14}">
      <dsp:nvSpPr>
        <dsp:cNvPr id="0" name=""/>
        <dsp:cNvSpPr/>
      </dsp:nvSpPr>
      <dsp:spPr>
        <a:xfrm>
          <a:off x="1562921" y="985980"/>
          <a:ext cx="705078" cy="1562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30480" rIns="30480" bIns="0" numCol="1" spcCol="1270" anchor="t" anchorCtr="0">
          <a:noAutofit/>
        </a:bodyPr>
        <a:lstStyle/>
        <a:p>
          <a:pPr lvl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800" kern="1200" dirty="0"/>
            <a:t> </a:t>
          </a:r>
        </a:p>
      </dsp:txBody>
      <dsp:txXfrm>
        <a:off x="1562921" y="985980"/>
        <a:ext cx="705078" cy="156261"/>
      </dsp:txXfrm>
    </dsp:sp>
    <dsp:sp modelId="{61EB78D8-69FF-471D-8FEB-71388C442F55}">
      <dsp:nvSpPr>
        <dsp:cNvPr id="0" name=""/>
        <dsp:cNvSpPr/>
      </dsp:nvSpPr>
      <dsp:spPr>
        <a:xfrm>
          <a:off x="288048" y="405109"/>
          <a:ext cx="1835994" cy="913672"/>
        </a:xfrm>
        <a:prstGeom prst="rect">
          <a:avLst/>
        </a:prstGeom>
        <a:blipFill dpi="0" rotWithShape="1">
          <a:blip xmlns:r="http://schemas.openxmlformats.org/officeDocument/2006/relationships" r:embed="rId1"/>
          <a:srcRect/>
          <a:stretch>
            <a:fillRect t="29524" b="29524"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B37651-F392-4DFF-9C6E-FF6270921930}">
      <dsp:nvSpPr>
        <dsp:cNvPr id="0" name=""/>
        <dsp:cNvSpPr/>
      </dsp:nvSpPr>
      <dsp:spPr>
        <a:xfrm>
          <a:off x="4430" y="702466"/>
          <a:ext cx="1936972" cy="104333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900" b="0" kern="1200" cap="none" spc="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Фильтр текста</a:t>
          </a:r>
          <a:endParaRPr lang="ru-RU" sz="1900" kern="1200" dirty="0"/>
        </a:p>
      </dsp:txBody>
      <dsp:txXfrm>
        <a:off x="34988" y="733024"/>
        <a:ext cx="1875856" cy="982222"/>
      </dsp:txXfrm>
    </dsp:sp>
    <dsp:sp modelId="{F7995BE4-A739-4804-BB06-F615E4C3049C}">
      <dsp:nvSpPr>
        <dsp:cNvPr id="0" name=""/>
        <dsp:cNvSpPr/>
      </dsp:nvSpPr>
      <dsp:spPr>
        <a:xfrm>
          <a:off x="2135100" y="983951"/>
          <a:ext cx="410638" cy="480369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500" kern="1200"/>
        </a:p>
      </dsp:txBody>
      <dsp:txXfrm>
        <a:off x="2135100" y="1080025"/>
        <a:ext cx="287447" cy="288221"/>
      </dsp:txXfrm>
    </dsp:sp>
    <dsp:sp modelId="{3ED15C25-EA13-4CDE-8C39-5B7684924B8C}">
      <dsp:nvSpPr>
        <dsp:cNvPr id="0" name=""/>
        <dsp:cNvSpPr/>
      </dsp:nvSpPr>
      <dsp:spPr>
        <a:xfrm>
          <a:off x="2716192" y="643044"/>
          <a:ext cx="1936972" cy="116218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900" b="0" kern="1200" cap="none" spc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Токенизация</a:t>
          </a:r>
          <a:endParaRPr lang="ru-RU" sz="1900" kern="1200" dirty="0"/>
        </a:p>
      </dsp:txBody>
      <dsp:txXfrm>
        <a:off x="2750231" y="677083"/>
        <a:ext cx="1868894" cy="1094105"/>
      </dsp:txXfrm>
    </dsp:sp>
    <dsp:sp modelId="{8DB77D44-6CCF-4A32-8392-D3E443FDF8B3}">
      <dsp:nvSpPr>
        <dsp:cNvPr id="0" name=""/>
        <dsp:cNvSpPr/>
      </dsp:nvSpPr>
      <dsp:spPr>
        <a:xfrm>
          <a:off x="4846862" y="983951"/>
          <a:ext cx="410638" cy="480369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500" kern="1200"/>
        </a:p>
      </dsp:txBody>
      <dsp:txXfrm>
        <a:off x="4846862" y="1080025"/>
        <a:ext cx="287447" cy="288221"/>
      </dsp:txXfrm>
    </dsp:sp>
    <dsp:sp modelId="{6599718E-781C-4D0E-A197-A22F9EC82C1C}">
      <dsp:nvSpPr>
        <dsp:cNvPr id="0" name=""/>
        <dsp:cNvSpPr/>
      </dsp:nvSpPr>
      <dsp:spPr>
        <a:xfrm>
          <a:off x="5427954" y="643044"/>
          <a:ext cx="1936972" cy="116218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900" b="0" kern="1200" cap="none" spc="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Нормализация</a:t>
          </a:r>
          <a:endParaRPr lang="ru-RU" sz="1900" kern="1200" dirty="0"/>
        </a:p>
      </dsp:txBody>
      <dsp:txXfrm>
        <a:off x="5461993" y="677083"/>
        <a:ext cx="1868894" cy="1094105"/>
      </dsp:txXfrm>
    </dsp:sp>
    <dsp:sp modelId="{63939240-B5BC-4288-8328-32BC1C6A7883}">
      <dsp:nvSpPr>
        <dsp:cNvPr id="0" name=""/>
        <dsp:cNvSpPr/>
      </dsp:nvSpPr>
      <dsp:spPr>
        <a:xfrm>
          <a:off x="7558624" y="983951"/>
          <a:ext cx="410638" cy="480369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500" kern="1200"/>
        </a:p>
      </dsp:txBody>
      <dsp:txXfrm>
        <a:off x="7558624" y="1080025"/>
        <a:ext cx="287447" cy="288221"/>
      </dsp:txXfrm>
    </dsp:sp>
    <dsp:sp modelId="{C5D4121B-AB30-4972-8520-8E69DDD0CC59}">
      <dsp:nvSpPr>
        <dsp:cNvPr id="0" name=""/>
        <dsp:cNvSpPr/>
      </dsp:nvSpPr>
      <dsp:spPr>
        <a:xfrm>
          <a:off x="8139716" y="643044"/>
          <a:ext cx="1936972" cy="116218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900" kern="1200" dirty="0" smtClean="0"/>
            <a:t>Фильтр </a:t>
          </a:r>
          <a:r>
            <a:rPr lang="ru-RU" sz="1900" kern="1200" dirty="0" err="1" smtClean="0"/>
            <a:t>токенов</a:t>
          </a:r>
          <a:endParaRPr lang="ru-RU" sz="1900" kern="1200" dirty="0"/>
        </a:p>
      </dsp:txBody>
      <dsp:txXfrm>
        <a:off x="8173755" y="677083"/>
        <a:ext cx="1868894" cy="109410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B37651-F392-4DFF-9C6E-FF6270921930}">
      <dsp:nvSpPr>
        <dsp:cNvPr id="0" name=""/>
        <dsp:cNvSpPr/>
      </dsp:nvSpPr>
      <dsp:spPr>
        <a:xfrm>
          <a:off x="4430" y="702466"/>
          <a:ext cx="1936972" cy="104333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900" b="0" kern="1200" cap="none" spc="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Фильтр текста</a:t>
          </a:r>
          <a:endParaRPr lang="ru-RU" sz="1900" kern="1200" dirty="0"/>
        </a:p>
      </dsp:txBody>
      <dsp:txXfrm>
        <a:off x="34988" y="733024"/>
        <a:ext cx="1875856" cy="982222"/>
      </dsp:txXfrm>
    </dsp:sp>
    <dsp:sp modelId="{F7995BE4-A739-4804-BB06-F615E4C3049C}">
      <dsp:nvSpPr>
        <dsp:cNvPr id="0" name=""/>
        <dsp:cNvSpPr/>
      </dsp:nvSpPr>
      <dsp:spPr>
        <a:xfrm>
          <a:off x="2135100" y="983951"/>
          <a:ext cx="410638" cy="480369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500" kern="1200"/>
        </a:p>
      </dsp:txBody>
      <dsp:txXfrm>
        <a:off x="2135100" y="1080025"/>
        <a:ext cx="287447" cy="288221"/>
      </dsp:txXfrm>
    </dsp:sp>
    <dsp:sp modelId="{3ED15C25-EA13-4CDE-8C39-5B7684924B8C}">
      <dsp:nvSpPr>
        <dsp:cNvPr id="0" name=""/>
        <dsp:cNvSpPr/>
      </dsp:nvSpPr>
      <dsp:spPr>
        <a:xfrm>
          <a:off x="2716192" y="643044"/>
          <a:ext cx="1936972" cy="1162183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900" b="0" kern="1200" cap="none" spc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Токенизация</a:t>
          </a:r>
          <a:endParaRPr lang="ru-RU" sz="1900" kern="1200" dirty="0"/>
        </a:p>
      </dsp:txBody>
      <dsp:txXfrm>
        <a:off x="2750231" y="677083"/>
        <a:ext cx="1868894" cy="1094105"/>
      </dsp:txXfrm>
    </dsp:sp>
    <dsp:sp modelId="{8DB77D44-6CCF-4A32-8392-D3E443FDF8B3}">
      <dsp:nvSpPr>
        <dsp:cNvPr id="0" name=""/>
        <dsp:cNvSpPr/>
      </dsp:nvSpPr>
      <dsp:spPr>
        <a:xfrm>
          <a:off x="4846862" y="983951"/>
          <a:ext cx="410638" cy="480369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500" kern="1200"/>
        </a:p>
      </dsp:txBody>
      <dsp:txXfrm>
        <a:off x="4846862" y="1080025"/>
        <a:ext cx="287447" cy="288221"/>
      </dsp:txXfrm>
    </dsp:sp>
    <dsp:sp modelId="{6599718E-781C-4D0E-A197-A22F9EC82C1C}">
      <dsp:nvSpPr>
        <dsp:cNvPr id="0" name=""/>
        <dsp:cNvSpPr/>
      </dsp:nvSpPr>
      <dsp:spPr>
        <a:xfrm>
          <a:off x="5427954" y="643044"/>
          <a:ext cx="1936972" cy="1162183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900" b="0" kern="1200" cap="none" spc="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Нормализация</a:t>
          </a:r>
          <a:endParaRPr lang="ru-RU" sz="1900" kern="1200" dirty="0"/>
        </a:p>
      </dsp:txBody>
      <dsp:txXfrm>
        <a:off x="5461993" y="677083"/>
        <a:ext cx="1868894" cy="1094105"/>
      </dsp:txXfrm>
    </dsp:sp>
    <dsp:sp modelId="{63939240-B5BC-4288-8328-32BC1C6A7883}">
      <dsp:nvSpPr>
        <dsp:cNvPr id="0" name=""/>
        <dsp:cNvSpPr/>
      </dsp:nvSpPr>
      <dsp:spPr>
        <a:xfrm>
          <a:off x="7558624" y="983951"/>
          <a:ext cx="410638" cy="480369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500" kern="1200"/>
        </a:p>
      </dsp:txBody>
      <dsp:txXfrm>
        <a:off x="7558624" y="1080025"/>
        <a:ext cx="287447" cy="288221"/>
      </dsp:txXfrm>
    </dsp:sp>
    <dsp:sp modelId="{C5D4121B-AB30-4972-8520-8E69DDD0CC59}">
      <dsp:nvSpPr>
        <dsp:cNvPr id="0" name=""/>
        <dsp:cNvSpPr/>
      </dsp:nvSpPr>
      <dsp:spPr>
        <a:xfrm>
          <a:off x="8139716" y="643044"/>
          <a:ext cx="1936972" cy="1162183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900" kern="1200" dirty="0" smtClean="0"/>
            <a:t>Фильтр </a:t>
          </a:r>
          <a:r>
            <a:rPr lang="ru-RU" sz="1900" kern="1200" dirty="0" err="1" smtClean="0"/>
            <a:t>токенов</a:t>
          </a:r>
          <a:endParaRPr lang="ru-RU" sz="1900" kern="1200" dirty="0"/>
        </a:p>
      </dsp:txBody>
      <dsp:txXfrm>
        <a:off x="8173755" y="677083"/>
        <a:ext cx="1868894" cy="109410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B37651-F392-4DFF-9C6E-FF6270921930}">
      <dsp:nvSpPr>
        <dsp:cNvPr id="0" name=""/>
        <dsp:cNvSpPr/>
      </dsp:nvSpPr>
      <dsp:spPr>
        <a:xfrm>
          <a:off x="4430" y="702466"/>
          <a:ext cx="1936972" cy="1043338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900" b="0" kern="1200" cap="none" spc="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Фильтр текста</a:t>
          </a:r>
          <a:endParaRPr lang="ru-RU" sz="1900" kern="1200" dirty="0"/>
        </a:p>
      </dsp:txBody>
      <dsp:txXfrm>
        <a:off x="34988" y="733024"/>
        <a:ext cx="1875856" cy="982222"/>
      </dsp:txXfrm>
    </dsp:sp>
    <dsp:sp modelId="{F7995BE4-A739-4804-BB06-F615E4C3049C}">
      <dsp:nvSpPr>
        <dsp:cNvPr id="0" name=""/>
        <dsp:cNvSpPr/>
      </dsp:nvSpPr>
      <dsp:spPr>
        <a:xfrm>
          <a:off x="2135100" y="983951"/>
          <a:ext cx="410638" cy="480369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500" kern="1200"/>
        </a:p>
      </dsp:txBody>
      <dsp:txXfrm>
        <a:off x="2135100" y="1080025"/>
        <a:ext cx="287447" cy="288221"/>
      </dsp:txXfrm>
    </dsp:sp>
    <dsp:sp modelId="{3ED15C25-EA13-4CDE-8C39-5B7684924B8C}">
      <dsp:nvSpPr>
        <dsp:cNvPr id="0" name=""/>
        <dsp:cNvSpPr/>
      </dsp:nvSpPr>
      <dsp:spPr>
        <a:xfrm>
          <a:off x="2716192" y="643044"/>
          <a:ext cx="1936972" cy="116218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900" b="0" kern="1200" cap="none" spc="0" dirty="0" err="1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Токенизация</a:t>
          </a:r>
          <a:endParaRPr lang="ru-RU" sz="1900" kern="1200" dirty="0"/>
        </a:p>
      </dsp:txBody>
      <dsp:txXfrm>
        <a:off x="2750231" y="677083"/>
        <a:ext cx="1868894" cy="1094105"/>
      </dsp:txXfrm>
    </dsp:sp>
    <dsp:sp modelId="{8DB77D44-6CCF-4A32-8392-D3E443FDF8B3}">
      <dsp:nvSpPr>
        <dsp:cNvPr id="0" name=""/>
        <dsp:cNvSpPr/>
      </dsp:nvSpPr>
      <dsp:spPr>
        <a:xfrm>
          <a:off x="4846862" y="983951"/>
          <a:ext cx="410638" cy="480369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500" kern="1200"/>
        </a:p>
      </dsp:txBody>
      <dsp:txXfrm>
        <a:off x="4846862" y="1080025"/>
        <a:ext cx="287447" cy="288221"/>
      </dsp:txXfrm>
    </dsp:sp>
    <dsp:sp modelId="{6599718E-781C-4D0E-A197-A22F9EC82C1C}">
      <dsp:nvSpPr>
        <dsp:cNvPr id="0" name=""/>
        <dsp:cNvSpPr/>
      </dsp:nvSpPr>
      <dsp:spPr>
        <a:xfrm>
          <a:off x="5427954" y="643044"/>
          <a:ext cx="1936972" cy="1162183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900" b="0" kern="1200" cap="none" spc="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Нормализация</a:t>
          </a:r>
          <a:endParaRPr lang="ru-RU" sz="1900" kern="1200" dirty="0"/>
        </a:p>
      </dsp:txBody>
      <dsp:txXfrm>
        <a:off x="5461993" y="677083"/>
        <a:ext cx="1868894" cy="1094105"/>
      </dsp:txXfrm>
    </dsp:sp>
    <dsp:sp modelId="{63939240-B5BC-4288-8328-32BC1C6A7883}">
      <dsp:nvSpPr>
        <dsp:cNvPr id="0" name=""/>
        <dsp:cNvSpPr/>
      </dsp:nvSpPr>
      <dsp:spPr>
        <a:xfrm>
          <a:off x="7558624" y="983951"/>
          <a:ext cx="410638" cy="480369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500" kern="1200"/>
        </a:p>
      </dsp:txBody>
      <dsp:txXfrm>
        <a:off x="7558624" y="1080025"/>
        <a:ext cx="287447" cy="288221"/>
      </dsp:txXfrm>
    </dsp:sp>
    <dsp:sp modelId="{C5D4121B-AB30-4972-8520-8E69DDD0CC59}">
      <dsp:nvSpPr>
        <dsp:cNvPr id="0" name=""/>
        <dsp:cNvSpPr/>
      </dsp:nvSpPr>
      <dsp:spPr>
        <a:xfrm>
          <a:off x="8139716" y="643044"/>
          <a:ext cx="1936972" cy="1162183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900" kern="1200" dirty="0" smtClean="0"/>
            <a:t>Фильтр </a:t>
          </a:r>
          <a:r>
            <a:rPr lang="ru-RU" sz="1900" kern="1200" dirty="0" err="1" smtClean="0"/>
            <a:t>токенов</a:t>
          </a:r>
          <a:endParaRPr lang="ru-RU" sz="1900" kern="1200" dirty="0"/>
        </a:p>
      </dsp:txBody>
      <dsp:txXfrm>
        <a:off x="8173755" y="677083"/>
        <a:ext cx="1868894" cy="109410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B37651-F392-4DFF-9C6E-FF6270921930}">
      <dsp:nvSpPr>
        <dsp:cNvPr id="0" name=""/>
        <dsp:cNvSpPr/>
      </dsp:nvSpPr>
      <dsp:spPr>
        <a:xfrm>
          <a:off x="4430" y="702466"/>
          <a:ext cx="1936972" cy="1043338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900" b="0" kern="1200" cap="none" spc="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Фильтр текста</a:t>
          </a:r>
          <a:endParaRPr lang="ru-RU" sz="1900" kern="1200" dirty="0"/>
        </a:p>
      </dsp:txBody>
      <dsp:txXfrm>
        <a:off x="34988" y="733024"/>
        <a:ext cx="1875856" cy="982222"/>
      </dsp:txXfrm>
    </dsp:sp>
    <dsp:sp modelId="{F7995BE4-A739-4804-BB06-F615E4C3049C}">
      <dsp:nvSpPr>
        <dsp:cNvPr id="0" name=""/>
        <dsp:cNvSpPr/>
      </dsp:nvSpPr>
      <dsp:spPr>
        <a:xfrm>
          <a:off x="2135100" y="983951"/>
          <a:ext cx="410638" cy="480369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500" kern="1200"/>
        </a:p>
      </dsp:txBody>
      <dsp:txXfrm>
        <a:off x="2135100" y="1080025"/>
        <a:ext cx="287447" cy="288221"/>
      </dsp:txXfrm>
    </dsp:sp>
    <dsp:sp modelId="{3ED15C25-EA13-4CDE-8C39-5B7684924B8C}">
      <dsp:nvSpPr>
        <dsp:cNvPr id="0" name=""/>
        <dsp:cNvSpPr/>
      </dsp:nvSpPr>
      <dsp:spPr>
        <a:xfrm>
          <a:off x="2716192" y="643044"/>
          <a:ext cx="1936972" cy="116218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900" b="0" kern="1200" cap="none" spc="0" dirty="0" err="1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Токенизация</a:t>
          </a:r>
          <a:endParaRPr lang="ru-RU" sz="1900" kern="1200" dirty="0"/>
        </a:p>
      </dsp:txBody>
      <dsp:txXfrm>
        <a:off x="2750231" y="677083"/>
        <a:ext cx="1868894" cy="1094105"/>
      </dsp:txXfrm>
    </dsp:sp>
    <dsp:sp modelId="{8DB77D44-6CCF-4A32-8392-D3E443FDF8B3}">
      <dsp:nvSpPr>
        <dsp:cNvPr id="0" name=""/>
        <dsp:cNvSpPr/>
      </dsp:nvSpPr>
      <dsp:spPr>
        <a:xfrm>
          <a:off x="4846862" y="983951"/>
          <a:ext cx="410638" cy="480369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500" kern="1200"/>
        </a:p>
      </dsp:txBody>
      <dsp:txXfrm>
        <a:off x="4846862" y="1080025"/>
        <a:ext cx="287447" cy="288221"/>
      </dsp:txXfrm>
    </dsp:sp>
    <dsp:sp modelId="{6599718E-781C-4D0E-A197-A22F9EC82C1C}">
      <dsp:nvSpPr>
        <dsp:cNvPr id="0" name=""/>
        <dsp:cNvSpPr/>
      </dsp:nvSpPr>
      <dsp:spPr>
        <a:xfrm>
          <a:off x="5427954" y="643044"/>
          <a:ext cx="1936972" cy="1162183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900" b="0" kern="1200" cap="none" spc="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Нормализация</a:t>
          </a:r>
          <a:endParaRPr lang="ru-RU" sz="1900" kern="1200" dirty="0"/>
        </a:p>
      </dsp:txBody>
      <dsp:txXfrm>
        <a:off x="5461993" y="677083"/>
        <a:ext cx="1868894" cy="1094105"/>
      </dsp:txXfrm>
    </dsp:sp>
    <dsp:sp modelId="{63939240-B5BC-4288-8328-32BC1C6A7883}">
      <dsp:nvSpPr>
        <dsp:cNvPr id="0" name=""/>
        <dsp:cNvSpPr/>
      </dsp:nvSpPr>
      <dsp:spPr>
        <a:xfrm>
          <a:off x="7558624" y="983951"/>
          <a:ext cx="410638" cy="480369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500" kern="1200"/>
        </a:p>
      </dsp:txBody>
      <dsp:txXfrm>
        <a:off x="7558624" y="1080025"/>
        <a:ext cx="287447" cy="288221"/>
      </dsp:txXfrm>
    </dsp:sp>
    <dsp:sp modelId="{C5D4121B-AB30-4972-8520-8E69DDD0CC59}">
      <dsp:nvSpPr>
        <dsp:cNvPr id="0" name=""/>
        <dsp:cNvSpPr/>
      </dsp:nvSpPr>
      <dsp:spPr>
        <a:xfrm>
          <a:off x="8139716" y="643044"/>
          <a:ext cx="1936972" cy="1162183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900" kern="1200" dirty="0" smtClean="0"/>
            <a:t>Фильтр </a:t>
          </a:r>
          <a:r>
            <a:rPr lang="ru-RU" sz="1900" kern="1200" dirty="0" err="1" smtClean="0"/>
            <a:t>токенов</a:t>
          </a:r>
          <a:endParaRPr lang="ru-RU" sz="1900" kern="1200" dirty="0"/>
        </a:p>
      </dsp:txBody>
      <dsp:txXfrm>
        <a:off x="8173755" y="677083"/>
        <a:ext cx="1868894" cy="109410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B37651-F392-4DFF-9C6E-FF6270921930}">
      <dsp:nvSpPr>
        <dsp:cNvPr id="0" name=""/>
        <dsp:cNvSpPr/>
      </dsp:nvSpPr>
      <dsp:spPr>
        <a:xfrm>
          <a:off x="4430" y="702466"/>
          <a:ext cx="1936972" cy="1043338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900" b="0" kern="1200" cap="none" spc="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Фильтр текста</a:t>
          </a:r>
          <a:endParaRPr lang="ru-RU" sz="1900" kern="1200" dirty="0"/>
        </a:p>
      </dsp:txBody>
      <dsp:txXfrm>
        <a:off x="34988" y="733024"/>
        <a:ext cx="1875856" cy="982222"/>
      </dsp:txXfrm>
    </dsp:sp>
    <dsp:sp modelId="{F7995BE4-A739-4804-BB06-F615E4C3049C}">
      <dsp:nvSpPr>
        <dsp:cNvPr id="0" name=""/>
        <dsp:cNvSpPr/>
      </dsp:nvSpPr>
      <dsp:spPr>
        <a:xfrm>
          <a:off x="2135100" y="983951"/>
          <a:ext cx="410638" cy="480369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500" kern="1200"/>
        </a:p>
      </dsp:txBody>
      <dsp:txXfrm>
        <a:off x="2135100" y="1080025"/>
        <a:ext cx="287447" cy="288221"/>
      </dsp:txXfrm>
    </dsp:sp>
    <dsp:sp modelId="{3ED15C25-EA13-4CDE-8C39-5B7684924B8C}">
      <dsp:nvSpPr>
        <dsp:cNvPr id="0" name=""/>
        <dsp:cNvSpPr/>
      </dsp:nvSpPr>
      <dsp:spPr>
        <a:xfrm>
          <a:off x="2716192" y="643044"/>
          <a:ext cx="1936972" cy="1162183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900" b="0" kern="1200" cap="none" spc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Токенизация</a:t>
          </a:r>
          <a:endParaRPr lang="ru-RU" sz="1900" kern="1200" dirty="0"/>
        </a:p>
      </dsp:txBody>
      <dsp:txXfrm>
        <a:off x="2750231" y="677083"/>
        <a:ext cx="1868894" cy="1094105"/>
      </dsp:txXfrm>
    </dsp:sp>
    <dsp:sp modelId="{8DB77D44-6CCF-4A32-8392-D3E443FDF8B3}">
      <dsp:nvSpPr>
        <dsp:cNvPr id="0" name=""/>
        <dsp:cNvSpPr/>
      </dsp:nvSpPr>
      <dsp:spPr>
        <a:xfrm>
          <a:off x="4846862" y="983951"/>
          <a:ext cx="410638" cy="480369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500" kern="1200"/>
        </a:p>
      </dsp:txBody>
      <dsp:txXfrm>
        <a:off x="4846862" y="1080025"/>
        <a:ext cx="287447" cy="288221"/>
      </dsp:txXfrm>
    </dsp:sp>
    <dsp:sp modelId="{6599718E-781C-4D0E-A197-A22F9EC82C1C}">
      <dsp:nvSpPr>
        <dsp:cNvPr id="0" name=""/>
        <dsp:cNvSpPr/>
      </dsp:nvSpPr>
      <dsp:spPr>
        <a:xfrm>
          <a:off x="5427954" y="643044"/>
          <a:ext cx="1936972" cy="116218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900" b="0" kern="1200" cap="none" spc="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Нормализация</a:t>
          </a:r>
          <a:endParaRPr lang="ru-RU" sz="1900" kern="1200" dirty="0"/>
        </a:p>
      </dsp:txBody>
      <dsp:txXfrm>
        <a:off x="5461993" y="677083"/>
        <a:ext cx="1868894" cy="1094105"/>
      </dsp:txXfrm>
    </dsp:sp>
    <dsp:sp modelId="{63939240-B5BC-4288-8328-32BC1C6A7883}">
      <dsp:nvSpPr>
        <dsp:cNvPr id="0" name=""/>
        <dsp:cNvSpPr/>
      </dsp:nvSpPr>
      <dsp:spPr>
        <a:xfrm>
          <a:off x="7558624" y="983951"/>
          <a:ext cx="410638" cy="480369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500" kern="1200"/>
        </a:p>
      </dsp:txBody>
      <dsp:txXfrm>
        <a:off x="7558624" y="1080025"/>
        <a:ext cx="287447" cy="288221"/>
      </dsp:txXfrm>
    </dsp:sp>
    <dsp:sp modelId="{C5D4121B-AB30-4972-8520-8E69DDD0CC59}">
      <dsp:nvSpPr>
        <dsp:cNvPr id="0" name=""/>
        <dsp:cNvSpPr/>
      </dsp:nvSpPr>
      <dsp:spPr>
        <a:xfrm>
          <a:off x="8139716" y="643044"/>
          <a:ext cx="1936972" cy="1162183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900" kern="1200" dirty="0" smtClean="0"/>
            <a:t>Фильтр </a:t>
          </a:r>
          <a:r>
            <a:rPr lang="ru-RU" sz="1900" kern="1200" dirty="0" err="1" smtClean="0"/>
            <a:t>токенов</a:t>
          </a:r>
          <a:endParaRPr lang="ru-RU" sz="1900" kern="1200" dirty="0"/>
        </a:p>
      </dsp:txBody>
      <dsp:txXfrm>
        <a:off x="8173755" y="677083"/>
        <a:ext cx="1868894" cy="109410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B37651-F392-4DFF-9C6E-FF6270921930}">
      <dsp:nvSpPr>
        <dsp:cNvPr id="0" name=""/>
        <dsp:cNvSpPr/>
      </dsp:nvSpPr>
      <dsp:spPr>
        <a:xfrm>
          <a:off x="4430" y="702466"/>
          <a:ext cx="1936972" cy="1043338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900" b="0" kern="1200" cap="none" spc="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Фильтр текста</a:t>
          </a:r>
          <a:endParaRPr lang="ru-RU" sz="1900" kern="1200" dirty="0"/>
        </a:p>
      </dsp:txBody>
      <dsp:txXfrm>
        <a:off x="34988" y="733024"/>
        <a:ext cx="1875856" cy="982222"/>
      </dsp:txXfrm>
    </dsp:sp>
    <dsp:sp modelId="{F7995BE4-A739-4804-BB06-F615E4C3049C}">
      <dsp:nvSpPr>
        <dsp:cNvPr id="0" name=""/>
        <dsp:cNvSpPr/>
      </dsp:nvSpPr>
      <dsp:spPr>
        <a:xfrm>
          <a:off x="2135100" y="983951"/>
          <a:ext cx="410638" cy="480369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500" kern="1200"/>
        </a:p>
      </dsp:txBody>
      <dsp:txXfrm>
        <a:off x="2135100" y="1080025"/>
        <a:ext cx="287447" cy="288221"/>
      </dsp:txXfrm>
    </dsp:sp>
    <dsp:sp modelId="{3ED15C25-EA13-4CDE-8C39-5B7684924B8C}">
      <dsp:nvSpPr>
        <dsp:cNvPr id="0" name=""/>
        <dsp:cNvSpPr/>
      </dsp:nvSpPr>
      <dsp:spPr>
        <a:xfrm>
          <a:off x="2716192" y="643044"/>
          <a:ext cx="1936972" cy="1162183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900" b="0" kern="1200" cap="none" spc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Токенизация</a:t>
          </a:r>
          <a:endParaRPr lang="ru-RU" sz="1900" kern="1200" dirty="0"/>
        </a:p>
      </dsp:txBody>
      <dsp:txXfrm>
        <a:off x="2750231" y="677083"/>
        <a:ext cx="1868894" cy="1094105"/>
      </dsp:txXfrm>
    </dsp:sp>
    <dsp:sp modelId="{8DB77D44-6CCF-4A32-8392-D3E443FDF8B3}">
      <dsp:nvSpPr>
        <dsp:cNvPr id="0" name=""/>
        <dsp:cNvSpPr/>
      </dsp:nvSpPr>
      <dsp:spPr>
        <a:xfrm>
          <a:off x="4846862" y="983951"/>
          <a:ext cx="410638" cy="480369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500" kern="1200"/>
        </a:p>
      </dsp:txBody>
      <dsp:txXfrm>
        <a:off x="4846862" y="1080025"/>
        <a:ext cx="287447" cy="288221"/>
      </dsp:txXfrm>
    </dsp:sp>
    <dsp:sp modelId="{6599718E-781C-4D0E-A197-A22F9EC82C1C}">
      <dsp:nvSpPr>
        <dsp:cNvPr id="0" name=""/>
        <dsp:cNvSpPr/>
      </dsp:nvSpPr>
      <dsp:spPr>
        <a:xfrm>
          <a:off x="5427954" y="643044"/>
          <a:ext cx="1936972" cy="1162183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900" b="0" kern="1200" cap="none" spc="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Нормализация</a:t>
          </a:r>
          <a:endParaRPr lang="ru-RU" sz="1900" kern="1200" dirty="0"/>
        </a:p>
      </dsp:txBody>
      <dsp:txXfrm>
        <a:off x="5461993" y="677083"/>
        <a:ext cx="1868894" cy="1094105"/>
      </dsp:txXfrm>
    </dsp:sp>
    <dsp:sp modelId="{63939240-B5BC-4288-8328-32BC1C6A7883}">
      <dsp:nvSpPr>
        <dsp:cNvPr id="0" name=""/>
        <dsp:cNvSpPr/>
      </dsp:nvSpPr>
      <dsp:spPr>
        <a:xfrm>
          <a:off x="7558624" y="983951"/>
          <a:ext cx="410638" cy="480369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500" kern="1200"/>
        </a:p>
      </dsp:txBody>
      <dsp:txXfrm>
        <a:off x="7558624" y="1080025"/>
        <a:ext cx="287447" cy="288221"/>
      </dsp:txXfrm>
    </dsp:sp>
    <dsp:sp modelId="{C5D4121B-AB30-4972-8520-8E69DDD0CC59}">
      <dsp:nvSpPr>
        <dsp:cNvPr id="0" name=""/>
        <dsp:cNvSpPr/>
      </dsp:nvSpPr>
      <dsp:spPr>
        <a:xfrm>
          <a:off x="8139716" y="643044"/>
          <a:ext cx="1936972" cy="116218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900" kern="1200" dirty="0" smtClean="0"/>
            <a:t>Фильтр </a:t>
          </a:r>
          <a:r>
            <a:rPr lang="ru-RU" sz="1900" kern="1200" dirty="0" err="1" smtClean="0"/>
            <a:t>токенов</a:t>
          </a:r>
          <a:endParaRPr lang="ru-RU" sz="1900" kern="1200" dirty="0"/>
        </a:p>
      </dsp:txBody>
      <dsp:txXfrm>
        <a:off x="8173755" y="677083"/>
        <a:ext cx="1868894" cy="109410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PictureGrid">
  <dgm:title val=""/>
  <dgm:desc val=""/>
  <dgm:catLst>
    <dgm:cat type="picture" pri="11000"/>
    <dgm:cat type="pictureconvert" pri="1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</dgm:varLst>
    <dgm:choose name="Name1">
      <dgm:if name="Name2" axis="ch" ptType="node" func="cnt" op="lte" val="4">
        <dgm:choose name="Name3">
          <dgm:if name="Name4" func="var" arg="dir" op="equ" val="norm">
            <dgm:alg type="snake">
              <dgm:param type="off" val="ctr"/>
              <dgm:param type="bkpt" val="fixed"/>
              <dgm:param type="bkPtFixedVal" val="2"/>
            </dgm:alg>
          </dgm:if>
          <dgm:else name="Name5">
            <dgm:alg type="snake">
              <dgm:param type="off" val="ctr"/>
              <dgm:param type="grDir" val="tR"/>
              <dgm:param type="bkpt" val="fixed"/>
              <dgm:param type="bkPtFixedVal" val="2"/>
            </dgm:alg>
          </dgm:else>
        </dgm:choose>
      </dgm:if>
      <dgm:else name="Name6">
        <dgm:choose name="Name7">
          <dgm:if name="Name8" axis="ch" ptType="node" func="cnt" op="lte" val="9">
            <dgm:choose name="Name9">
              <dgm:if name="Name10" func="var" arg="dir" op="equ" val="norm">
                <dgm:alg type="snake">
                  <dgm:param type="off" val="ctr"/>
                  <dgm:param type="bkpt" val="fixed"/>
                  <dgm:param type="bkPtFixedVal" val="3"/>
                </dgm:alg>
              </dgm:if>
              <dgm:else name="Name11">
                <dgm:alg type="snake">
                  <dgm:param type="off" val="ctr"/>
                  <dgm:param type="grDir" val="tR"/>
                  <dgm:param type="bkpt" val="fixed"/>
                  <dgm:param type="bkPtFixedVal" val="3"/>
                </dgm:alg>
              </dgm:else>
            </dgm:choose>
          </dgm:if>
          <dgm:else name="Name12">
            <dgm:choose name="Name13">
              <dgm:if name="Name14" axis="ch" ptType="node" func="cnt" op="lte" val="16">
                <dgm:choose name="Name15">
                  <dgm:if name="Name16" func="var" arg="dir" op="equ" val="norm">
                    <dgm:alg type="snake">
                      <dgm:param type="off" val="ctr"/>
                      <dgm:param type="bkpt" val="fixed"/>
                      <dgm:param type="bkPtFixedVal" val="4"/>
                    </dgm:alg>
                  </dgm:if>
                  <dgm:else name="Name17">
                    <dgm:alg type="snake">
                      <dgm:param type="off" val="ctr"/>
                      <dgm:param type="grDir" val="tR"/>
                      <dgm:param type="bkpt" val="fixed"/>
                      <dgm:param type="bkPtFixedVal" val="4"/>
                    </dgm:alg>
                  </dgm:else>
                </dgm:choose>
              </dgm:if>
              <dgm:else name="Name18">
                <dgm:choose name="Name19">
                  <dgm:if name="Name20" axis="ch" ptType="node" func="cnt" op="lte" val="25">
                    <dgm:choose name="Name21">
                      <dgm:if name="Name22" func="var" arg="dir" op="equ" val="norm">
                        <dgm:alg type="snake">
                          <dgm:param type="off" val="ctr"/>
                          <dgm:param type="bkpt" val="fixed"/>
                          <dgm:param type="bkPtFixedVal" val="5"/>
                        </dgm:alg>
                      </dgm:if>
                      <dgm:else name="Name23">
                        <dgm:alg type="snake">
                          <dgm:param type="off" val="ctr"/>
                          <dgm:param type="grDir" val="tR"/>
                          <dgm:param type="bkpt" val="fixed"/>
                          <dgm:param type="bkPtFixedVal" val="5"/>
                        </dgm:alg>
                      </dgm:else>
                    </dgm:choose>
                  </dgm:if>
                  <dgm:else name="Name24">
                    <dgm:choose name="Name25">
                      <dgm:if name="Name26" func="var" arg="dir" op="equ" val="norm">
                        <dgm:alg type="snake">
                          <dgm:param type="off" val="ctr"/>
                        </dgm:alg>
                      </dgm:if>
                      <dgm:else name="Name27">
                        <dgm:alg type="snake">
                          <dgm:param type="off" val="ctr"/>
                          <dgm:param type="grDir" val="tR"/>
                        </dgm:alg>
                      </dgm:else>
                    </dgm:choose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h" fact="0.8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0.7568"/>
        </dgm:alg>
        <dgm:shape xmlns:r="http://schemas.openxmlformats.org/officeDocument/2006/relationships" r:blip="">
          <dgm:adjLst/>
        </dgm:shape>
        <dgm:constrLst>
          <dgm:constr type="l" for="ch" forName="rect1" refType="w" fact="0"/>
          <dgm:constr type="t" for="ch" forName="rect1" refType="h" fact="0.15"/>
          <dgm:constr type="w" for="ch" forName="rect1" refType="w"/>
          <dgm:constr type="h" for="ch" forName="rect1" refType="w"/>
          <dgm:constr type="l" for="ch" forName="rect2" refType="w" fact="0"/>
          <dgm:constr type="t" for="ch" forName="rect2" refType="h" fact="0"/>
          <dgm:constr type="w" for="ch" forName="rect2" refType="w"/>
          <dgm:constr type="h" for="ch" forName="rect2" refType="w" fact="0.15"/>
        </dgm:constrLst>
        <dgm:layoutNode name="rect2" styleLbl="revTx">
          <dgm:varLst>
            <dgm:bulletEnabled val="1"/>
          </dgm:varLst>
          <dgm:alg type="tx">
            <dgm:param type="stBulletLvl" val="3"/>
            <dgm:param type="parTxLTRAlign" val="l"/>
            <dgm:param type="parTxRTLAlign" val="r"/>
            <dgm:param type="txAnchorVert" val="b"/>
            <dgm:param type="txAnchorVertCh" val="b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"/>
            <dgm:constr type="rMarg" refType="primFontSz" fact="0.3"/>
            <dgm:constr type="tMarg" refType="primFontSz" fact="0.3"/>
            <dgm:constr type="bMarg" refType="primFontSz" fact="0"/>
            <dgm:constr type="secFontSz" refType="primFontSz" fact="0.8"/>
          </dgm:constrLst>
          <dgm:ruleLst>
            <dgm:rule type="primFontSz" val="5" fact="NaN" max="NaN"/>
          </dgm:ruleLst>
        </dgm:layoutNode>
        <dgm:layoutNode name="rect1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PictureGrid">
  <dgm:title val=""/>
  <dgm:desc val=""/>
  <dgm:catLst>
    <dgm:cat type="picture" pri="11000"/>
    <dgm:cat type="pictureconvert" pri="1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</dgm:varLst>
    <dgm:choose name="Name1">
      <dgm:if name="Name2" axis="ch" ptType="node" func="cnt" op="lte" val="4">
        <dgm:choose name="Name3">
          <dgm:if name="Name4" func="var" arg="dir" op="equ" val="norm">
            <dgm:alg type="snake">
              <dgm:param type="off" val="ctr"/>
              <dgm:param type="bkpt" val="fixed"/>
              <dgm:param type="bkPtFixedVal" val="2"/>
            </dgm:alg>
          </dgm:if>
          <dgm:else name="Name5">
            <dgm:alg type="snake">
              <dgm:param type="off" val="ctr"/>
              <dgm:param type="grDir" val="tR"/>
              <dgm:param type="bkpt" val="fixed"/>
              <dgm:param type="bkPtFixedVal" val="2"/>
            </dgm:alg>
          </dgm:else>
        </dgm:choose>
      </dgm:if>
      <dgm:else name="Name6">
        <dgm:choose name="Name7">
          <dgm:if name="Name8" axis="ch" ptType="node" func="cnt" op="lte" val="9">
            <dgm:choose name="Name9">
              <dgm:if name="Name10" func="var" arg="dir" op="equ" val="norm">
                <dgm:alg type="snake">
                  <dgm:param type="off" val="ctr"/>
                  <dgm:param type="bkpt" val="fixed"/>
                  <dgm:param type="bkPtFixedVal" val="3"/>
                </dgm:alg>
              </dgm:if>
              <dgm:else name="Name11">
                <dgm:alg type="snake">
                  <dgm:param type="off" val="ctr"/>
                  <dgm:param type="grDir" val="tR"/>
                  <dgm:param type="bkpt" val="fixed"/>
                  <dgm:param type="bkPtFixedVal" val="3"/>
                </dgm:alg>
              </dgm:else>
            </dgm:choose>
          </dgm:if>
          <dgm:else name="Name12">
            <dgm:choose name="Name13">
              <dgm:if name="Name14" axis="ch" ptType="node" func="cnt" op="lte" val="16">
                <dgm:choose name="Name15">
                  <dgm:if name="Name16" func="var" arg="dir" op="equ" val="norm">
                    <dgm:alg type="snake">
                      <dgm:param type="off" val="ctr"/>
                      <dgm:param type="bkpt" val="fixed"/>
                      <dgm:param type="bkPtFixedVal" val="4"/>
                    </dgm:alg>
                  </dgm:if>
                  <dgm:else name="Name17">
                    <dgm:alg type="snake">
                      <dgm:param type="off" val="ctr"/>
                      <dgm:param type="grDir" val="tR"/>
                      <dgm:param type="bkpt" val="fixed"/>
                      <dgm:param type="bkPtFixedVal" val="4"/>
                    </dgm:alg>
                  </dgm:else>
                </dgm:choose>
              </dgm:if>
              <dgm:else name="Name18">
                <dgm:choose name="Name19">
                  <dgm:if name="Name20" axis="ch" ptType="node" func="cnt" op="lte" val="25">
                    <dgm:choose name="Name21">
                      <dgm:if name="Name22" func="var" arg="dir" op="equ" val="norm">
                        <dgm:alg type="snake">
                          <dgm:param type="off" val="ctr"/>
                          <dgm:param type="bkpt" val="fixed"/>
                          <dgm:param type="bkPtFixedVal" val="5"/>
                        </dgm:alg>
                      </dgm:if>
                      <dgm:else name="Name23">
                        <dgm:alg type="snake">
                          <dgm:param type="off" val="ctr"/>
                          <dgm:param type="grDir" val="tR"/>
                          <dgm:param type="bkpt" val="fixed"/>
                          <dgm:param type="bkPtFixedVal" val="5"/>
                        </dgm:alg>
                      </dgm:else>
                    </dgm:choose>
                  </dgm:if>
                  <dgm:else name="Name24">
                    <dgm:choose name="Name25">
                      <dgm:if name="Name26" func="var" arg="dir" op="equ" val="norm">
                        <dgm:alg type="snake">
                          <dgm:param type="off" val="ctr"/>
                        </dgm:alg>
                      </dgm:if>
                      <dgm:else name="Name27">
                        <dgm:alg type="snake">
                          <dgm:param type="off" val="ctr"/>
                          <dgm:param type="grDir" val="tR"/>
                        </dgm:alg>
                      </dgm:else>
                    </dgm:choose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h" fact="0.8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0.7568"/>
        </dgm:alg>
        <dgm:shape xmlns:r="http://schemas.openxmlformats.org/officeDocument/2006/relationships" r:blip="">
          <dgm:adjLst/>
        </dgm:shape>
        <dgm:constrLst>
          <dgm:constr type="l" for="ch" forName="rect1" refType="w" fact="0"/>
          <dgm:constr type="t" for="ch" forName="rect1" refType="h" fact="0.15"/>
          <dgm:constr type="w" for="ch" forName="rect1" refType="w"/>
          <dgm:constr type="h" for="ch" forName="rect1" refType="w"/>
          <dgm:constr type="l" for="ch" forName="rect2" refType="w" fact="0"/>
          <dgm:constr type="t" for="ch" forName="rect2" refType="h" fact="0"/>
          <dgm:constr type="w" for="ch" forName="rect2" refType="w"/>
          <dgm:constr type="h" for="ch" forName="rect2" refType="w" fact="0.15"/>
        </dgm:constrLst>
        <dgm:layoutNode name="rect2" styleLbl="revTx">
          <dgm:varLst>
            <dgm:bulletEnabled val="1"/>
          </dgm:varLst>
          <dgm:alg type="tx">
            <dgm:param type="stBulletLvl" val="3"/>
            <dgm:param type="parTxLTRAlign" val="l"/>
            <dgm:param type="parTxRTLAlign" val="r"/>
            <dgm:param type="txAnchorVert" val="b"/>
            <dgm:param type="txAnchorVertCh" val="b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"/>
            <dgm:constr type="rMarg" refType="primFontSz" fact="0.3"/>
            <dgm:constr type="tMarg" refType="primFontSz" fact="0.3"/>
            <dgm:constr type="bMarg" refType="primFontSz" fact="0"/>
            <dgm:constr type="secFontSz" refType="primFontSz" fact="0.8"/>
          </dgm:constrLst>
          <dgm:ruleLst>
            <dgm:rule type="primFontSz" val="5" fact="NaN" max="NaN"/>
          </dgm:ruleLst>
        </dgm:layoutNode>
        <dgm:layoutNode name="rect1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3BC3F9-9C5B-4717-9F59-36DC790402FE}" type="datetimeFigureOut">
              <a:rPr lang="ru-RU" smtClean="0"/>
              <a:t>19.09.2019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E14A10-66C2-4A61-B0C2-25BAE495FC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02427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0A133F-8031-4831-8F3E-50C91F823C86}" type="datetimeFigureOut">
              <a:rPr lang="ru-RU" smtClean="0"/>
              <a:t>19.09.2019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7B005B-06D2-48E8-9D1D-814134C676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5138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7B005B-06D2-48E8-9D1D-814134C67689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80297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7B005B-06D2-48E8-9D1D-814134C67689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68869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7B005B-06D2-48E8-9D1D-814134C67689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44404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7B005B-06D2-48E8-9D1D-814134C67689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09418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7B005B-06D2-48E8-9D1D-814134C67689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52275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7B005B-06D2-48E8-9D1D-814134C67689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21491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7B005B-06D2-48E8-9D1D-814134C67689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19876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Можно просто </a:t>
            </a:r>
            <a:r>
              <a:rPr lang="en-US" dirty="0" smtClean="0"/>
              <a:t>JSON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7B005B-06D2-48E8-9D1D-814134C67689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61425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7B005B-06D2-48E8-9D1D-814134C67689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33115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Теперь</a:t>
            </a:r>
            <a:r>
              <a:rPr lang="ru-RU" baseline="0" dirty="0" smtClean="0"/>
              <a:t> в поле </a:t>
            </a:r>
            <a:r>
              <a:rPr lang="en-US" baseline="0" dirty="0" err="1" smtClean="0"/>
              <a:t>job_description</a:t>
            </a:r>
            <a:r>
              <a:rPr lang="en-US" baseline="0" dirty="0" smtClean="0"/>
              <a:t> HTML </a:t>
            </a:r>
            <a:r>
              <a:rPr lang="ru-RU" baseline="0" dirty="0" smtClean="0"/>
              <a:t>код будет игнорироваться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7B005B-06D2-48E8-9D1D-814134C67689}" type="slidenum">
              <a:rPr lang="ru-RU" smtClean="0"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123211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Настройки будут по умолчанию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7B005B-06D2-48E8-9D1D-814134C67689}" type="slidenum">
              <a:rPr lang="ru-RU" smtClean="0"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98441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Реляционные БД не подходят для поиска слов по многим таблицам</a:t>
            </a:r>
          </a:p>
          <a:p>
            <a:r>
              <a:rPr lang="ru-RU" dirty="0" smtClean="0"/>
              <a:t>Не умеют ранжировать</a:t>
            </a:r>
          </a:p>
          <a:p>
            <a:r>
              <a:rPr lang="ru-RU" dirty="0" smtClean="0"/>
              <a:t>Не умеют обрабатывать текст</a:t>
            </a:r>
            <a:endParaRPr lang="en-US" dirty="0" smtClean="0"/>
          </a:p>
          <a:p>
            <a:r>
              <a:rPr lang="ru-RU" dirty="0" smtClean="0"/>
              <a:t>Некоторые БД включают поиск как доп. </a:t>
            </a:r>
            <a:r>
              <a:rPr lang="ru-RU" dirty="0" err="1" smtClean="0"/>
              <a:t>фичу</a:t>
            </a:r>
            <a:endParaRPr lang="ru-RU" dirty="0" smtClean="0"/>
          </a:p>
          <a:p>
            <a:pPr lvl="1"/>
            <a:r>
              <a:rPr lang="en-US" dirty="0" smtClean="0"/>
              <a:t>MSSQL </a:t>
            </a:r>
            <a:r>
              <a:rPr lang="ru-RU" dirty="0" smtClean="0"/>
              <a:t>и </a:t>
            </a:r>
            <a:r>
              <a:rPr lang="en-US" dirty="0" smtClean="0"/>
              <a:t>PostgreSQL</a:t>
            </a:r>
            <a:endParaRPr lang="ru-RU" dirty="0" smtClean="0"/>
          </a:p>
          <a:p>
            <a:pPr lvl="1"/>
            <a:r>
              <a:rPr lang="ru-RU" dirty="0" smtClean="0"/>
              <a:t>Функционал все равно далек от специального решения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7B005B-06D2-48E8-9D1D-814134C67689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03587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ТОВЩ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7B005B-06D2-48E8-9D1D-814134C67689}" type="slidenum">
              <a:rPr lang="ru-RU" smtClean="0"/>
              <a:t>36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13935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REST </a:t>
            </a:r>
            <a:r>
              <a:rPr lang="ru-RU" dirty="0" smtClean="0"/>
              <a:t>сервер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7B005B-06D2-48E8-9D1D-814134C67689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79452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dirty="0" smtClean="0"/>
              <a:t>Это </a:t>
            </a:r>
            <a:r>
              <a:rPr lang="ru-RU" sz="1200" b="1" dirty="0" smtClean="0"/>
              <a:t>префиксный</a:t>
            </a:r>
            <a:r>
              <a:rPr lang="ru-RU" sz="1200" dirty="0" smtClean="0"/>
              <a:t> поиск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7B005B-06D2-48E8-9D1D-814134C67689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40808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dirty="0" smtClean="0"/>
              <a:t>Это поиск по </a:t>
            </a:r>
            <a:r>
              <a:rPr lang="ru-RU" sz="1200" b="1" dirty="0" smtClean="0"/>
              <a:t>целым словам(</a:t>
            </a:r>
            <a:r>
              <a:rPr lang="ru-RU" sz="1200" b="1" dirty="0" err="1" smtClean="0"/>
              <a:t>токены</a:t>
            </a:r>
            <a:r>
              <a:rPr lang="ru-RU" sz="1200" b="1" dirty="0" smtClean="0"/>
              <a:t>)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7B005B-06D2-48E8-9D1D-814134C67689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8581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7B005B-06D2-48E8-9D1D-814134C67689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32728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7B005B-06D2-48E8-9D1D-814134C67689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72410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7B005B-06D2-48E8-9D1D-814134C67689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6361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7B005B-06D2-48E8-9D1D-814134C67689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79554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hyperlink" Target="mailto:mail@kontur.ru" TargetMode="External"/><Relationship Id="rId7" Type="http://schemas.openxmlformats.org/officeDocument/2006/relationships/diagramColors" Target="../diagrams/colors2.xml"/><Relationship Id="rId2" Type="http://schemas.openxmlformats.org/officeDocument/2006/relationships/hyperlink" Target="kontur.ru" TargetMode="External"/><Relationship Id="rId1" Type="http://schemas.openxmlformats.org/officeDocument/2006/relationships/slideMaster" Target="../slideMasters/slideMaster1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 hasCustomPrompt="1"/>
          </p:nvPr>
        </p:nvSpPr>
        <p:spPr>
          <a:xfrm>
            <a:off x="1271590" y="1773242"/>
            <a:ext cx="9648825" cy="1648749"/>
          </a:xfrm>
        </p:spPr>
        <p:txBody>
          <a:bodyPr>
            <a:normAutofit/>
          </a:bodyPr>
          <a:lstStyle>
            <a:lvl1pPr algn="ctr">
              <a:defRPr sz="5400" baseline="0"/>
            </a:lvl1pPr>
          </a:lstStyle>
          <a:p>
            <a:r>
              <a:rPr lang="ru-RU" dirty="0"/>
              <a:t>Заголовок презентации</a:t>
            </a:r>
            <a:endParaRPr lang="en-US" dirty="0"/>
          </a:p>
        </p:txBody>
      </p:sp>
      <p:sp>
        <p:nvSpPr>
          <p:cNvPr id="17" name="Текст 11"/>
          <p:cNvSpPr>
            <a:spLocks noGrp="1"/>
          </p:cNvSpPr>
          <p:nvPr>
            <p:ph type="body" sz="quarter" idx="14" hasCustomPrompt="1"/>
          </p:nvPr>
        </p:nvSpPr>
        <p:spPr>
          <a:xfrm>
            <a:off x="1272000" y="3421988"/>
            <a:ext cx="9648000" cy="72709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1800" cap="none" baseline="0"/>
            </a:lvl1pPr>
          </a:lstStyle>
          <a:p>
            <a:pPr lvl="0"/>
            <a:r>
              <a:rPr lang="ru-RU" dirty="0"/>
              <a:t>Образец подзаголовка</a:t>
            </a:r>
          </a:p>
        </p:txBody>
      </p:sp>
      <p:sp>
        <p:nvSpPr>
          <p:cNvPr id="19" name="Текст 18"/>
          <p:cNvSpPr>
            <a:spLocks noGrp="1"/>
          </p:cNvSpPr>
          <p:nvPr>
            <p:ph type="body" sz="quarter" idx="15" hasCustomPrompt="1"/>
          </p:nvPr>
        </p:nvSpPr>
        <p:spPr>
          <a:xfrm>
            <a:off x="1271590" y="5343599"/>
            <a:ext cx="7200000" cy="461665"/>
          </a:xfrm>
        </p:spPr>
        <p:txBody>
          <a:bodyPr wrap="square">
            <a:spAutoFit/>
          </a:bodyPr>
          <a:lstStyle>
            <a:lvl1pPr marL="0" indent="0">
              <a:buNone/>
              <a:defRPr sz="3000">
                <a:latin typeface="+mj-lt"/>
              </a:defRPr>
            </a:lvl1pPr>
          </a:lstStyle>
          <a:p>
            <a:pPr lvl="0"/>
            <a:r>
              <a:rPr lang="ru-RU" dirty="0"/>
              <a:t>Имя Фамилия</a:t>
            </a:r>
            <a:endParaRPr lang="en-US" dirty="0"/>
          </a:p>
        </p:txBody>
      </p:sp>
      <p:sp>
        <p:nvSpPr>
          <p:cNvPr id="20" name="Текст 18"/>
          <p:cNvSpPr>
            <a:spLocks noGrp="1"/>
          </p:cNvSpPr>
          <p:nvPr>
            <p:ph type="body" sz="quarter" idx="16" hasCustomPrompt="1"/>
          </p:nvPr>
        </p:nvSpPr>
        <p:spPr>
          <a:xfrm>
            <a:off x="1271590" y="5899728"/>
            <a:ext cx="7219887" cy="276999"/>
          </a:xfrm>
        </p:spPr>
        <p:txBody>
          <a:bodyPr wrap="square">
            <a:spAutoFit/>
          </a:bodyPr>
          <a:lstStyle>
            <a:lvl1pPr marL="0" indent="0">
              <a:buNone/>
              <a:defRPr sz="1800">
                <a:latin typeface="+mn-lt"/>
              </a:defRPr>
            </a:lvl1pPr>
          </a:lstStyle>
          <a:p>
            <a:pPr lvl="0"/>
            <a:r>
              <a:rPr lang="ru-RU" dirty="0"/>
              <a:t>Должность</a:t>
            </a:r>
            <a:endParaRPr lang="en-US" dirty="0"/>
          </a:p>
        </p:txBody>
      </p:sp>
      <p:graphicFrame>
        <p:nvGraphicFramePr>
          <p:cNvPr id="8" name="Схема 6"/>
          <p:cNvGraphicFramePr/>
          <p:nvPr userDrawn="1">
            <p:extLst>
              <p:ext uri="{D42A27DB-BD31-4B8C-83A1-F6EECF244321}">
                <p14:modId xmlns:p14="http://schemas.microsoft.com/office/powerpoint/2010/main" val="2042597239"/>
              </p:ext>
            </p:extLst>
          </p:nvPr>
        </p:nvGraphicFramePr>
        <p:xfrm>
          <a:off x="8742726" y="4697991"/>
          <a:ext cx="2268000" cy="17609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02873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Без подчеркив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Без подчеркивания</a:t>
            </a:r>
          </a:p>
        </p:txBody>
      </p:sp>
      <p:sp>
        <p:nvSpPr>
          <p:cNvPr id="3" name="Объект 5"/>
          <p:cNvSpPr>
            <a:spLocks noGrp="1"/>
          </p:cNvSpPr>
          <p:nvPr>
            <p:ph sz="quarter" idx="13" hasCustomPrompt="1"/>
          </p:nvPr>
        </p:nvSpPr>
        <p:spPr>
          <a:xfrm>
            <a:off x="1295400" y="1773241"/>
            <a:ext cx="9601133" cy="4751387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949465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в центр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71590" y="1773241"/>
            <a:ext cx="9648825" cy="3384551"/>
          </a:xfrm>
        </p:spPr>
        <p:txBody>
          <a:bodyPr anchor="ctr" anchorCtr="1">
            <a:normAutofit/>
          </a:bodyPr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Тезис</a:t>
            </a:r>
          </a:p>
        </p:txBody>
      </p:sp>
    </p:spTree>
    <p:extLst>
      <p:ext uri="{BB962C8B-B14F-4D97-AF65-F5344CB8AC3E}">
        <p14:creationId xmlns:p14="http://schemas.microsoft.com/office/powerpoint/2010/main" val="36379939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исунок с текстовым блок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6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2192000" cy="6858000"/>
          </a:xfrm>
        </p:spPr>
        <p:txBody>
          <a:bodyPr lIns="360000" tIns="360000" rIns="360000" bIns="360000" anchor="ctr" anchorCtr="1">
            <a:norm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r>
              <a:rPr lang="ru-RU" dirty="0"/>
              <a:t>Рисунок</a:t>
            </a:r>
          </a:p>
        </p:txBody>
      </p:sp>
      <p:sp>
        <p:nvSpPr>
          <p:cNvPr id="7" name="Рисунок 6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-1304"/>
            <a:ext cx="12192000" cy="6858000"/>
          </a:xfrm>
        </p:spPr>
        <p:txBody>
          <a:bodyPr lIns="360000" tIns="360000" rIns="360000" bIns="360000" anchor="ctr" anchorCtr="1">
            <a:norm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r>
              <a:rPr lang="ru-RU" dirty="0"/>
              <a:t>Рисунок</a:t>
            </a:r>
          </a:p>
        </p:txBody>
      </p:sp>
      <p:sp>
        <p:nvSpPr>
          <p:cNvPr id="5" name="Текст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5157791"/>
            <a:ext cx="12192000" cy="1366837"/>
          </a:xfrm>
          <a:solidFill>
            <a:schemeClr val="accent1">
              <a:alpha val="80000"/>
            </a:schemeClr>
          </a:solidFill>
        </p:spPr>
        <p:txBody>
          <a:bodyPr lIns="1260000" rIns="1260000" anchor="ctr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Arial" panose="020B0604020202020204" pitchFamily="34" charset="0"/>
              <a:buNone/>
              <a:tabLst/>
              <a:defRPr sz="2400" baseline="0">
                <a:solidFill>
                  <a:schemeClr val="tx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800" dirty="0"/>
              <a:t>Образец текста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623897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вверху рису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Рисунок 3"/>
          <p:cNvSpPr>
            <a:spLocks noGrp="1"/>
          </p:cNvSpPr>
          <p:nvPr>
            <p:ph type="pic" sz="quarter" idx="10"/>
          </p:nvPr>
        </p:nvSpPr>
        <p:spPr>
          <a:xfrm>
            <a:off x="0" y="-1304"/>
            <a:ext cx="12192000" cy="6858000"/>
          </a:xfrm>
        </p:spPr>
        <p:txBody>
          <a:bodyPr anchor="ctr" anchorCtr="1">
            <a:normAutofit/>
          </a:bodyPr>
          <a:lstStyle>
            <a:lvl1pPr marL="0" indent="0">
              <a:buNone/>
              <a:defRPr sz="2400"/>
            </a:lvl1pPr>
          </a:lstStyle>
          <a:p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95400" y="333379"/>
            <a:ext cx="10896600" cy="1439863"/>
          </a:xfrm>
          <a:solidFill>
            <a:schemeClr val="accent1">
              <a:alpha val="80000"/>
            </a:schemeClr>
          </a:solidFill>
        </p:spPr>
        <p:txBody>
          <a:bodyPr lIns="0" tIns="46800" rIns="0" anchor="ctr" anchorCtr="0"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ru-RU" dirty="0"/>
              <a:t>Тезис или заголовок</a:t>
            </a:r>
          </a:p>
        </p:txBody>
      </p:sp>
      <p:sp>
        <p:nvSpPr>
          <p:cNvPr id="13" name="Текст 12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333379"/>
            <a:ext cx="1295400" cy="1439863"/>
          </a:xfrm>
          <a:solidFill>
            <a:schemeClr val="accent1">
              <a:alpha val="8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4099176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внизу рису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0" y="-1304"/>
            <a:ext cx="12192000" cy="6858000"/>
          </a:xfrm>
        </p:spPr>
        <p:txBody>
          <a:bodyPr anchor="ctr" anchorCtr="1">
            <a:normAutofit/>
          </a:bodyPr>
          <a:lstStyle>
            <a:lvl1pPr marL="0" indent="0">
              <a:buNone/>
              <a:defRPr sz="2400"/>
            </a:lvl1pPr>
          </a:lstStyle>
          <a:p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95400" y="5157789"/>
            <a:ext cx="10896600" cy="1366836"/>
          </a:xfrm>
          <a:solidFill>
            <a:schemeClr val="accent1">
              <a:alpha val="80000"/>
            </a:schemeClr>
          </a:solidFill>
        </p:spPr>
        <p:txBody>
          <a:bodyPr lIns="0" tIns="46800" rIns="0" anchor="ctr" anchorCtr="0"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ru-RU" dirty="0"/>
              <a:t>Тезис или заголовок</a:t>
            </a:r>
          </a:p>
        </p:txBody>
      </p:sp>
      <p:sp>
        <p:nvSpPr>
          <p:cNvPr id="7" name="Текст 12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5157789"/>
            <a:ext cx="1295400" cy="1366836"/>
          </a:xfrm>
          <a:solidFill>
            <a:schemeClr val="accent1">
              <a:alpha val="8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2828101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зис слев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Рисунок 3"/>
          <p:cNvSpPr>
            <a:spLocks noGrp="1"/>
          </p:cNvSpPr>
          <p:nvPr>
            <p:ph type="pic" sz="quarter" idx="10"/>
          </p:nvPr>
        </p:nvSpPr>
        <p:spPr>
          <a:xfrm>
            <a:off x="6096000" y="-1304"/>
            <a:ext cx="6096000" cy="6858000"/>
          </a:xfrm>
        </p:spPr>
        <p:txBody>
          <a:bodyPr anchor="ctr" anchorCtr="1">
            <a:normAutofit/>
          </a:bodyPr>
          <a:lstStyle>
            <a:lvl1pPr marL="0" indent="0">
              <a:buNone/>
              <a:defRPr sz="2400"/>
            </a:lvl1pPr>
          </a:lstStyle>
          <a:p>
            <a:endParaRPr lang="ru-RU" dirty="0"/>
          </a:p>
        </p:txBody>
      </p:sp>
      <p:sp>
        <p:nvSpPr>
          <p:cNvPr id="5" name="Текст 12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-1304"/>
            <a:ext cx="6096000" cy="6859303"/>
          </a:xfrm>
          <a:solidFill>
            <a:schemeClr val="accent1"/>
          </a:solidFill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  <a:endParaRPr lang="ru-RU" dirty="0"/>
          </a:p>
        </p:txBody>
      </p:sp>
      <p:sp>
        <p:nvSpPr>
          <p:cNvPr id="4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71590" y="333375"/>
            <a:ext cx="4464372" cy="6191250"/>
          </a:xfrm>
          <a:noFill/>
        </p:spPr>
        <p:txBody>
          <a:bodyPr lIns="0" tIns="46800" rIns="0" anchor="ctr" anchorCtr="0">
            <a:normAutofit/>
          </a:bodyPr>
          <a:lstStyle>
            <a:lvl1pPr>
              <a:defRPr sz="3600" baseline="0">
                <a:solidFill>
                  <a:schemeClr val="tx1"/>
                </a:solidFill>
              </a:defRPr>
            </a:lvl1pPr>
          </a:lstStyle>
          <a:p>
            <a:r>
              <a:rPr lang="ru-RU" dirty="0"/>
              <a:t>Тезис </a:t>
            </a:r>
            <a:br>
              <a:rPr lang="ru-RU" dirty="0"/>
            </a:br>
            <a:r>
              <a:rPr lang="ru-RU" dirty="0"/>
              <a:t>или заголовок</a:t>
            </a:r>
          </a:p>
        </p:txBody>
      </p:sp>
    </p:spTree>
    <p:extLst>
      <p:ext uri="{BB962C8B-B14F-4D97-AF65-F5344CB8AC3E}">
        <p14:creationId xmlns:p14="http://schemas.microsoft.com/office/powerpoint/2010/main" val="20908641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зис справ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Рисунок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096000" cy="6858000"/>
          </a:xfrm>
        </p:spPr>
        <p:txBody>
          <a:bodyPr anchor="ctr" anchorCtr="1">
            <a:normAutofit/>
          </a:bodyPr>
          <a:lstStyle>
            <a:lvl1pPr marL="0" indent="0">
              <a:buNone/>
              <a:defRPr sz="2400"/>
            </a:lvl1pPr>
          </a:lstStyle>
          <a:p>
            <a:endParaRPr lang="ru-RU" dirty="0"/>
          </a:p>
        </p:txBody>
      </p:sp>
      <p:sp>
        <p:nvSpPr>
          <p:cNvPr id="4" name="Текст 12"/>
          <p:cNvSpPr>
            <a:spLocks noGrp="1"/>
          </p:cNvSpPr>
          <p:nvPr>
            <p:ph type="body" sz="quarter" idx="12" hasCustomPrompt="1"/>
          </p:nvPr>
        </p:nvSpPr>
        <p:spPr>
          <a:xfrm>
            <a:off x="6096000" y="1"/>
            <a:ext cx="6096000" cy="6859303"/>
          </a:xfrm>
          <a:solidFill>
            <a:schemeClr val="accent1"/>
          </a:solidFill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  <a:endParaRPr lang="ru-RU" dirty="0"/>
          </a:p>
        </p:txBody>
      </p:sp>
      <p:sp>
        <p:nvSpPr>
          <p:cNvPr id="5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6479853" y="333375"/>
            <a:ext cx="4440560" cy="6191250"/>
          </a:xfrm>
          <a:noFill/>
        </p:spPr>
        <p:txBody>
          <a:bodyPr lIns="0" tIns="46800" rIns="0" anchor="ctr" anchorCtr="0">
            <a:normAutofit/>
          </a:bodyPr>
          <a:lstStyle>
            <a:lvl1pPr>
              <a:defRPr sz="3600" baseline="0">
                <a:solidFill>
                  <a:schemeClr val="tx1"/>
                </a:solidFill>
              </a:defRPr>
            </a:lvl1pPr>
          </a:lstStyle>
          <a:p>
            <a:r>
              <a:rPr lang="ru-RU" dirty="0"/>
              <a:t>Тезис </a:t>
            </a:r>
            <a:br>
              <a:rPr lang="ru-RU" dirty="0"/>
            </a:br>
            <a:r>
              <a:rPr lang="ru-RU" dirty="0"/>
              <a:t>или заголовок</a:t>
            </a:r>
          </a:p>
        </p:txBody>
      </p:sp>
    </p:spTree>
    <p:extLst>
      <p:ext uri="{BB962C8B-B14F-4D97-AF65-F5344CB8AC3E}">
        <p14:creationId xmlns:p14="http://schemas.microsoft.com/office/powerpoint/2010/main" val="3239863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Вопрос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1271590" y="2420893"/>
            <a:ext cx="96488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dirty="0">
                <a:solidFill>
                  <a:schemeClr val="accent1"/>
                </a:solidFill>
                <a:latin typeface="+mj-lt"/>
              </a:rPr>
              <a:t>Вопросы?</a:t>
            </a:r>
          </a:p>
        </p:txBody>
      </p:sp>
      <p:sp>
        <p:nvSpPr>
          <p:cNvPr id="16" name="Текст 9"/>
          <p:cNvSpPr txBox="1">
            <a:spLocks/>
          </p:cNvSpPr>
          <p:nvPr userDrawn="1"/>
        </p:nvSpPr>
        <p:spPr>
          <a:xfrm>
            <a:off x="6132128" y="6155293"/>
            <a:ext cx="4860416" cy="369332"/>
          </a:xfrm>
          <a:prstGeom prst="rect">
            <a:avLst/>
          </a:prstGeom>
        </p:spPr>
        <p:txBody>
          <a:bodyPr wrap="square" lIns="0" rIns="0">
            <a:sp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None/>
              <a:defRPr sz="1800" b="0" kern="1200" baseline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 err="1">
                <a:hlinkClick r:id="rId2" action="ppaction://hlinkfile"/>
              </a:rPr>
              <a:t>kontur.ru</a:t>
            </a:r>
            <a:endParaRPr lang="ru-RU" sz="1800" dirty="0"/>
          </a:p>
        </p:txBody>
      </p:sp>
      <p:sp>
        <p:nvSpPr>
          <p:cNvPr id="20" name="Текст 18"/>
          <p:cNvSpPr>
            <a:spLocks noGrp="1"/>
          </p:cNvSpPr>
          <p:nvPr>
            <p:ph type="body" sz="quarter" idx="15" hasCustomPrompt="1"/>
          </p:nvPr>
        </p:nvSpPr>
        <p:spPr>
          <a:xfrm>
            <a:off x="6132128" y="4077076"/>
            <a:ext cx="4824412" cy="492443"/>
          </a:xfrm>
        </p:spPr>
        <p:txBody>
          <a:bodyPr wrap="square">
            <a:spAutoFit/>
          </a:bodyPr>
          <a:lstStyle>
            <a:lvl1pPr marL="0" indent="0">
              <a:buNone/>
              <a:defRPr>
                <a:latin typeface="+mj-lt"/>
              </a:defRPr>
            </a:lvl1pPr>
          </a:lstStyle>
          <a:p>
            <a:pPr lvl="0"/>
            <a:r>
              <a:rPr lang="ru-RU" dirty="0"/>
              <a:t>Имя Фамилия</a:t>
            </a:r>
            <a:endParaRPr lang="en-US" dirty="0"/>
          </a:p>
        </p:txBody>
      </p:sp>
      <p:sp>
        <p:nvSpPr>
          <p:cNvPr id="22" name="Текст 18"/>
          <p:cNvSpPr>
            <a:spLocks noGrp="1"/>
          </p:cNvSpPr>
          <p:nvPr>
            <p:ph type="body" sz="quarter" idx="17" hasCustomPrompt="1"/>
          </p:nvPr>
        </p:nvSpPr>
        <p:spPr>
          <a:xfrm>
            <a:off x="6132128" y="5173759"/>
            <a:ext cx="4824413" cy="276999"/>
          </a:xfrm>
        </p:spPr>
        <p:txBody>
          <a:bodyPr wrap="square">
            <a:spAutoFit/>
          </a:bodyPr>
          <a:lstStyle>
            <a:lvl1pPr marL="0" indent="0">
              <a:buNone/>
              <a:defRPr sz="1800" baseline="0">
                <a:latin typeface="+mn-lt"/>
              </a:defRPr>
            </a:lvl1pPr>
          </a:lstStyle>
          <a:p>
            <a:pPr lvl="0"/>
            <a:r>
              <a:rPr lang="ru-RU" dirty="0"/>
              <a:t>+ 7 900 000-00-00 </a:t>
            </a:r>
            <a:r>
              <a:rPr lang="en-US" dirty="0"/>
              <a:t>(</a:t>
            </a:r>
            <a:r>
              <a:rPr lang="ru-RU" dirty="0"/>
              <a:t>если нужно)</a:t>
            </a:r>
            <a:endParaRPr lang="en-US" dirty="0"/>
          </a:p>
        </p:txBody>
      </p:sp>
      <p:sp>
        <p:nvSpPr>
          <p:cNvPr id="23" name="Текст 18"/>
          <p:cNvSpPr>
            <a:spLocks noGrp="1"/>
          </p:cNvSpPr>
          <p:nvPr>
            <p:ph type="body" sz="quarter" idx="18" hasCustomPrompt="1"/>
          </p:nvPr>
        </p:nvSpPr>
        <p:spPr>
          <a:xfrm>
            <a:off x="6132128" y="5548592"/>
            <a:ext cx="4824413" cy="276999"/>
          </a:xfrm>
        </p:spPr>
        <p:txBody>
          <a:bodyPr wrap="square">
            <a:spAutoFit/>
          </a:bodyPr>
          <a:lstStyle>
            <a:lvl1pPr marL="0" indent="0">
              <a:buNone/>
              <a:defRPr sz="1800" baseline="0">
                <a:latin typeface="+mn-lt"/>
              </a:defRPr>
            </a:lvl1pPr>
          </a:lstStyle>
          <a:p>
            <a:pPr lvl="0"/>
            <a:r>
              <a:rPr lang="en-US" dirty="0">
                <a:hlinkClick r:id="rId3"/>
              </a:rPr>
              <a:t>mail@kontur.ru</a:t>
            </a:r>
            <a:r>
              <a:rPr lang="en-US" dirty="0"/>
              <a:t> (</a:t>
            </a:r>
            <a:r>
              <a:rPr lang="ru-RU" dirty="0"/>
              <a:t>если нужно)</a:t>
            </a:r>
            <a:endParaRPr lang="en-US" dirty="0"/>
          </a:p>
        </p:txBody>
      </p:sp>
      <p:sp>
        <p:nvSpPr>
          <p:cNvPr id="25" name="Текст 18"/>
          <p:cNvSpPr>
            <a:spLocks noGrp="1"/>
          </p:cNvSpPr>
          <p:nvPr>
            <p:ph type="body" sz="quarter" idx="19" hasCustomPrompt="1"/>
          </p:nvPr>
        </p:nvSpPr>
        <p:spPr>
          <a:xfrm>
            <a:off x="6132128" y="4782957"/>
            <a:ext cx="4824413" cy="276999"/>
          </a:xfrm>
        </p:spPr>
        <p:txBody>
          <a:bodyPr wrap="square">
            <a:spAutoFit/>
          </a:bodyPr>
          <a:lstStyle>
            <a:lvl1pPr marL="0" indent="0">
              <a:buNone/>
              <a:defRPr sz="1800" baseline="0">
                <a:latin typeface="+mn-lt"/>
              </a:defRPr>
            </a:lvl1pPr>
          </a:lstStyle>
          <a:p>
            <a:pPr lvl="0"/>
            <a:r>
              <a:rPr lang="ru-RU" dirty="0"/>
              <a:t>Должность </a:t>
            </a:r>
            <a:r>
              <a:rPr lang="en-US" dirty="0"/>
              <a:t>(</a:t>
            </a:r>
            <a:r>
              <a:rPr lang="ru-RU" dirty="0"/>
              <a:t>если нужно)</a:t>
            </a:r>
            <a:endParaRPr lang="en-US" dirty="0"/>
          </a:p>
        </p:txBody>
      </p:sp>
      <p:graphicFrame>
        <p:nvGraphicFramePr>
          <p:cNvPr id="9" name="Схема 6"/>
          <p:cNvGraphicFramePr/>
          <p:nvPr userDrawn="1">
            <p:extLst>
              <p:ext uri="{D42A27DB-BD31-4B8C-83A1-F6EECF244321}">
                <p14:modId xmlns:p14="http://schemas.microsoft.com/office/powerpoint/2010/main" val="52767167"/>
              </p:ext>
            </p:extLst>
          </p:nvPr>
        </p:nvGraphicFramePr>
        <p:xfrm>
          <a:off x="3568843" y="3424776"/>
          <a:ext cx="2268000" cy="17609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2687735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8200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3" hasCustomPrompt="1"/>
          </p:nvPr>
        </p:nvSpPr>
        <p:spPr>
          <a:xfrm>
            <a:off x="1271553" y="1773241"/>
            <a:ext cx="9648859" cy="424804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71556" y="333376"/>
            <a:ext cx="9648825" cy="1079501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cxnSp>
        <p:nvCxnSpPr>
          <p:cNvPr id="11" name="Прямая соединительная линия 10"/>
          <p:cNvCxnSpPr/>
          <p:nvPr userDrawn="1"/>
        </p:nvCxnSpPr>
        <p:spPr>
          <a:xfrm>
            <a:off x="1272000" y="1419648"/>
            <a:ext cx="964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2139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 hasCustomPrompt="1"/>
          </p:nvPr>
        </p:nvSpPr>
        <p:spPr>
          <a:xfrm>
            <a:off x="1271590" y="2708920"/>
            <a:ext cx="9648825" cy="1080442"/>
          </a:xfrm>
        </p:spPr>
        <p:txBody>
          <a:bodyPr anchor="b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Заголовок раздела</a:t>
            </a:r>
          </a:p>
        </p:txBody>
      </p:sp>
      <p:sp>
        <p:nvSpPr>
          <p:cNvPr id="12" name="Текст 11"/>
          <p:cNvSpPr>
            <a:spLocks noGrp="1"/>
          </p:cNvSpPr>
          <p:nvPr>
            <p:ph type="body" sz="quarter" idx="13" hasCustomPrompt="1"/>
          </p:nvPr>
        </p:nvSpPr>
        <p:spPr>
          <a:xfrm>
            <a:off x="1271587" y="4076700"/>
            <a:ext cx="9648000" cy="504428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 cap="none" baseline="0"/>
            </a:lvl1pPr>
          </a:lstStyle>
          <a:p>
            <a:pPr lvl="0"/>
            <a:r>
              <a:rPr lang="ru-RU" dirty="0"/>
              <a:t>Подзаголовок раздела</a:t>
            </a:r>
          </a:p>
        </p:txBody>
      </p:sp>
      <p:cxnSp>
        <p:nvCxnSpPr>
          <p:cNvPr id="4" name="Прямая соединительная линия 3"/>
          <p:cNvCxnSpPr/>
          <p:nvPr userDrawn="1"/>
        </p:nvCxnSpPr>
        <p:spPr>
          <a:xfrm>
            <a:off x="1271587" y="3933056"/>
            <a:ext cx="964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386853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387" userDrawn="1">
          <p15:clr>
            <a:srgbClr val="FBAE40"/>
          </p15:clr>
        </p15:guide>
        <p15:guide id="2" orient="horz" pos="2568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10"/>
          </p:nvPr>
        </p:nvSpPr>
        <p:spPr>
          <a:xfrm>
            <a:off x="1271591" y="1773239"/>
            <a:ext cx="4680396" cy="4392065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800" baseline="0"/>
            </a:lvl1pPr>
            <a:lvl2pPr>
              <a:defRPr/>
            </a:lvl2pPr>
            <a:lvl3pPr>
              <a:defRPr/>
            </a:lvl3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</p:txBody>
      </p:sp>
      <p:sp>
        <p:nvSpPr>
          <p:cNvPr id="9" name="Объект 8"/>
          <p:cNvSpPr>
            <a:spLocks noGrp="1"/>
          </p:cNvSpPr>
          <p:nvPr>
            <p:ph sz="quarter" idx="11"/>
          </p:nvPr>
        </p:nvSpPr>
        <p:spPr>
          <a:xfrm>
            <a:off x="6240016" y="1773239"/>
            <a:ext cx="4656517" cy="4392061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800"/>
            </a:lvl1pPr>
            <a:lvl2pPr>
              <a:defRPr/>
            </a:lvl2pPr>
            <a:lvl3pPr>
              <a:defRPr/>
            </a:lvl3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</p:txBody>
      </p:sp>
      <p:cxnSp>
        <p:nvCxnSpPr>
          <p:cNvPr id="8" name="Прямая соединительная линия 10"/>
          <p:cNvCxnSpPr/>
          <p:nvPr userDrawn="1"/>
        </p:nvCxnSpPr>
        <p:spPr>
          <a:xfrm>
            <a:off x="1272000" y="1419648"/>
            <a:ext cx="964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935720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749" userDrawn="1">
          <p15:clr>
            <a:srgbClr val="FBAE40"/>
          </p15:clr>
        </p15:guide>
        <p15:guide id="2" pos="3931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7" name="Объект 6"/>
          <p:cNvSpPr>
            <a:spLocks noGrp="1"/>
          </p:cNvSpPr>
          <p:nvPr>
            <p:ph sz="quarter" idx="11"/>
          </p:nvPr>
        </p:nvSpPr>
        <p:spPr>
          <a:xfrm>
            <a:off x="1295401" y="2774531"/>
            <a:ext cx="4656139" cy="3390774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800"/>
            </a:lvl1pPr>
            <a:lvl2pPr>
              <a:defRPr/>
            </a:lvl2pPr>
            <a:lvl3pPr>
              <a:defRPr/>
            </a:lvl3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</p:txBody>
      </p:sp>
      <p:sp>
        <p:nvSpPr>
          <p:cNvPr id="8" name="Объект 6"/>
          <p:cNvSpPr>
            <a:spLocks noGrp="1"/>
          </p:cNvSpPr>
          <p:nvPr>
            <p:ph sz="quarter" idx="12"/>
          </p:nvPr>
        </p:nvSpPr>
        <p:spPr>
          <a:xfrm>
            <a:off x="6240465" y="2774530"/>
            <a:ext cx="4656137" cy="3390774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800"/>
            </a:lvl1pPr>
            <a:lvl2pPr>
              <a:defRPr/>
            </a:lvl2pPr>
            <a:lvl3pPr>
              <a:defRPr/>
            </a:lvl3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</p:txBody>
      </p:sp>
      <p:sp>
        <p:nvSpPr>
          <p:cNvPr id="9" name="Текст 8"/>
          <p:cNvSpPr>
            <a:spLocks noGrp="1"/>
          </p:cNvSpPr>
          <p:nvPr>
            <p:ph type="body" sz="quarter" idx="13"/>
          </p:nvPr>
        </p:nvSpPr>
        <p:spPr>
          <a:xfrm>
            <a:off x="1295401" y="1773238"/>
            <a:ext cx="4656139" cy="647700"/>
          </a:xfrm>
        </p:spPr>
        <p:txBody>
          <a:bodyPr anchor="b" anchorCtr="0"/>
          <a:lstStyle>
            <a:lvl1pPr marL="0" indent="0">
              <a:buNone/>
              <a:defRPr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ru-RU" dirty="0"/>
              <a:t>Образец текста</a:t>
            </a:r>
            <a:endParaRPr lang="en-US" dirty="0"/>
          </a:p>
        </p:txBody>
      </p:sp>
      <p:sp>
        <p:nvSpPr>
          <p:cNvPr id="10" name="Текст 8"/>
          <p:cNvSpPr>
            <a:spLocks noGrp="1"/>
          </p:cNvSpPr>
          <p:nvPr>
            <p:ph type="body" sz="quarter" idx="14"/>
          </p:nvPr>
        </p:nvSpPr>
        <p:spPr>
          <a:xfrm>
            <a:off x="6240465" y="1773237"/>
            <a:ext cx="4656071" cy="647700"/>
          </a:xfrm>
        </p:spPr>
        <p:txBody>
          <a:bodyPr anchor="b" anchorCtr="0"/>
          <a:lstStyle>
            <a:lvl1pPr marL="0" indent="0">
              <a:buNone/>
              <a:defRPr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ru-RU" dirty="0"/>
              <a:t>Образец текста</a:t>
            </a:r>
            <a:endParaRPr lang="en-US" dirty="0"/>
          </a:p>
        </p:txBody>
      </p:sp>
      <p:cxnSp>
        <p:nvCxnSpPr>
          <p:cNvPr id="12" name="Прямая соединительная линия 10"/>
          <p:cNvCxnSpPr/>
          <p:nvPr userDrawn="1"/>
        </p:nvCxnSpPr>
        <p:spPr>
          <a:xfrm>
            <a:off x="1272000" y="1419648"/>
            <a:ext cx="964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487984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525" userDrawn="1">
          <p15:clr>
            <a:srgbClr val="FBAE40"/>
          </p15:clr>
        </p15:guide>
        <p15:guide id="2" pos="3749" userDrawn="1">
          <p15:clr>
            <a:srgbClr val="FBAE40"/>
          </p15:clr>
        </p15:guide>
        <p15:guide id="3" pos="3931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71556" y="333376"/>
            <a:ext cx="9648825" cy="1079501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cxnSp>
        <p:nvCxnSpPr>
          <p:cNvPr id="4" name="Прямая соединительная линия 10"/>
          <p:cNvCxnSpPr/>
          <p:nvPr userDrawn="1"/>
        </p:nvCxnSpPr>
        <p:spPr>
          <a:xfrm>
            <a:off x="1272000" y="1419648"/>
            <a:ext cx="964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9819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дпись под объект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1271590" y="5157792"/>
            <a:ext cx="9648825" cy="566739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800" b="0" cap="none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8" name="Текст 3"/>
          <p:cNvSpPr>
            <a:spLocks noGrp="1"/>
          </p:cNvSpPr>
          <p:nvPr>
            <p:ph type="body" sz="half" idx="2"/>
          </p:nvPr>
        </p:nvSpPr>
        <p:spPr>
          <a:xfrm>
            <a:off x="1271590" y="5724528"/>
            <a:ext cx="9648825" cy="80009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0" hasCustomPrompt="1"/>
          </p:nvPr>
        </p:nvSpPr>
        <p:spPr>
          <a:xfrm>
            <a:off x="1271589" y="333378"/>
            <a:ext cx="9648824" cy="4824413"/>
          </a:xfrm>
        </p:spPr>
        <p:txBody>
          <a:bodyPr/>
          <a:lstStyle>
            <a:lvl1pPr marL="457200" indent="-457200">
              <a:buFont typeface="Arial" panose="020B0604020202020204" pitchFamily="34" charset="0"/>
              <a:buChar char="•"/>
              <a:defRPr baseline="0"/>
            </a:lvl1pPr>
            <a:lvl2pPr>
              <a:defRPr sz="2000"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2522720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дпись под рисунк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1271590" y="5157792"/>
            <a:ext cx="9648825" cy="566739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800" b="0" cap="none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7" name="Рисунок 2"/>
          <p:cNvSpPr>
            <a:spLocks noGrp="1"/>
          </p:cNvSpPr>
          <p:nvPr>
            <p:ph type="pic" idx="1"/>
          </p:nvPr>
        </p:nvSpPr>
        <p:spPr>
          <a:xfrm>
            <a:off x="1271590" y="333379"/>
            <a:ext cx="9648825" cy="4824411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8" name="Текст 3"/>
          <p:cNvSpPr>
            <a:spLocks noGrp="1"/>
          </p:cNvSpPr>
          <p:nvPr>
            <p:ph type="body" sz="half" idx="2"/>
          </p:nvPr>
        </p:nvSpPr>
        <p:spPr>
          <a:xfrm>
            <a:off x="1271589" y="5724528"/>
            <a:ext cx="9648824" cy="80009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114345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исун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0" y="-1304"/>
            <a:ext cx="12192000" cy="6858000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86765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71590" y="1773238"/>
            <a:ext cx="9648825" cy="424805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1271590" y="333376"/>
            <a:ext cx="9648825" cy="1079501"/>
          </a:xfrm>
          <a:prstGeom prst="rect">
            <a:avLst/>
          </a:prstGeom>
        </p:spPr>
        <p:txBody>
          <a:bodyPr vert="horz" wrap="square" lIns="0" tIns="45720" rIns="0" bIns="144000" rtlCol="0" anchor="b" anchorCtr="0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372660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54" r:id="rId2"/>
    <p:sldLayoutId id="2147483664" r:id="rId3"/>
    <p:sldLayoutId id="2147483668" r:id="rId4"/>
    <p:sldLayoutId id="2147483669" r:id="rId5"/>
    <p:sldLayoutId id="2147483670" r:id="rId6"/>
    <p:sldLayoutId id="2147483678" r:id="rId7"/>
    <p:sldLayoutId id="2147483679" r:id="rId8"/>
    <p:sldLayoutId id="2147483677" r:id="rId9"/>
    <p:sldLayoutId id="2147483673" r:id="rId10"/>
    <p:sldLayoutId id="2147483674" r:id="rId11"/>
    <p:sldLayoutId id="2147483661" r:id="rId12"/>
    <p:sldLayoutId id="2147483675" r:id="rId13"/>
    <p:sldLayoutId id="2147483676" r:id="rId14"/>
    <p:sldLayoutId id="2147483680" r:id="rId15"/>
    <p:sldLayoutId id="2147483681" r:id="rId16"/>
    <p:sldLayoutId id="2147483667" r:id="rId17"/>
    <p:sldLayoutId id="2147483655" r:id="rId18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 cap="none" baseline="0">
          <a:solidFill>
            <a:schemeClr val="bg1"/>
          </a:solidFill>
          <a:latin typeface="Segoe UI Light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</p:titleStyle>
    <p:bodyStyle>
      <a:lvl1pPr marL="342900" indent="-342900" algn="l" defTabSz="914400" rtl="0" eaLnBrk="1" latinLnBrk="0" hangingPunct="1">
        <a:spcBef>
          <a:spcPts val="0"/>
        </a:spcBef>
        <a:spcAft>
          <a:spcPts val="1500"/>
        </a:spcAft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  <a:lvl2pPr marL="742950" indent="-285750" algn="l" defTabSz="914400" rtl="0" eaLnBrk="1" latinLnBrk="0" hangingPunct="1">
        <a:spcBef>
          <a:spcPts val="0"/>
        </a:spcBef>
        <a:spcAft>
          <a:spcPts val="1500"/>
        </a:spcAft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2pPr>
      <a:lvl3pPr marL="1143000" indent="-228600" algn="l" defTabSz="914400" rtl="0" eaLnBrk="1" latinLnBrk="0" hangingPunct="1">
        <a:spcBef>
          <a:spcPts val="0"/>
        </a:spcBef>
        <a:spcAft>
          <a:spcPts val="1500"/>
        </a:spcAft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3pPr>
      <a:lvl4pPr marL="1600200" indent="-228600" algn="l" defTabSz="914400" rtl="0" eaLnBrk="1" latinLnBrk="0" hangingPunct="1">
        <a:spcBef>
          <a:spcPts val="0"/>
        </a:spcBef>
        <a:spcAft>
          <a:spcPts val="1500"/>
        </a:spcAft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4pPr>
      <a:lvl5pPr marL="2057400" indent="-228600" algn="l" defTabSz="914400" rtl="0" eaLnBrk="1" latinLnBrk="0" hangingPunct="1">
        <a:spcBef>
          <a:spcPts val="0"/>
        </a:spcBef>
        <a:spcAft>
          <a:spcPts val="1500"/>
        </a:spcAft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801" userDrawn="1">
          <p15:clr>
            <a:srgbClr val="F26B43"/>
          </p15:clr>
        </p15:guide>
        <p15:guide id="2" pos="6879" userDrawn="1">
          <p15:clr>
            <a:srgbClr val="F26B43"/>
          </p15:clr>
        </p15:guide>
        <p15:guide id="4" orient="horz" pos="3249" userDrawn="1">
          <p15:clr>
            <a:srgbClr val="F26B43"/>
          </p15:clr>
        </p15:guide>
        <p15:guide id="5" orient="horz" pos="1117" userDrawn="1">
          <p15:clr>
            <a:srgbClr val="F26B43"/>
          </p15:clr>
        </p15:guide>
        <p15:guide id="6" orient="horz" pos="210" userDrawn="1">
          <p15:clr>
            <a:srgbClr val="F26B43"/>
          </p15:clr>
        </p15:guide>
        <p15:guide id="7" orient="horz" pos="4110" userDrawn="1">
          <p15:clr>
            <a:srgbClr val="F26B43"/>
          </p15:clr>
        </p15:guide>
        <p15:guide id="8" orient="horz" pos="890" userDrawn="1">
          <p15:clr>
            <a:srgbClr val="A4A3A4"/>
          </p15:clr>
        </p15:guide>
        <p15:guide id="9" orient="horz" pos="2160" userDrawn="1">
          <p15:clr>
            <a:srgbClr val="A4A3A4"/>
          </p15:clr>
        </p15:guide>
        <p15:guide id="10" pos="3840" userDrawn="1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dirty="0" smtClean="0"/>
              <a:t>Маленький </a:t>
            </a:r>
            <a:r>
              <a:rPr lang="en-US" dirty="0" smtClean="0"/>
              <a:t>google</a:t>
            </a:r>
            <a:r>
              <a:rPr lang="ru-RU" dirty="0" smtClean="0"/>
              <a:t> в вашем приложение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Добавляем поисковую строку в ваше приложение с </a:t>
            </a:r>
            <a:r>
              <a:rPr lang="en-US" dirty="0" err="1" smtClean="0"/>
              <a:t>Elasticsearch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 smtClean="0"/>
              <a:t>Шестаков Алексей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ru-RU" dirty="0" smtClean="0"/>
              <a:t>Инженер-Программист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496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История </a:t>
            </a:r>
            <a:r>
              <a:rPr lang="en-US" dirty="0" err="1" smtClean="0"/>
              <a:t>Elasticsearch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0"/>
          </p:nvPr>
        </p:nvSpPr>
        <p:spPr/>
        <p:txBody>
          <a:bodyPr>
            <a:noAutofit/>
          </a:bodyPr>
          <a:lstStyle/>
          <a:p>
            <a:r>
              <a:rPr lang="en-US" sz="2400" dirty="0" err="1" smtClean="0"/>
              <a:t>Opensource</a:t>
            </a:r>
            <a:endParaRPr lang="ru-RU" sz="2400" dirty="0"/>
          </a:p>
          <a:p>
            <a:r>
              <a:rPr lang="ru-RU" sz="2400" dirty="0" smtClean="0"/>
              <a:t>Автор</a:t>
            </a:r>
            <a:r>
              <a:rPr lang="en-US" sz="2400" dirty="0" smtClean="0"/>
              <a:t> Shay </a:t>
            </a:r>
            <a:r>
              <a:rPr lang="en-US" sz="2400" dirty="0" err="1" smtClean="0"/>
              <a:t>Banon</a:t>
            </a:r>
            <a:endParaRPr lang="ru-RU" sz="2400" dirty="0" smtClean="0"/>
          </a:p>
          <a:p>
            <a:r>
              <a:rPr lang="ru-RU" sz="2400" dirty="0" smtClean="0"/>
              <a:t>Начал проект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Compass </a:t>
            </a:r>
            <a:r>
              <a:rPr lang="ru-RU" sz="2400" dirty="0" smtClean="0"/>
              <a:t>в </a:t>
            </a:r>
            <a:r>
              <a:rPr lang="en-US" sz="2400" dirty="0" smtClean="0"/>
              <a:t>2004</a:t>
            </a:r>
            <a:r>
              <a:rPr lang="ru-RU" sz="2400" dirty="0" smtClean="0"/>
              <a:t> г.,</a:t>
            </a:r>
          </a:p>
          <a:p>
            <a:r>
              <a:rPr lang="ru-RU" sz="2400" dirty="0" smtClean="0"/>
              <a:t>В </a:t>
            </a:r>
            <a:r>
              <a:rPr lang="en-US" sz="2400" dirty="0" smtClean="0"/>
              <a:t>2010 </a:t>
            </a:r>
            <a:r>
              <a:rPr lang="ru-RU" sz="2400" dirty="0" smtClean="0"/>
              <a:t>г. как результат большого переписывания появился </a:t>
            </a:r>
            <a:r>
              <a:rPr lang="en-US" sz="2400" dirty="0" err="1" smtClean="0"/>
              <a:t>Elasticsearch</a:t>
            </a:r>
            <a:endParaRPr lang="en-US" sz="2400" dirty="0" smtClean="0"/>
          </a:p>
          <a:p>
            <a:r>
              <a:rPr lang="ru-RU" sz="2400" dirty="0" smtClean="0"/>
              <a:t>В качестве основы используется </a:t>
            </a:r>
            <a:r>
              <a:rPr lang="en-US" sz="2400" b="1" dirty="0" err="1" smtClean="0"/>
              <a:t>Lucene</a:t>
            </a:r>
            <a:endParaRPr lang="ru-RU" sz="2400" b="1" dirty="0"/>
          </a:p>
        </p:txBody>
      </p:sp>
      <p:pic>
        <p:nvPicPr>
          <p:cNvPr id="2052" name="Picture 4" descr="https://upload.wikimedia.org/wikipedia/commons/thumb/f/fc/Shay_Banon_talking_about_Elasticsearch_at_Berlin_Buzzwords_2010.jpg/800px-Shay_Banon_talking_about_Elasticsearch_at_Berlin_Buzzwords_2010.jpg"/>
          <p:cNvPicPr>
            <a:picLocks noGrp="1" noChangeAspect="1" noChangeArrowheads="1"/>
          </p:cNvPicPr>
          <p:nvPr>
            <p:ph sz="quarter" idx="1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0403" y="1773238"/>
            <a:ext cx="2916256" cy="4392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e3430272e5.jpg" descr="e3430272e5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110402" y="401351"/>
            <a:ext cx="2916257" cy="824568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423444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Поисковые подсказки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0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Search-as-you-type</a:t>
            </a:r>
            <a:endParaRPr lang="ru-RU" sz="2400" dirty="0" smtClean="0"/>
          </a:p>
          <a:p>
            <a:r>
              <a:rPr lang="ru-RU" sz="2400" dirty="0" smtClean="0"/>
              <a:t>Помогает сформировать поисковый запрос </a:t>
            </a:r>
          </a:p>
          <a:p>
            <a:r>
              <a:rPr lang="ru-RU" sz="2400" dirty="0" smtClean="0"/>
              <a:t>Переход в </a:t>
            </a:r>
            <a:r>
              <a:rPr lang="en-US" sz="2400" dirty="0" smtClean="0"/>
              <a:t>SERP </a:t>
            </a:r>
            <a:r>
              <a:rPr lang="ru-RU" sz="2400" dirty="0" smtClean="0"/>
              <a:t>или на сразу на результат</a:t>
            </a:r>
          </a:p>
          <a:p>
            <a:endParaRPr lang="ru-RU" sz="2400" dirty="0" smtClean="0"/>
          </a:p>
          <a:p>
            <a:endParaRPr lang="ru-RU" sz="2400" dirty="0" smtClean="0"/>
          </a:p>
        </p:txBody>
      </p:sp>
      <p:sp>
        <p:nvSpPr>
          <p:cNvPr id="9" name="Объект 8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6815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Поисковая подсказка в </a:t>
            </a:r>
            <a:r>
              <a:rPr lang="ru-RU" dirty="0" err="1" smtClean="0"/>
              <a:t>Стафф</a:t>
            </a:r>
            <a:r>
              <a:rPr lang="ru-RU" dirty="0"/>
              <a:t> – </a:t>
            </a:r>
            <a:r>
              <a:rPr lang="ru-RU" dirty="0" smtClean="0"/>
              <a:t>точка входа на любой странице</a:t>
            </a:r>
            <a:endParaRPr lang="en-US" dirty="0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/>
      </p:sp>
      <p:pic>
        <p:nvPicPr>
          <p:cNvPr id="6" name="107df0d790.jpg" descr="107df0d790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71589" y="1152437"/>
            <a:ext cx="9648822" cy="320526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933437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SERP</a:t>
            </a:r>
            <a:r>
              <a:rPr lang="ru-RU" dirty="0" smtClean="0"/>
              <a:t> </a:t>
            </a:r>
            <a:r>
              <a:rPr lang="en-US" dirty="0" smtClean="0"/>
              <a:t>– Search Engine Result Page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0"/>
          </p:nvPr>
        </p:nvSpPr>
        <p:spPr>
          <a:xfrm>
            <a:off x="1271591" y="1773239"/>
            <a:ext cx="4752402" cy="4392065"/>
          </a:xfrm>
        </p:spPr>
        <p:txBody>
          <a:bodyPr>
            <a:noAutofit/>
          </a:bodyPr>
          <a:lstStyle/>
          <a:p>
            <a:r>
              <a:rPr lang="ru-RU" sz="2400" dirty="0"/>
              <a:t>Страница с результатом поиска</a:t>
            </a:r>
            <a:r>
              <a:rPr lang="en-US" sz="2400" dirty="0"/>
              <a:t> </a:t>
            </a:r>
            <a:endParaRPr lang="ru-RU" sz="2400" dirty="0" smtClean="0"/>
          </a:p>
          <a:p>
            <a:r>
              <a:rPr lang="en-US" sz="2400" dirty="0" smtClean="0"/>
              <a:t>C</a:t>
            </a:r>
            <a:r>
              <a:rPr lang="ru-RU" sz="2400" dirty="0" err="1" smtClean="0"/>
              <a:t>нипет</a:t>
            </a:r>
            <a:r>
              <a:rPr lang="en-US" sz="2400" dirty="0" smtClean="0"/>
              <a:t> – </a:t>
            </a:r>
            <a:r>
              <a:rPr lang="ru-RU" sz="2400" dirty="0" smtClean="0"/>
              <a:t>часть документа, важная в контексте запроса</a:t>
            </a:r>
          </a:p>
          <a:p>
            <a:endParaRPr lang="ru-RU" sz="2400" dirty="0"/>
          </a:p>
        </p:txBody>
      </p:sp>
      <p:sp>
        <p:nvSpPr>
          <p:cNvPr id="6" name="Объект 5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1658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Поиск в </a:t>
            </a:r>
            <a:r>
              <a:rPr lang="ru-RU" dirty="0" err="1" smtClean="0"/>
              <a:t>Стафф</a:t>
            </a:r>
            <a:endParaRPr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SERP </a:t>
            </a:r>
            <a:r>
              <a:rPr lang="ru-RU" dirty="0" smtClean="0"/>
              <a:t>в</a:t>
            </a:r>
            <a:r>
              <a:rPr lang="en-US" dirty="0" smtClean="0"/>
              <a:t> </a:t>
            </a:r>
            <a:r>
              <a:rPr lang="ru-RU" dirty="0" err="1" smtClean="0"/>
              <a:t>Стафф</a:t>
            </a:r>
            <a:endParaRPr lang="ru-RU" dirty="0"/>
          </a:p>
        </p:txBody>
      </p:sp>
      <p:pic>
        <p:nvPicPr>
          <p:cNvPr id="7" name="Рисунок 6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11568" b="11568"/>
          <a:stretch>
            <a:fillRect/>
          </a:stretch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894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Elasticsearch</a:t>
            </a:r>
            <a:r>
              <a:rPr lang="en-US" dirty="0" smtClean="0"/>
              <a:t> </a:t>
            </a:r>
            <a:r>
              <a:rPr lang="ru-RU" dirty="0" smtClean="0"/>
              <a:t>использует классическую теорию поиска</a:t>
            </a:r>
          </a:p>
          <a:p>
            <a:endParaRPr lang="ru-RU" dirty="0" smtClean="0"/>
          </a:p>
          <a:p>
            <a:r>
              <a:rPr lang="ru-RU" dirty="0" smtClean="0"/>
              <a:t>Для того что бы качественно настроить поиск нужно понимать процесс обработки </a:t>
            </a:r>
            <a:r>
              <a:rPr lang="ru-RU" dirty="0" smtClean="0"/>
              <a:t>текста</a:t>
            </a:r>
            <a:endParaRPr lang="ru-RU" dirty="0" smtClean="0"/>
          </a:p>
          <a:p>
            <a:endParaRPr lang="ru-RU" dirty="0"/>
          </a:p>
          <a:p>
            <a:endParaRPr lang="ru-RU" dirty="0"/>
          </a:p>
          <a:p>
            <a:endParaRPr lang="ru-RU" sz="2400" dirty="0"/>
          </a:p>
          <a:p>
            <a:pPr>
              <a:spcAft>
                <a:spcPts val="1500"/>
              </a:spcAft>
            </a:pPr>
            <a:endParaRPr lang="en-US" sz="24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Elasticsearch</a:t>
            </a:r>
            <a:r>
              <a:rPr lang="en-US" dirty="0" smtClean="0"/>
              <a:t> – </a:t>
            </a:r>
            <a:r>
              <a:rPr lang="ru-RU" dirty="0" smtClean="0"/>
              <a:t>не черная коробка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436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Модель – </a:t>
            </a:r>
            <a:r>
              <a:rPr lang="en-US" dirty="0" smtClean="0"/>
              <a:t>Bag of Words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0"/>
          </p:nvPr>
        </p:nvSpPr>
        <p:spPr>
          <a:xfrm>
            <a:off x="1271591" y="1773239"/>
            <a:ext cx="4752402" cy="4392065"/>
          </a:xfrm>
        </p:spPr>
        <p:txBody>
          <a:bodyPr>
            <a:noAutofit/>
          </a:bodyPr>
          <a:lstStyle/>
          <a:p>
            <a:r>
              <a:rPr lang="ru-RU" sz="2400" dirty="0" smtClean="0"/>
              <a:t>Документом называется индексируемое текстовое поле </a:t>
            </a:r>
          </a:p>
          <a:p>
            <a:endParaRPr lang="ru-RU" sz="2400" dirty="0" smtClean="0"/>
          </a:p>
          <a:p>
            <a:r>
              <a:rPr lang="ru-RU" sz="2400" dirty="0" smtClean="0"/>
              <a:t>Каждый документ режется на  «слова» или «</a:t>
            </a:r>
            <a:r>
              <a:rPr lang="ru-RU" sz="2400" dirty="0" err="1" smtClean="0"/>
              <a:t>токены</a:t>
            </a:r>
            <a:r>
              <a:rPr lang="ru-RU" sz="2400" dirty="0" smtClean="0"/>
              <a:t>» </a:t>
            </a:r>
          </a:p>
          <a:p>
            <a:endParaRPr lang="ru-RU" sz="2400" dirty="0"/>
          </a:p>
          <a:p>
            <a:r>
              <a:rPr lang="ru-RU" sz="2400" dirty="0" smtClean="0"/>
              <a:t>Порядок не учитывается</a:t>
            </a:r>
          </a:p>
          <a:p>
            <a:endParaRPr lang="ru-RU" sz="2400" dirty="0"/>
          </a:p>
        </p:txBody>
      </p:sp>
      <p:pic>
        <p:nvPicPr>
          <p:cNvPr id="9" name="Объект 8"/>
          <p:cNvPicPr>
            <a:picLocks noGrp="1" noChangeAspect="1"/>
          </p:cNvPicPr>
          <p:nvPr>
            <p:ph sz="quarter" idx="1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6566" y="2475571"/>
            <a:ext cx="3983930" cy="2987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042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Что такое «</a:t>
            </a:r>
            <a:r>
              <a:rPr lang="ru-RU" dirty="0" err="1" smtClean="0"/>
              <a:t>Токен</a:t>
            </a:r>
            <a:r>
              <a:rPr lang="ru-RU" dirty="0" smtClean="0"/>
              <a:t>»?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0"/>
          </p:nvPr>
        </p:nvSpPr>
        <p:spPr>
          <a:xfrm>
            <a:off x="1271590" y="1773239"/>
            <a:ext cx="10297017" cy="4392065"/>
          </a:xfrm>
        </p:spPr>
        <p:txBody>
          <a:bodyPr>
            <a:noAutofit/>
          </a:bodyPr>
          <a:lstStyle/>
          <a:p>
            <a:r>
              <a:rPr lang="ru-RU" sz="2400" dirty="0" smtClean="0"/>
              <a:t>«</a:t>
            </a:r>
            <a:r>
              <a:rPr lang="ru-RU" sz="2400" dirty="0" err="1" smtClean="0"/>
              <a:t>Токен</a:t>
            </a:r>
            <a:r>
              <a:rPr lang="ru-RU" sz="2400" dirty="0" smtClean="0"/>
              <a:t>» – минимальная единица поиска</a:t>
            </a:r>
          </a:p>
          <a:p>
            <a:r>
              <a:rPr lang="ru-RU" sz="2400" dirty="0" smtClean="0"/>
              <a:t>Обычно слово, но не всегда</a:t>
            </a:r>
          </a:p>
          <a:p>
            <a:r>
              <a:rPr lang="ru-RU" sz="2400" dirty="0" smtClean="0"/>
              <a:t>Поиск меньших частей «</a:t>
            </a:r>
            <a:r>
              <a:rPr lang="ru-RU" sz="2400" dirty="0" err="1" smtClean="0"/>
              <a:t>токена</a:t>
            </a:r>
            <a:r>
              <a:rPr lang="ru-RU" sz="2400" dirty="0" smtClean="0"/>
              <a:t>» возможен, но более </a:t>
            </a:r>
            <a:r>
              <a:rPr lang="ru-RU" sz="2400" dirty="0" err="1" smtClean="0"/>
              <a:t>затратен</a:t>
            </a:r>
            <a:r>
              <a:rPr lang="ru-RU" sz="2400" dirty="0" smtClean="0"/>
              <a:t>  </a:t>
            </a:r>
          </a:p>
          <a:p>
            <a:endParaRPr lang="ru-RU" sz="2400" dirty="0" smtClean="0"/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974683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Поисковый индекс 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0"/>
          </p:nvPr>
        </p:nvSpPr>
        <p:spPr>
          <a:xfrm>
            <a:off x="1271591" y="1773239"/>
            <a:ext cx="4752402" cy="4392065"/>
          </a:xfrm>
        </p:spPr>
        <p:txBody>
          <a:bodyPr>
            <a:noAutofit/>
          </a:bodyPr>
          <a:lstStyle/>
          <a:p>
            <a:endParaRPr lang="ru-RU" sz="2400" dirty="0" smtClean="0"/>
          </a:p>
          <a:p>
            <a:r>
              <a:rPr lang="ru-RU" sz="2400" dirty="0" smtClean="0"/>
              <a:t>«Предметный указатель»</a:t>
            </a:r>
            <a:endParaRPr lang="ru-RU" sz="2400" dirty="0" smtClean="0"/>
          </a:p>
          <a:p>
            <a:r>
              <a:rPr lang="ru-RU" sz="2400" dirty="0" smtClean="0"/>
              <a:t>Запись в индексе</a:t>
            </a:r>
            <a:r>
              <a:rPr lang="en-US" sz="2400" dirty="0" smtClean="0"/>
              <a:t>:</a:t>
            </a:r>
            <a:endParaRPr lang="ru-RU" sz="2400" dirty="0" smtClean="0"/>
          </a:p>
          <a:p>
            <a:pPr marL="0" indent="0">
              <a:buNone/>
            </a:pPr>
            <a:r>
              <a:rPr lang="ru-RU" sz="2400" dirty="0"/>
              <a:t>	</a:t>
            </a:r>
            <a:r>
              <a:rPr lang="ru-RU" sz="2400" dirty="0" smtClean="0"/>
              <a:t>Связка </a:t>
            </a:r>
            <a:r>
              <a:rPr lang="ru-RU" sz="2400" dirty="0" err="1" smtClean="0"/>
              <a:t>токена</a:t>
            </a:r>
            <a:r>
              <a:rPr lang="ru-RU" sz="2400" dirty="0" smtClean="0"/>
              <a:t> </a:t>
            </a:r>
            <a:r>
              <a:rPr lang="ru-RU" sz="2400" dirty="0"/>
              <a:t>–</a:t>
            </a:r>
            <a:r>
              <a:rPr lang="ru-RU" sz="2400" dirty="0" smtClean="0"/>
              <a:t> </a:t>
            </a:r>
            <a:r>
              <a:rPr lang="ru-RU" sz="2400" dirty="0" smtClean="0"/>
              <a:t>и </a:t>
            </a:r>
            <a:r>
              <a:rPr lang="ru-RU" sz="2400" dirty="0" smtClean="0"/>
              <a:t>номера </a:t>
            </a:r>
            <a:r>
              <a:rPr lang="ru-RU" sz="2400" dirty="0" smtClean="0"/>
              <a:t>	документов</a:t>
            </a:r>
            <a:r>
              <a:rPr lang="ru-RU" sz="2400" dirty="0" smtClean="0"/>
              <a:t>, где слово </a:t>
            </a:r>
            <a:r>
              <a:rPr lang="ru-RU" sz="2400" dirty="0" smtClean="0"/>
              <a:t>	встречается</a:t>
            </a:r>
            <a:endParaRPr lang="ru-RU" sz="2400" dirty="0" smtClean="0"/>
          </a:p>
          <a:p>
            <a:r>
              <a:rPr lang="ru-RU" sz="2400" dirty="0" smtClean="0"/>
              <a:t>Инвертированны</a:t>
            </a:r>
            <a:r>
              <a:rPr lang="ru-RU" sz="2400" dirty="0" smtClean="0"/>
              <a:t>й индекс</a:t>
            </a:r>
            <a:endParaRPr lang="ru-RU" sz="2400" dirty="0" smtClean="0"/>
          </a:p>
          <a:p>
            <a:endParaRPr lang="ru-RU" sz="2400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sz="quarter" idx="11"/>
          </p:nvPr>
        </p:nvPicPr>
        <p:blipFill>
          <a:blip r:embed="rId3"/>
          <a:stretch>
            <a:fillRect/>
          </a:stretch>
        </p:blipFill>
        <p:spPr>
          <a:xfrm>
            <a:off x="6444160" y="2411989"/>
            <a:ext cx="4248743" cy="3115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044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Инвертированный </a:t>
            </a:r>
            <a:r>
              <a:rPr lang="ru-RU" dirty="0" smtClean="0"/>
              <a:t>индекс - Частоты </a:t>
            </a:r>
            <a:endParaRPr lang="en-US" dirty="0"/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sz="quarter" idx="11"/>
            <p:extLst>
              <p:ext uri="{D42A27DB-BD31-4B8C-83A1-F6EECF244321}">
                <p14:modId xmlns:p14="http://schemas.microsoft.com/office/powerpoint/2010/main" val="3137878933"/>
              </p:ext>
            </p:extLst>
          </p:nvPr>
        </p:nvGraphicFramePr>
        <p:xfrm>
          <a:off x="1258473" y="1816055"/>
          <a:ext cx="9638060" cy="3010294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2667784">
                  <a:extLst>
                    <a:ext uri="{9D8B030D-6E8A-4147-A177-3AD203B41FA5}">
                      <a16:colId xmlns:a16="http://schemas.microsoft.com/office/drawing/2014/main" val="360522288"/>
                    </a:ext>
                  </a:extLst>
                </a:gridCol>
                <a:gridCol w="6970276">
                  <a:extLst>
                    <a:ext uri="{9D8B030D-6E8A-4147-A177-3AD203B41FA5}">
                      <a16:colId xmlns:a16="http://schemas.microsoft.com/office/drawing/2014/main" val="137427604"/>
                    </a:ext>
                  </a:extLst>
                </a:gridCol>
              </a:tblGrid>
              <a:tr h="67938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Слово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Номера</a:t>
                      </a:r>
                      <a:r>
                        <a:rPr lang="ru-RU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ru-RU" baseline="0" dirty="0" smtClean="0">
                          <a:solidFill>
                            <a:schemeClr val="bg1"/>
                          </a:solidFill>
                        </a:rPr>
                        <a:t>д</a:t>
                      </a:r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окументов, где</a:t>
                      </a:r>
                      <a:r>
                        <a:rPr lang="ru-RU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ru-RU" baseline="0" dirty="0" smtClean="0">
                          <a:solidFill>
                            <a:schemeClr val="bg1"/>
                          </a:solidFill>
                        </a:rPr>
                        <a:t>слово </a:t>
                      </a:r>
                      <a:r>
                        <a:rPr lang="ru-RU" baseline="0" dirty="0" smtClean="0">
                          <a:solidFill>
                            <a:schemeClr val="bg1"/>
                          </a:solidFill>
                        </a:rPr>
                        <a:t>встречается и сколько раз</a:t>
                      </a:r>
                      <a:endParaRPr lang="ru-RU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25985916"/>
                  </a:ext>
                </a:extLst>
              </a:tr>
              <a:tr h="388217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все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2 документ</a:t>
                      </a:r>
                      <a:r>
                        <a:rPr lang="ru-RU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baseline="0" dirty="0" smtClean="0">
                          <a:solidFill>
                            <a:schemeClr val="bg1"/>
                          </a:solidFill>
                        </a:rPr>
                        <a:t> – 3 </a:t>
                      </a:r>
                      <a:r>
                        <a:rPr lang="ru-RU" baseline="0" dirty="0" smtClean="0">
                          <a:solidFill>
                            <a:schemeClr val="bg1"/>
                          </a:solidFill>
                        </a:rPr>
                        <a:t>раза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,</a:t>
                      </a:r>
                      <a:endParaRPr lang="ru-RU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 документ – 2 раза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,</a:t>
                      </a:r>
                      <a:endParaRPr lang="ru-RU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 документ – 1 раз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6185003"/>
                  </a:ext>
                </a:extLst>
              </a:tr>
              <a:tr h="388217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всегда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 документ – 3 раза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,</a:t>
                      </a:r>
                      <a:endParaRPr lang="ru-RU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 документ –1 раз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17018347"/>
                  </a:ext>
                </a:extLst>
              </a:tr>
              <a:tr h="388217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делать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 документ –</a:t>
                      </a:r>
                      <a:r>
                        <a:rPr lang="ru-RU" baseline="0" dirty="0" smtClean="0">
                          <a:solidFill>
                            <a:schemeClr val="bg1"/>
                          </a:solidFill>
                        </a:rPr>
                        <a:t> раза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2230882"/>
                  </a:ext>
                </a:extLst>
              </a:tr>
              <a:tr h="388217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дело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 документ – раза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87672412"/>
                  </a:ext>
                </a:extLst>
              </a:tr>
            </a:tbl>
          </a:graphicData>
        </a:graphic>
      </p:graphicFrame>
      <p:sp>
        <p:nvSpPr>
          <p:cNvPr id="3" name="Объект 2"/>
          <p:cNvSpPr>
            <a:spLocks noGrp="1"/>
          </p:cNvSpPr>
          <p:nvPr>
            <p:ph sz="quarter" idx="11"/>
          </p:nvPr>
        </p:nvSpPr>
        <p:spPr>
          <a:xfrm>
            <a:off x="1271590" y="1773239"/>
            <a:ext cx="4656517" cy="4392061"/>
          </a:xfrm>
        </p:spPr>
        <p:txBody>
          <a:bodyPr>
            <a:normAutofit/>
          </a:bodyPr>
          <a:lstStyle/>
          <a:p>
            <a:endParaRPr lang="ru-RU" sz="2400" dirty="0" smtClean="0"/>
          </a:p>
          <a:p>
            <a:endParaRPr lang="ru-RU" sz="2400" dirty="0"/>
          </a:p>
        </p:txBody>
      </p:sp>
      <p:sp>
        <p:nvSpPr>
          <p:cNvPr id="7" name="Объект 2"/>
          <p:cNvSpPr>
            <a:spLocks noGrp="1"/>
          </p:cNvSpPr>
          <p:nvPr>
            <p:ph sz="quarter" idx="10"/>
          </p:nvPr>
        </p:nvSpPr>
        <p:spPr>
          <a:xfrm>
            <a:off x="1258473" y="5104185"/>
            <a:ext cx="9648824" cy="864096"/>
          </a:xfrm>
        </p:spPr>
        <p:txBody>
          <a:bodyPr>
            <a:noAutofit/>
          </a:bodyPr>
          <a:lstStyle/>
          <a:p>
            <a:r>
              <a:rPr lang="ru-RU" sz="2400" dirty="0" smtClean="0"/>
              <a:t>Редкое слово (во всех документах) </a:t>
            </a:r>
            <a:r>
              <a:rPr lang="ru-RU" sz="2400" dirty="0" smtClean="0"/>
              <a:t>= важное в запросе</a:t>
            </a:r>
          </a:p>
          <a:p>
            <a:r>
              <a:rPr lang="ru-RU" sz="2400" dirty="0" smtClean="0"/>
              <a:t>Часто встречаемое слово (в документе) = важное </a:t>
            </a:r>
            <a:endParaRPr lang="ru-RU" sz="2400" dirty="0" smtClean="0"/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786096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1"/>
            <a:r>
              <a:rPr lang="en-US" dirty="0" smtClean="0"/>
              <a:t>Backend</a:t>
            </a:r>
          </a:p>
          <a:p>
            <a:pPr lvl="1"/>
            <a:r>
              <a:rPr lang="ru-RU" dirty="0" smtClean="0"/>
              <a:t>Внутренняя разработка</a:t>
            </a:r>
          </a:p>
          <a:p>
            <a:pPr lvl="1"/>
            <a:r>
              <a:rPr lang="ru-RU" dirty="0" smtClean="0"/>
              <a:t>Пишу </a:t>
            </a:r>
            <a:r>
              <a:rPr lang="ru-RU" dirty="0" err="1" smtClean="0"/>
              <a:t>Контур.Стафф</a:t>
            </a:r>
            <a:r>
              <a:rPr lang="ru-RU" dirty="0" smtClean="0"/>
              <a:t> – внутреннюю социальную сеть контура</a:t>
            </a:r>
          </a:p>
          <a:p>
            <a:pPr lvl="1"/>
            <a:endParaRPr lang="ru-RU" dirty="0"/>
          </a:p>
          <a:p>
            <a:pPr marL="457200" lvl="1" indent="0">
              <a:buNone/>
            </a:pP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Кто 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2988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Процесс индексации</a:t>
            </a:r>
            <a:endParaRPr lang="en-US" dirty="0"/>
          </a:p>
        </p:txBody>
      </p:sp>
      <p:graphicFrame>
        <p:nvGraphicFramePr>
          <p:cNvPr id="6" name="Объект 5"/>
          <p:cNvGraphicFramePr>
            <a:graphicFrameLocks noGrp="1"/>
          </p:cNvGraphicFramePr>
          <p:nvPr>
            <p:ph sz="quarter" idx="11"/>
            <p:extLst>
              <p:ext uri="{D42A27DB-BD31-4B8C-83A1-F6EECF244321}">
                <p14:modId xmlns:p14="http://schemas.microsoft.com/office/powerpoint/2010/main" val="2252772997"/>
              </p:ext>
            </p:extLst>
          </p:nvPr>
        </p:nvGraphicFramePr>
        <p:xfrm>
          <a:off x="983432" y="3933056"/>
          <a:ext cx="10081119" cy="24482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Объект 6"/>
          <p:cNvSpPr>
            <a:spLocks noGrp="1"/>
          </p:cNvSpPr>
          <p:nvPr>
            <p:ph sz="quarter" idx="10"/>
          </p:nvPr>
        </p:nvSpPr>
        <p:spPr>
          <a:xfrm>
            <a:off x="1271590" y="1773239"/>
            <a:ext cx="9648825" cy="2303833"/>
          </a:xfrm>
        </p:spPr>
        <p:txBody>
          <a:bodyPr/>
          <a:lstStyle/>
          <a:p>
            <a:r>
              <a:rPr lang="ru-RU" dirty="0" smtClean="0"/>
              <a:t>Процесс построения индекса</a:t>
            </a:r>
          </a:p>
          <a:p>
            <a:r>
              <a:rPr lang="ru-RU" dirty="0" smtClean="0"/>
              <a:t>Управляя процессом индексации можно</a:t>
            </a:r>
          </a:p>
          <a:p>
            <a:pPr lvl="1"/>
            <a:r>
              <a:rPr lang="ru-RU" dirty="0" smtClean="0"/>
              <a:t>Убрать лишнее из выдачи</a:t>
            </a:r>
          </a:p>
          <a:p>
            <a:pPr lvl="1"/>
            <a:r>
              <a:rPr lang="ru-RU" dirty="0" smtClean="0"/>
              <a:t>Научить поиск находить больше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54862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Фильтр текста</a:t>
            </a:r>
            <a:endParaRPr lang="en-US" dirty="0"/>
          </a:p>
        </p:txBody>
      </p:sp>
      <p:graphicFrame>
        <p:nvGraphicFramePr>
          <p:cNvPr id="6" name="Объект 5"/>
          <p:cNvGraphicFramePr>
            <a:graphicFrameLocks noGrp="1"/>
          </p:cNvGraphicFramePr>
          <p:nvPr>
            <p:ph sz="quarter" idx="11"/>
            <p:extLst>
              <p:ext uri="{D42A27DB-BD31-4B8C-83A1-F6EECF244321}">
                <p14:modId xmlns:p14="http://schemas.microsoft.com/office/powerpoint/2010/main" val="832760550"/>
              </p:ext>
            </p:extLst>
          </p:nvPr>
        </p:nvGraphicFramePr>
        <p:xfrm>
          <a:off x="983432" y="3933056"/>
          <a:ext cx="10081119" cy="24482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Объект 6"/>
          <p:cNvSpPr>
            <a:spLocks noGrp="1"/>
          </p:cNvSpPr>
          <p:nvPr>
            <p:ph sz="quarter" idx="10"/>
          </p:nvPr>
        </p:nvSpPr>
        <p:spPr>
          <a:xfrm>
            <a:off x="1271590" y="1773239"/>
            <a:ext cx="9648825" cy="2303833"/>
          </a:xfrm>
        </p:spPr>
        <p:txBody>
          <a:bodyPr/>
          <a:lstStyle/>
          <a:p>
            <a:r>
              <a:rPr lang="ru-RU" dirty="0" smtClean="0"/>
              <a:t>Убираем из текста все что не должно искаться</a:t>
            </a:r>
          </a:p>
          <a:p>
            <a:r>
              <a:rPr lang="ru-RU" dirty="0" smtClean="0"/>
              <a:t>В терминах </a:t>
            </a:r>
            <a:r>
              <a:rPr lang="en-US" dirty="0" smtClean="0"/>
              <a:t>ES – </a:t>
            </a:r>
            <a:r>
              <a:rPr lang="ru-RU" dirty="0" smtClean="0"/>
              <a:t>«</a:t>
            </a:r>
            <a:r>
              <a:rPr lang="en-US" dirty="0" err="1" smtClean="0"/>
              <a:t>char_filter</a:t>
            </a:r>
            <a:r>
              <a:rPr lang="ru-RU" dirty="0" smtClean="0"/>
              <a:t>»</a:t>
            </a:r>
          </a:p>
          <a:p>
            <a:r>
              <a:rPr lang="ru-RU" dirty="0" smtClean="0"/>
              <a:t>Пример – «</a:t>
            </a:r>
            <a:r>
              <a:rPr lang="en-US" dirty="0" err="1" smtClean="0"/>
              <a:t>html_strip</a:t>
            </a:r>
            <a:r>
              <a:rPr lang="ru-RU" dirty="0" smtClean="0"/>
              <a:t>»</a:t>
            </a:r>
            <a:r>
              <a:rPr lang="en-US" dirty="0" smtClean="0"/>
              <a:t> - </a:t>
            </a:r>
            <a:r>
              <a:rPr lang="ru-RU" dirty="0" smtClean="0"/>
              <a:t>убирает </a:t>
            </a:r>
            <a:r>
              <a:rPr lang="en-US" dirty="0" smtClean="0"/>
              <a:t>HTML </a:t>
            </a:r>
            <a:r>
              <a:rPr lang="ru-RU" dirty="0" smtClean="0"/>
              <a:t>разметку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70171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err="1" smtClean="0"/>
              <a:t>Токенизация</a:t>
            </a:r>
            <a:endParaRPr lang="en-US" dirty="0"/>
          </a:p>
        </p:txBody>
      </p:sp>
      <p:graphicFrame>
        <p:nvGraphicFramePr>
          <p:cNvPr id="6" name="Объект 5"/>
          <p:cNvGraphicFramePr>
            <a:graphicFrameLocks noGrp="1"/>
          </p:cNvGraphicFramePr>
          <p:nvPr>
            <p:ph sz="quarter" idx="11"/>
            <p:extLst>
              <p:ext uri="{D42A27DB-BD31-4B8C-83A1-F6EECF244321}">
                <p14:modId xmlns:p14="http://schemas.microsoft.com/office/powerpoint/2010/main" val="1515355849"/>
              </p:ext>
            </p:extLst>
          </p:nvPr>
        </p:nvGraphicFramePr>
        <p:xfrm>
          <a:off x="983432" y="3933056"/>
          <a:ext cx="10081119" cy="24482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Объект 6"/>
          <p:cNvSpPr>
            <a:spLocks noGrp="1"/>
          </p:cNvSpPr>
          <p:nvPr>
            <p:ph sz="quarter" idx="10"/>
          </p:nvPr>
        </p:nvSpPr>
        <p:spPr>
          <a:xfrm>
            <a:off x="1271590" y="1773239"/>
            <a:ext cx="9648825" cy="2303833"/>
          </a:xfrm>
        </p:spPr>
        <p:txBody>
          <a:bodyPr/>
          <a:lstStyle/>
          <a:p>
            <a:r>
              <a:rPr lang="ru-RU" dirty="0"/>
              <a:t>Управляя </a:t>
            </a:r>
            <a:r>
              <a:rPr lang="ru-RU" dirty="0" err="1"/>
              <a:t>токенизацей</a:t>
            </a:r>
            <a:r>
              <a:rPr lang="ru-RU" dirty="0"/>
              <a:t> важно понять что мы хотим считать одним «словом</a:t>
            </a:r>
            <a:r>
              <a:rPr lang="ru-RU" dirty="0" smtClean="0"/>
              <a:t>»</a:t>
            </a:r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862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err="1" smtClean="0"/>
              <a:t>Токенизация</a:t>
            </a:r>
            <a:endParaRPr lang="en-US" dirty="0"/>
          </a:p>
        </p:txBody>
      </p:sp>
      <p:graphicFrame>
        <p:nvGraphicFramePr>
          <p:cNvPr id="6" name="Объект 5"/>
          <p:cNvGraphicFramePr>
            <a:graphicFrameLocks noGrp="1"/>
          </p:cNvGraphicFramePr>
          <p:nvPr>
            <p:ph sz="quarter" idx="11"/>
          </p:nvPr>
        </p:nvGraphicFramePr>
        <p:xfrm>
          <a:off x="983432" y="3933056"/>
          <a:ext cx="10081119" cy="24482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Объект 6"/>
          <p:cNvSpPr>
            <a:spLocks noGrp="1"/>
          </p:cNvSpPr>
          <p:nvPr>
            <p:ph sz="quarter" idx="10"/>
          </p:nvPr>
        </p:nvSpPr>
        <p:spPr>
          <a:xfrm>
            <a:off x="1271590" y="1773239"/>
            <a:ext cx="9648825" cy="2303833"/>
          </a:xfrm>
        </p:spPr>
        <p:txBody>
          <a:bodyPr/>
          <a:lstStyle/>
          <a:p>
            <a:r>
              <a:rPr lang="ru-RU" dirty="0" smtClean="0"/>
              <a:t>От </a:t>
            </a:r>
            <a:r>
              <a:rPr lang="ru-RU" dirty="0" smtClean="0"/>
              <a:t>выбора </a:t>
            </a:r>
            <a:r>
              <a:rPr lang="ru-RU" dirty="0" err="1" smtClean="0"/>
              <a:t>токенов</a:t>
            </a:r>
            <a:r>
              <a:rPr lang="ru-RU" dirty="0" smtClean="0"/>
              <a:t> зависит будет ли находиться тот или иной </a:t>
            </a:r>
            <a:r>
              <a:rPr lang="ru-RU" dirty="0" smtClean="0"/>
              <a:t>вариант</a:t>
            </a:r>
            <a:endParaRPr lang="en-US" dirty="0" smtClean="0"/>
          </a:p>
          <a:p>
            <a:r>
              <a:rPr lang="ru-RU" dirty="0"/>
              <a:t>Мобильные </a:t>
            </a:r>
            <a:r>
              <a:rPr lang="ru-RU" dirty="0" smtClean="0"/>
              <a:t>номера</a:t>
            </a:r>
            <a:r>
              <a:rPr lang="en-US" dirty="0" smtClean="0"/>
              <a:t>,</a:t>
            </a:r>
            <a:r>
              <a:rPr lang="ru-RU" dirty="0" smtClean="0"/>
              <a:t> Номера автомобилей</a:t>
            </a:r>
            <a:endParaRPr lang="ru-RU" dirty="0"/>
          </a:p>
          <a:p>
            <a:pPr lvl="1"/>
            <a:r>
              <a:rPr lang="ru-RU" dirty="0"/>
              <a:t>+ 7 (933) 34344322 –</a:t>
            </a:r>
            <a:r>
              <a:rPr lang="en-US" dirty="0"/>
              <a:t>&gt;  </a:t>
            </a:r>
            <a:r>
              <a:rPr lang="ru-RU" dirty="0"/>
              <a:t>+7(933)34344322</a:t>
            </a:r>
            <a:r>
              <a:rPr lang="en-US" dirty="0"/>
              <a:t>, </a:t>
            </a:r>
            <a:r>
              <a:rPr lang="ru-RU" dirty="0"/>
              <a:t>(933)34344322</a:t>
            </a:r>
            <a:r>
              <a:rPr lang="en-US" dirty="0"/>
              <a:t>,</a:t>
            </a:r>
            <a:r>
              <a:rPr lang="ru-RU" dirty="0"/>
              <a:t> 34344322</a:t>
            </a:r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94036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Нормализация</a:t>
            </a:r>
            <a:endParaRPr lang="en-US" dirty="0"/>
          </a:p>
        </p:txBody>
      </p:sp>
      <p:graphicFrame>
        <p:nvGraphicFramePr>
          <p:cNvPr id="6" name="Объект 5"/>
          <p:cNvGraphicFramePr>
            <a:graphicFrameLocks noGrp="1"/>
          </p:cNvGraphicFramePr>
          <p:nvPr>
            <p:ph sz="quarter" idx="11"/>
            <p:extLst>
              <p:ext uri="{D42A27DB-BD31-4B8C-83A1-F6EECF244321}">
                <p14:modId xmlns:p14="http://schemas.microsoft.com/office/powerpoint/2010/main" val="2659158633"/>
              </p:ext>
            </p:extLst>
          </p:nvPr>
        </p:nvGraphicFramePr>
        <p:xfrm>
          <a:off x="983432" y="3933056"/>
          <a:ext cx="10081119" cy="24482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Объект 6"/>
          <p:cNvSpPr>
            <a:spLocks noGrp="1"/>
          </p:cNvSpPr>
          <p:nvPr>
            <p:ph sz="quarter" idx="10"/>
          </p:nvPr>
        </p:nvSpPr>
        <p:spPr>
          <a:xfrm>
            <a:off x="1271590" y="1773239"/>
            <a:ext cx="9648825" cy="2303833"/>
          </a:xfrm>
        </p:spPr>
        <p:txBody>
          <a:bodyPr>
            <a:normAutofit/>
          </a:bodyPr>
          <a:lstStyle/>
          <a:p>
            <a:r>
              <a:rPr lang="ru-RU" dirty="0"/>
              <a:t>Приводим схожие </a:t>
            </a:r>
            <a:r>
              <a:rPr lang="ru-RU" dirty="0" err="1" smtClean="0"/>
              <a:t>токены</a:t>
            </a:r>
            <a:r>
              <a:rPr lang="ru-RU" dirty="0" smtClean="0"/>
              <a:t> </a:t>
            </a:r>
            <a:r>
              <a:rPr lang="ru-RU" dirty="0"/>
              <a:t>к </a:t>
            </a:r>
            <a:r>
              <a:rPr lang="ru-RU" dirty="0" smtClean="0"/>
              <a:t>одному</a:t>
            </a:r>
          </a:p>
          <a:p>
            <a:pPr lvl="1"/>
            <a:r>
              <a:rPr lang="ru-RU" dirty="0" smtClean="0"/>
              <a:t>Хотим </a:t>
            </a:r>
            <a:r>
              <a:rPr lang="ru-RU" dirty="0"/>
              <a:t>ли мы считать слова в разном падеже одним и тем</a:t>
            </a:r>
            <a:r>
              <a:rPr lang="en-US" dirty="0"/>
              <a:t> </a:t>
            </a:r>
            <a:r>
              <a:rPr lang="ru-RU" dirty="0"/>
              <a:t>же словом? </a:t>
            </a:r>
            <a:r>
              <a:rPr lang="ru-RU" dirty="0" smtClean="0"/>
              <a:t>	</a:t>
            </a:r>
            <a:endParaRPr lang="ru-RU" dirty="0"/>
          </a:p>
          <a:p>
            <a:pPr lvl="1"/>
            <a:r>
              <a:rPr lang="ru-RU" dirty="0"/>
              <a:t>Мы теряем немного информации, но и будем находить больше</a:t>
            </a:r>
          </a:p>
        </p:txBody>
      </p:sp>
    </p:spTree>
    <p:extLst>
      <p:ext uri="{BB962C8B-B14F-4D97-AF65-F5344CB8AC3E}">
        <p14:creationId xmlns:p14="http://schemas.microsoft.com/office/powerpoint/2010/main" val="245783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Фильтр </a:t>
            </a:r>
            <a:r>
              <a:rPr lang="ru-RU" dirty="0" err="1" smtClean="0"/>
              <a:t>токенов</a:t>
            </a:r>
            <a:endParaRPr lang="en-US" dirty="0"/>
          </a:p>
        </p:txBody>
      </p:sp>
      <p:graphicFrame>
        <p:nvGraphicFramePr>
          <p:cNvPr id="6" name="Объект 5"/>
          <p:cNvGraphicFramePr>
            <a:graphicFrameLocks noGrp="1"/>
          </p:cNvGraphicFramePr>
          <p:nvPr>
            <p:ph sz="quarter" idx="11"/>
            <p:extLst>
              <p:ext uri="{D42A27DB-BD31-4B8C-83A1-F6EECF244321}">
                <p14:modId xmlns:p14="http://schemas.microsoft.com/office/powerpoint/2010/main" val="2280094796"/>
              </p:ext>
            </p:extLst>
          </p:nvPr>
        </p:nvGraphicFramePr>
        <p:xfrm>
          <a:off x="983432" y="3933056"/>
          <a:ext cx="10081119" cy="24482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Объект 6"/>
          <p:cNvSpPr>
            <a:spLocks noGrp="1"/>
          </p:cNvSpPr>
          <p:nvPr>
            <p:ph sz="quarter" idx="10"/>
          </p:nvPr>
        </p:nvSpPr>
        <p:spPr>
          <a:xfrm>
            <a:off x="1271591" y="1773239"/>
            <a:ext cx="5040433" cy="2303833"/>
          </a:xfrm>
        </p:spPr>
        <p:txBody>
          <a:bodyPr/>
          <a:lstStyle/>
          <a:p>
            <a:r>
              <a:rPr lang="ru-RU" dirty="0" smtClean="0"/>
              <a:t>Не все </a:t>
            </a:r>
            <a:r>
              <a:rPr lang="ru-RU" dirty="0" err="1" smtClean="0"/>
              <a:t>токены</a:t>
            </a:r>
            <a:r>
              <a:rPr lang="ru-RU" dirty="0" smtClean="0"/>
              <a:t> нам интересны</a:t>
            </a:r>
          </a:p>
          <a:p>
            <a:pPr lvl="1"/>
            <a:r>
              <a:rPr lang="ru-RU" dirty="0" smtClean="0"/>
              <a:t>Пример</a:t>
            </a:r>
            <a:r>
              <a:rPr lang="en-US" dirty="0" smtClean="0"/>
              <a:t>: </a:t>
            </a:r>
            <a:r>
              <a:rPr lang="ru-RU" dirty="0" smtClean="0"/>
              <a:t>предлоги</a:t>
            </a:r>
            <a:r>
              <a:rPr lang="en-US" dirty="0" smtClean="0"/>
              <a:t>, </a:t>
            </a:r>
            <a:r>
              <a:rPr lang="ru-RU" dirty="0" smtClean="0"/>
              <a:t>местоимения – «Стоп-слова»</a:t>
            </a:r>
            <a:endParaRPr lang="ru-RU" dirty="0" smtClean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1682" y="1484658"/>
            <a:ext cx="4608733" cy="2592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254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1271553" y="1773241"/>
            <a:ext cx="9648859" cy="36719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i="1" dirty="0"/>
              <a:t>POST </a:t>
            </a:r>
            <a:r>
              <a:rPr lang="en-US" i="1" dirty="0" smtClean="0"/>
              <a:t>localhost:9200/information/person/1</a:t>
            </a:r>
            <a:r>
              <a:rPr lang="en-US" dirty="0"/>
              <a:t/>
            </a:r>
            <a:br>
              <a:rPr lang="en-US" dirty="0"/>
            </a:br>
            <a:r>
              <a:rPr lang="en-US" i="1" dirty="0"/>
              <a:t>{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</a:t>
            </a:r>
            <a:r>
              <a:rPr lang="en-US" i="1" dirty="0" smtClean="0">
                <a:solidFill>
                  <a:srgbClr val="FFC000"/>
                </a:solidFill>
              </a:rPr>
              <a:t>“</a:t>
            </a:r>
            <a:r>
              <a:rPr lang="en-US" i="1" dirty="0" smtClean="0">
                <a:solidFill>
                  <a:srgbClr val="FFC000"/>
                </a:solidFill>
              </a:rPr>
              <a:t>user</a:t>
            </a:r>
            <a:r>
              <a:rPr lang="en-US" i="1" dirty="0" smtClean="0">
                <a:solidFill>
                  <a:srgbClr val="FFC000"/>
                </a:solidFill>
              </a:rPr>
              <a:t>” </a:t>
            </a:r>
            <a:r>
              <a:rPr lang="en-US" i="1" dirty="0"/>
              <a:t>: “Paul”,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</a:t>
            </a:r>
            <a:r>
              <a:rPr lang="en-US" i="1" dirty="0" smtClean="0">
                <a:solidFill>
                  <a:srgbClr val="FFFF00"/>
                </a:solidFill>
              </a:rPr>
              <a:t>“</a:t>
            </a:r>
            <a:r>
              <a:rPr lang="en-US" i="1" dirty="0" err="1">
                <a:solidFill>
                  <a:srgbClr val="FFFF00"/>
                </a:solidFill>
              </a:rPr>
              <a:t>lastname</a:t>
            </a:r>
            <a:r>
              <a:rPr lang="en-US" i="1" dirty="0">
                <a:solidFill>
                  <a:srgbClr val="FFFF00"/>
                </a:solidFill>
              </a:rPr>
              <a:t>” </a:t>
            </a:r>
            <a:r>
              <a:rPr lang="en-US" i="1" dirty="0"/>
              <a:t>: “Smith”,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</a:t>
            </a:r>
            <a:r>
              <a:rPr lang="en-US" i="1" dirty="0" smtClean="0">
                <a:solidFill>
                  <a:srgbClr val="92D050"/>
                </a:solidFill>
              </a:rPr>
              <a:t>“description</a:t>
            </a:r>
            <a:r>
              <a:rPr lang="en-US" i="1" dirty="0">
                <a:solidFill>
                  <a:srgbClr val="92D050"/>
                </a:solidFill>
              </a:rPr>
              <a:t>” </a:t>
            </a:r>
            <a:r>
              <a:rPr lang="en-US" i="1" dirty="0"/>
              <a:t>: “Business </a:t>
            </a:r>
            <a:r>
              <a:rPr lang="en-US" i="1" dirty="0" smtClean="0"/>
              <a:t>Analyst”,</a:t>
            </a:r>
          </a:p>
          <a:p>
            <a:pPr marL="0" indent="0">
              <a:buNone/>
            </a:pPr>
            <a:r>
              <a:rPr lang="en-US" i="1" dirty="0" smtClean="0">
                <a:solidFill>
                  <a:srgbClr val="00B0F0"/>
                </a:solidFill>
              </a:rPr>
              <a:t>“age“ </a:t>
            </a:r>
            <a:r>
              <a:rPr lang="en-US" i="1" dirty="0" smtClean="0"/>
              <a:t>: 33</a:t>
            </a:r>
            <a:r>
              <a:rPr lang="en-US" dirty="0"/>
              <a:t/>
            </a:r>
            <a:br>
              <a:rPr lang="en-US" dirty="0"/>
            </a:br>
            <a:r>
              <a:rPr lang="en-US" i="1" dirty="0" smtClean="0"/>
              <a:t>}</a:t>
            </a:r>
          </a:p>
          <a:p>
            <a:endParaRPr lang="en-US" sz="2400" i="1" dirty="0"/>
          </a:p>
          <a:p>
            <a:endParaRPr lang="en-US" sz="24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Elasticsearch</a:t>
            </a:r>
            <a:r>
              <a:rPr lang="ru-RU" dirty="0"/>
              <a:t> –</a:t>
            </a:r>
            <a:r>
              <a:rPr lang="en-US" dirty="0" smtClean="0"/>
              <a:t> </a:t>
            </a:r>
            <a:r>
              <a:rPr lang="ru-RU" dirty="0" smtClean="0"/>
              <a:t>Индексируем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068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curl -X GET "localhost:9200/</a:t>
            </a:r>
            <a:r>
              <a:rPr lang="en-US" i="1" dirty="0"/>
              <a:t>information</a:t>
            </a:r>
            <a:r>
              <a:rPr lang="en-US" dirty="0"/>
              <a:t>/_</a:t>
            </a:r>
            <a:r>
              <a:rPr lang="en-US" dirty="0" err="1"/>
              <a:t>search?pretty</a:t>
            </a:r>
            <a:r>
              <a:rPr lang="en-US" dirty="0"/>
              <a:t>" -H 'Content-Type: application/</a:t>
            </a:r>
            <a:r>
              <a:rPr lang="en-US" dirty="0" err="1"/>
              <a:t>json</a:t>
            </a:r>
            <a:r>
              <a:rPr lang="en-US" dirty="0"/>
              <a:t>' -d'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"query" : {</a:t>
            </a:r>
          </a:p>
          <a:p>
            <a:pPr marL="0" indent="0">
              <a:buNone/>
            </a:pPr>
            <a:r>
              <a:rPr lang="en-US" dirty="0"/>
              <a:t>        "term" : { </a:t>
            </a:r>
            <a:r>
              <a:rPr lang="en-US" dirty="0">
                <a:solidFill>
                  <a:srgbClr val="FFC000"/>
                </a:solidFill>
              </a:rPr>
              <a:t>"user" </a:t>
            </a:r>
            <a:r>
              <a:rPr lang="en-US" dirty="0"/>
              <a:t>: </a:t>
            </a:r>
            <a:r>
              <a:rPr lang="en-US" dirty="0" smtClean="0"/>
              <a:t>"</a:t>
            </a:r>
            <a:r>
              <a:rPr lang="en-US" i="1" dirty="0" smtClean="0"/>
              <a:t>Paul</a:t>
            </a:r>
            <a:r>
              <a:rPr lang="en-US" dirty="0" smtClean="0"/>
              <a:t>" </a:t>
            </a: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ru-RU" dirty="0" smtClean="0"/>
          </a:p>
          <a:p>
            <a:pPr marL="0" indent="0">
              <a:buNone/>
            </a:pPr>
            <a:r>
              <a:rPr lang="ru-RU" i="1" dirty="0" smtClean="0"/>
              <a:t>Еще варианты</a:t>
            </a:r>
            <a:r>
              <a:rPr lang="en-US" i="1" dirty="0" smtClean="0"/>
              <a:t>:</a:t>
            </a:r>
            <a:endParaRPr lang="en-US" i="1" dirty="0"/>
          </a:p>
          <a:p>
            <a:pPr marL="0" indent="0">
              <a:buNone/>
            </a:pPr>
            <a:r>
              <a:rPr lang="en-US" i="1" dirty="0"/>
              <a:t>GET localhost:9200/_</a:t>
            </a:r>
            <a:r>
              <a:rPr lang="en-US" i="1" dirty="0" err="1" smtClean="0"/>
              <a:t>search?q</a:t>
            </a:r>
            <a:r>
              <a:rPr lang="en-US" i="1" dirty="0" smtClean="0"/>
              <a:t>=Paul</a:t>
            </a:r>
            <a:endParaRPr lang="ru-RU" i="1" dirty="0" smtClean="0"/>
          </a:p>
          <a:p>
            <a:pPr marL="0" indent="0">
              <a:buNone/>
            </a:pPr>
            <a:r>
              <a:rPr lang="en-US" i="1" dirty="0" smtClean="0"/>
              <a:t>GET localhost:9200/_</a:t>
            </a:r>
            <a:r>
              <a:rPr lang="en-US" i="1" dirty="0" err="1" smtClean="0"/>
              <a:t>search?q</a:t>
            </a:r>
            <a:r>
              <a:rPr lang="en-US" i="1" dirty="0" smtClean="0"/>
              <a:t>=</a:t>
            </a:r>
            <a:r>
              <a:rPr lang="en-US" dirty="0" err="1" smtClean="0">
                <a:solidFill>
                  <a:srgbClr val="FFC000"/>
                </a:solidFill>
              </a:rPr>
              <a:t>user</a:t>
            </a:r>
            <a:r>
              <a:rPr lang="en-US" dirty="0" err="1" smtClean="0"/>
              <a:t>:Paul</a:t>
            </a:r>
            <a:endParaRPr lang="en-US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en-US" sz="2400" i="1" dirty="0"/>
          </a:p>
          <a:p>
            <a:endParaRPr lang="en-US" sz="24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Elasticsearch</a:t>
            </a:r>
            <a:r>
              <a:rPr lang="en-US" dirty="0"/>
              <a:t> </a:t>
            </a:r>
            <a:r>
              <a:rPr lang="ru-RU" dirty="0" smtClean="0"/>
              <a:t>–</a:t>
            </a:r>
            <a:r>
              <a:rPr lang="en-US" dirty="0" smtClean="0"/>
              <a:t> </a:t>
            </a:r>
            <a:r>
              <a:rPr lang="ru-RU" dirty="0" smtClean="0"/>
              <a:t>Поиск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478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curl -X GET "localhost:9200/_</a:t>
            </a:r>
            <a:r>
              <a:rPr lang="en-US" dirty="0" err="1"/>
              <a:t>search?pretty</a:t>
            </a:r>
            <a:r>
              <a:rPr lang="en-US" dirty="0"/>
              <a:t>" -H 'Content-Type: application/</a:t>
            </a:r>
            <a:r>
              <a:rPr lang="en-US" dirty="0" err="1"/>
              <a:t>json</a:t>
            </a:r>
            <a:r>
              <a:rPr lang="en-US" dirty="0"/>
              <a:t>' -d'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"query": {</a:t>
            </a:r>
          </a:p>
          <a:p>
            <a:pPr marL="0" indent="0">
              <a:buNone/>
            </a:pPr>
            <a:r>
              <a:rPr lang="en-US" dirty="0"/>
              <a:t>        "prefix": {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>
                <a:solidFill>
                  <a:srgbClr val="FFC000"/>
                </a:solidFill>
              </a:rPr>
              <a:t>"user"</a:t>
            </a:r>
            <a:r>
              <a:rPr lang="en-US" dirty="0"/>
              <a:t>: {</a:t>
            </a:r>
          </a:p>
          <a:p>
            <a:pPr marL="0" indent="0">
              <a:buNone/>
            </a:pPr>
            <a:r>
              <a:rPr lang="en-US" dirty="0"/>
              <a:t>                "value": "</a:t>
            </a:r>
            <a:r>
              <a:rPr lang="en-US" dirty="0" err="1"/>
              <a:t>ki</a:t>
            </a:r>
            <a:r>
              <a:rPr lang="en-US" dirty="0"/>
              <a:t>"</a:t>
            </a:r>
          </a:p>
          <a:p>
            <a:pPr marL="0" indent="0">
              <a:buNone/>
            </a:pPr>
            <a:r>
              <a:rPr lang="en-US" dirty="0"/>
              <a:t>            }</a:t>
            </a:r>
          </a:p>
          <a:p>
            <a:pPr marL="0" indent="0">
              <a:buNone/>
            </a:pPr>
            <a:r>
              <a:rPr lang="en-US" dirty="0"/>
              <a:t>        }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Elasticsearch</a:t>
            </a:r>
            <a:r>
              <a:rPr lang="ru-RU" dirty="0" smtClean="0"/>
              <a:t> –</a:t>
            </a:r>
            <a:r>
              <a:rPr lang="ru-RU" dirty="0" smtClean="0"/>
              <a:t> Поиск по </a:t>
            </a:r>
            <a:r>
              <a:rPr lang="ru-RU" dirty="0" smtClean="0"/>
              <a:t>префиксу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707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Управляет </a:t>
            </a:r>
            <a:r>
              <a:rPr lang="ru-RU" b="1" dirty="0" smtClean="0"/>
              <a:t>процессом индексации</a:t>
            </a:r>
            <a:r>
              <a:rPr lang="ru-RU" dirty="0" smtClean="0"/>
              <a:t> конкретного поля</a:t>
            </a:r>
            <a:endParaRPr lang="en-US" dirty="0" smtClean="0"/>
          </a:p>
          <a:p>
            <a:r>
              <a:rPr lang="ru-RU" dirty="0" smtClean="0"/>
              <a:t>Можно создать </a:t>
            </a:r>
            <a:r>
              <a:rPr lang="ru-RU" dirty="0" smtClean="0"/>
              <a:t>свой если </a:t>
            </a:r>
            <a:r>
              <a:rPr lang="ru-RU" dirty="0" smtClean="0"/>
              <a:t>стандартный не подходит</a:t>
            </a:r>
            <a:endParaRPr lang="en-US" dirty="0" smtClean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Настраиваем анализаторы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932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spcAft>
                <a:spcPts val="1500"/>
              </a:spcAft>
            </a:pPr>
            <a:r>
              <a:rPr lang="ru-RU" dirty="0" smtClean="0"/>
              <a:t>История </a:t>
            </a:r>
            <a:r>
              <a:rPr lang="ru-RU" dirty="0" smtClean="0"/>
              <a:t>и Введение в </a:t>
            </a:r>
            <a:r>
              <a:rPr lang="en-US" dirty="0" err="1" smtClean="0"/>
              <a:t>Elasticsearch</a:t>
            </a:r>
            <a:endParaRPr lang="ru-RU" sz="2400" dirty="0"/>
          </a:p>
          <a:p>
            <a:pPr>
              <a:spcAft>
                <a:spcPts val="1500"/>
              </a:spcAft>
            </a:pPr>
            <a:r>
              <a:rPr lang="ru-RU" dirty="0" smtClean="0"/>
              <a:t>Примеры использования</a:t>
            </a:r>
            <a:endParaRPr lang="ru-RU" sz="2400" dirty="0"/>
          </a:p>
          <a:p>
            <a:pPr>
              <a:spcAft>
                <a:spcPts val="1500"/>
              </a:spcAft>
            </a:pPr>
            <a:r>
              <a:rPr lang="ru-RU" dirty="0" smtClean="0"/>
              <a:t>Теория</a:t>
            </a:r>
          </a:p>
          <a:p>
            <a:pPr>
              <a:spcAft>
                <a:spcPts val="1500"/>
              </a:spcAft>
            </a:pPr>
            <a:r>
              <a:rPr lang="ru-RU" dirty="0" smtClean="0"/>
              <a:t>Как сделать поиск умнее</a:t>
            </a:r>
          </a:p>
          <a:p>
            <a:r>
              <a:rPr lang="ru-RU" dirty="0"/>
              <a:t>Как мы сделали наш </a:t>
            </a:r>
            <a:r>
              <a:rPr lang="ru-RU" dirty="0" smtClean="0"/>
              <a:t>поиск на </a:t>
            </a:r>
            <a:r>
              <a:rPr lang="en-US" dirty="0" err="1" smtClean="0"/>
              <a:t>Elasticsearch</a:t>
            </a:r>
            <a:endParaRPr lang="ru-RU" dirty="0"/>
          </a:p>
          <a:p>
            <a:pPr>
              <a:spcAft>
                <a:spcPts val="1500"/>
              </a:spcAft>
            </a:pPr>
            <a:endParaRPr lang="en-US" dirty="0" smtClean="0"/>
          </a:p>
          <a:p>
            <a:pPr>
              <a:spcAft>
                <a:spcPts val="1500"/>
              </a:spcAft>
            </a:pPr>
            <a:endParaRPr lang="en-US" sz="24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будет в этом докладе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315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PUT </a:t>
            </a:r>
            <a:r>
              <a:rPr lang="en-US" dirty="0" smtClean="0"/>
              <a:t>information</a:t>
            </a:r>
            <a:r>
              <a:rPr lang="en-US" dirty="0" smtClean="0"/>
              <a:t> </a:t>
            </a: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"settings": { "analysis": {</a:t>
            </a:r>
          </a:p>
          <a:p>
            <a:pPr marL="0" indent="0">
              <a:buNone/>
            </a:pPr>
            <a:r>
              <a:rPr lang="en-US" dirty="0"/>
              <a:t>      "analyzer": {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smtClean="0"/>
              <a:t>“</a:t>
            </a:r>
            <a:r>
              <a:rPr lang="en-US" i="1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description_analyzer</a:t>
            </a:r>
            <a:r>
              <a:rPr lang="en-US" dirty="0" smtClean="0"/>
              <a:t>": </a:t>
            </a:r>
            <a:r>
              <a:rPr lang="en-US" dirty="0"/>
              <a:t>{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"</a:t>
            </a:r>
            <a:r>
              <a:rPr lang="en-US" dirty="0"/>
              <a:t>type": "custom",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"</a:t>
            </a:r>
            <a:r>
              <a:rPr lang="en-US" dirty="0"/>
              <a:t>tokenizer": "standard",</a:t>
            </a:r>
          </a:p>
          <a:p>
            <a:pPr marL="0" indent="0">
              <a:buNone/>
            </a:pPr>
            <a:r>
              <a:rPr lang="en-US" dirty="0"/>
              <a:t>          "</a:t>
            </a:r>
            <a:r>
              <a:rPr lang="en-US" dirty="0" err="1"/>
              <a:t>char_filter</a:t>
            </a:r>
            <a:r>
              <a:rPr lang="en-US" dirty="0" smtClean="0"/>
              <a:t>": </a:t>
            </a:r>
            <a:r>
              <a:rPr lang="en-US" dirty="0"/>
              <a:t>["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html_strip</a:t>
            </a:r>
            <a:r>
              <a:rPr lang="en-US" dirty="0"/>
              <a:t>" ],</a:t>
            </a:r>
          </a:p>
          <a:p>
            <a:pPr marL="0" indent="0">
              <a:buNone/>
            </a:pPr>
            <a:r>
              <a:rPr lang="en-US" dirty="0"/>
              <a:t>          "filter": </a:t>
            </a:r>
            <a:r>
              <a:rPr lang="en-US" dirty="0" smtClean="0"/>
              <a:t>[ "lowercase“ ] 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 smtClean="0"/>
              <a:t>}  </a:t>
            </a:r>
            <a:r>
              <a:rPr lang="en-US" dirty="0"/>
              <a:t>} } } }</a:t>
            </a:r>
            <a:endParaRPr lang="en-US" dirty="0" smtClean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Настраиваем анализаторы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629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ru-RU" dirty="0" err="1" smtClean="0"/>
              <a:t>Маппинг</a:t>
            </a:r>
            <a:r>
              <a:rPr lang="ru-RU" dirty="0" smtClean="0"/>
              <a:t> – аналог схемы в </a:t>
            </a:r>
            <a:r>
              <a:rPr lang="en-US" dirty="0" smtClean="0"/>
              <a:t>ES</a:t>
            </a:r>
          </a:p>
          <a:p>
            <a:r>
              <a:rPr lang="ru-RU" dirty="0" smtClean="0"/>
              <a:t>Для настройки важен</a:t>
            </a:r>
            <a:endParaRPr lang="en-US" dirty="0" smtClean="0"/>
          </a:p>
          <a:p>
            <a:pPr lvl="1"/>
            <a:r>
              <a:rPr lang="ru-RU" dirty="0" smtClean="0"/>
              <a:t>Тип </a:t>
            </a:r>
            <a:r>
              <a:rPr lang="ru-RU" dirty="0" smtClean="0"/>
              <a:t>поля </a:t>
            </a:r>
          </a:p>
          <a:p>
            <a:pPr lvl="1"/>
            <a:r>
              <a:rPr lang="ru-RU" dirty="0" smtClean="0"/>
              <a:t>Анализатор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Настраиваем </a:t>
            </a:r>
            <a:r>
              <a:rPr lang="ru-RU" dirty="0" err="1" smtClean="0"/>
              <a:t>маппинги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5340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ES </a:t>
            </a:r>
            <a:r>
              <a:rPr lang="ru-RU" dirty="0"/>
              <a:t>Автоматически настраивает поля и для текстовых полей выбирается анализатор </a:t>
            </a:r>
            <a:r>
              <a:rPr lang="en-US" dirty="0"/>
              <a:t>“standard”</a:t>
            </a:r>
            <a:endParaRPr lang="ru-RU" dirty="0"/>
          </a:p>
          <a:p>
            <a:endParaRPr lang="ru-RU" dirty="0"/>
          </a:p>
          <a:p>
            <a:r>
              <a:rPr lang="ru-RU" dirty="0"/>
              <a:t>Посмотреть настройки </a:t>
            </a:r>
            <a:r>
              <a:rPr lang="ru-RU" dirty="0" err="1"/>
              <a:t>маппингов</a:t>
            </a:r>
            <a:r>
              <a:rPr lang="ru-RU" dirty="0"/>
              <a:t> можно так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	curl -X GET "localhost:9200/my-index/_</a:t>
            </a:r>
            <a:r>
              <a:rPr lang="en-US" dirty="0" err="1"/>
              <a:t>mapping?pretty</a:t>
            </a:r>
            <a:r>
              <a:rPr lang="en-US" dirty="0"/>
              <a:t>"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ru-RU" dirty="0" smtClean="0"/>
          </a:p>
          <a:p>
            <a:endParaRPr lang="en-US" dirty="0" smtClean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Настраиваем </a:t>
            </a:r>
            <a:r>
              <a:rPr lang="ru-RU" dirty="0" err="1" smtClean="0"/>
              <a:t>маппинги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4647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curl -X PUT "</a:t>
            </a:r>
            <a:r>
              <a:rPr lang="en-US" dirty="0" smtClean="0"/>
              <a:t>localhost:9200/</a:t>
            </a:r>
            <a:r>
              <a:rPr lang="en-US" dirty="0" err="1" smtClean="0"/>
              <a:t>information?pretty</a:t>
            </a:r>
            <a:r>
              <a:rPr lang="en-US" dirty="0"/>
              <a:t>" -H 'Content-Type: application/</a:t>
            </a:r>
            <a:r>
              <a:rPr lang="en-US" dirty="0" err="1"/>
              <a:t>json</a:t>
            </a:r>
            <a:r>
              <a:rPr lang="en-US" dirty="0"/>
              <a:t>' -d'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"mappings": {</a:t>
            </a:r>
          </a:p>
          <a:p>
            <a:pPr marL="0" indent="0">
              <a:buNone/>
            </a:pPr>
            <a:r>
              <a:rPr lang="en-US" dirty="0"/>
              <a:t>    "properties": {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>
                <a:solidFill>
                  <a:srgbClr val="00B0F0"/>
                </a:solidFill>
              </a:rPr>
              <a:t>"age":    </a:t>
            </a:r>
            <a:r>
              <a:rPr lang="en-US" dirty="0"/>
              <a:t>{ "type": "</a:t>
            </a:r>
            <a:r>
              <a:rPr lang="en-US" dirty="0" smtClean="0"/>
              <a:t>integer“ </a:t>
            </a:r>
            <a:r>
              <a:rPr lang="en-US" dirty="0"/>
              <a:t>},  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smtClean="0">
                <a:solidFill>
                  <a:srgbClr val="92D050"/>
                </a:solidFill>
              </a:rPr>
              <a:t>"</a:t>
            </a:r>
            <a:r>
              <a:rPr lang="en-US" i="1" dirty="0" err="1" smtClean="0">
                <a:solidFill>
                  <a:srgbClr val="92D050"/>
                </a:solidFill>
              </a:rPr>
              <a:t>job_description</a:t>
            </a:r>
            <a:r>
              <a:rPr lang="en-US" dirty="0" smtClean="0">
                <a:solidFill>
                  <a:srgbClr val="92D050"/>
                </a:solidFill>
              </a:rPr>
              <a:t>"</a:t>
            </a:r>
            <a:r>
              <a:rPr lang="en-US" dirty="0" smtClean="0"/>
              <a:t>:  </a:t>
            </a:r>
            <a:r>
              <a:rPr lang="en-US" dirty="0"/>
              <a:t>{ "type": </a:t>
            </a:r>
            <a:r>
              <a:rPr lang="en-US" dirty="0" smtClean="0"/>
              <a:t>"</a:t>
            </a:r>
            <a:r>
              <a:rPr lang="en-US" dirty="0"/>
              <a:t> text</a:t>
            </a:r>
            <a:r>
              <a:rPr lang="en-US" dirty="0" smtClean="0"/>
              <a:t>“ </a:t>
            </a:r>
            <a:r>
              <a:rPr lang="en-US" dirty="0"/>
              <a:t>, </a:t>
            </a:r>
            <a:r>
              <a:rPr lang="en-US" dirty="0" smtClean="0"/>
              <a:t>"</a:t>
            </a:r>
            <a:r>
              <a:rPr lang="en-US" dirty="0"/>
              <a:t>analyzer": </a:t>
            </a:r>
            <a:r>
              <a:rPr lang="en-US" dirty="0" smtClean="0"/>
              <a:t>"</a:t>
            </a:r>
            <a:r>
              <a:rPr lang="en-US" i="1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description_analyzer</a:t>
            </a:r>
            <a:r>
              <a:rPr lang="en-US" dirty="0" smtClean="0"/>
              <a:t>" </a:t>
            </a:r>
            <a:r>
              <a:rPr lang="en-US" dirty="0"/>
              <a:t>}, 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smtClean="0">
                <a:solidFill>
                  <a:srgbClr val="FFC000"/>
                </a:solidFill>
              </a:rPr>
              <a:t>“user":   </a:t>
            </a:r>
            <a:r>
              <a:rPr lang="en-US" dirty="0"/>
              <a:t>{ "type": </a:t>
            </a:r>
            <a:r>
              <a:rPr lang="en-US" dirty="0" smtClean="0"/>
              <a:t>"keyword"  </a:t>
            </a:r>
            <a:r>
              <a:rPr lang="en-US" dirty="0"/>
              <a:t>}     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smtClean="0"/>
              <a:t>}  }  }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ru-RU" dirty="0" smtClean="0"/>
          </a:p>
          <a:p>
            <a:endParaRPr lang="en-US" dirty="0" smtClean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Настраиваем </a:t>
            </a:r>
            <a:r>
              <a:rPr lang="ru-RU" dirty="0" err="1" smtClean="0"/>
              <a:t>маппинги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785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ES </a:t>
            </a:r>
            <a:r>
              <a:rPr lang="ru-RU" dirty="0"/>
              <a:t>м</a:t>
            </a:r>
            <a:r>
              <a:rPr lang="ru-RU" dirty="0" smtClean="0"/>
              <a:t>ожет автоматически создавать </a:t>
            </a:r>
            <a:r>
              <a:rPr lang="ru-RU" dirty="0" err="1" smtClean="0"/>
              <a:t>маппинги</a:t>
            </a:r>
            <a:endParaRPr lang="en-US" dirty="0" smtClean="0"/>
          </a:p>
          <a:p>
            <a:r>
              <a:rPr lang="ru-RU" dirty="0" err="1" smtClean="0"/>
              <a:t>Мамппинги</a:t>
            </a:r>
            <a:r>
              <a:rPr lang="ru-RU" dirty="0" smtClean="0"/>
              <a:t>  </a:t>
            </a:r>
            <a:r>
              <a:rPr lang="ru-RU" dirty="0" err="1" smtClean="0"/>
              <a:t>иммутабельные</a:t>
            </a:r>
            <a:endParaRPr lang="ru-RU" dirty="0" smtClean="0"/>
          </a:p>
          <a:p>
            <a:endParaRPr lang="ru-RU" dirty="0"/>
          </a:p>
          <a:p>
            <a:r>
              <a:rPr lang="ru-RU" dirty="0"/>
              <a:t>Н</a:t>
            </a:r>
            <a:r>
              <a:rPr lang="ru-RU" dirty="0" smtClean="0"/>
              <a:t>астраивать нужно при </a:t>
            </a:r>
            <a:r>
              <a:rPr lang="ru-RU" dirty="0" smtClean="0"/>
              <a:t>создании </a:t>
            </a:r>
            <a:r>
              <a:rPr lang="ru-RU" dirty="0" smtClean="0"/>
              <a:t>индексов</a:t>
            </a:r>
            <a:endParaRPr lang="ru-RU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ru-RU" dirty="0" smtClean="0"/>
          </a:p>
          <a:p>
            <a:endParaRPr lang="en-US" dirty="0" smtClean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Настраиваем </a:t>
            </a:r>
            <a:r>
              <a:rPr lang="ru-RU" dirty="0" err="1" smtClean="0"/>
              <a:t>маппинги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682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curl -X GET "localhost:9200/_</a:t>
            </a:r>
            <a:r>
              <a:rPr lang="en-US" dirty="0" err="1"/>
              <a:t>search?pretty</a:t>
            </a:r>
            <a:r>
              <a:rPr lang="en-US" dirty="0"/>
              <a:t>" -H 'Content-Type: application/</a:t>
            </a:r>
            <a:r>
              <a:rPr lang="en-US" dirty="0" err="1"/>
              <a:t>json</a:t>
            </a:r>
            <a:r>
              <a:rPr lang="en-US" dirty="0"/>
              <a:t>' -d'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"query": {</a:t>
            </a:r>
          </a:p>
          <a:p>
            <a:pPr marL="0" indent="0">
              <a:buNone/>
            </a:pPr>
            <a:r>
              <a:rPr lang="en-US" dirty="0"/>
              <a:t>    "</a:t>
            </a:r>
            <a:r>
              <a:rPr lang="en-US" dirty="0" err="1"/>
              <a:t>multi_match</a:t>
            </a:r>
            <a:r>
              <a:rPr lang="en-US" dirty="0"/>
              <a:t>" : {</a:t>
            </a:r>
          </a:p>
          <a:p>
            <a:pPr marL="0" indent="0">
              <a:buNone/>
            </a:pPr>
            <a:r>
              <a:rPr lang="en-US" dirty="0"/>
              <a:t>      "query" : </a:t>
            </a:r>
            <a:r>
              <a:rPr lang="en-US" dirty="0" smtClean="0"/>
              <a:t>“</a:t>
            </a:r>
            <a:r>
              <a:rPr lang="ru-RU" dirty="0" smtClean="0"/>
              <a:t>Что ищем</a:t>
            </a:r>
            <a:r>
              <a:rPr lang="en-US" dirty="0" smtClean="0"/>
              <a:t>",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smtClean="0"/>
              <a:t>“name" </a:t>
            </a:r>
            <a:r>
              <a:rPr lang="en-US" dirty="0"/>
              <a:t>: [ </a:t>
            </a:r>
            <a:r>
              <a:rPr lang="en-US" dirty="0" smtClean="0"/>
              <a:t>“</a:t>
            </a:r>
            <a:r>
              <a:rPr lang="en-US" dirty="0" smtClean="0">
                <a:solidFill>
                  <a:srgbClr val="FFC000"/>
                </a:solidFill>
              </a:rPr>
              <a:t>user</a:t>
            </a:r>
            <a:r>
              <a:rPr lang="en-US" dirty="0" smtClean="0"/>
              <a:t>^</a:t>
            </a:r>
            <a:r>
              <a:rPr lang="ru-RU" dirty="0" smtClean="0"/>
              <a:t>2</a:t>
            </a:r>
            <a:r>
              <a:rPr lang="en-US" dirty="0" smtClean="0"/>
              <a:t>", </a:t>
            </a:r>
            <a:r>
              <a:rPr lang="en-US" dirty="0" smtClean="0">
                <a:solidFill>
                  <a:srgbClr val="92D050"/>
                </a:solidFill>
              </a:rPr>
              <a:t>"</a:t>
            </a:r>
            <a:r>
              <a:rPr lang="en-US" i="1" dirty="0" err="1" smtClean="0">
                <a:solidFill>
                  <a:srgbClr val="92D050"/>
                </a:solidFill>
              </a:rPr>
              <a:t>job_description</a:t>
            </a:r>
            <a:r>
              <a:rPr lang="en-US" dirty="0" smtClean="0">
                <a:solidFill>
                  <a:srgbClr val="92D050"/>
                </a:solidFill>
              </a:rPr>
              <a:t>“, </a:t>
            </a:r>
            <a:r>
              <a:rPr lang="en-US" dirty="0" smtClean="0">
                <a:solidFill>
                  <a:srgbClr val="FFFF00"/>
                </a:solidFill>
              </a:rPr>
              <a:t>“</a:t>
            </a:r>
            <a:r>
              <a:rPr lang="en-US" dirty="0" err="1" smtClean="0">
                <a:solidFill>
                  <a:srgbClr val="FFFF00"/>
                </a:solidFill>
              </a:rPr>
              <a:t>lastname</a:t>
            </a:r>
            <a:r>
              <a:rPr lang="en-US" dirty="0" smtClean="0">
                <a:solidFill>
                  <a:srgbClr val="FFFF00"/>
                </a:solidFill>
              </a:rPr>
              <a:t>” </a:t>
            </a:r>
            <a:r>
              <a:rPr lang="en-US" dirty="0"/>
              <a:t>] 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 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Строим правильно запрос поиска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38082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spcAft>
                <a:spcPts val="1500"/>
              </a:spcAft>
            </a:pPr>
            <a:r>
              <a:rPr lang="ru-RU" dirty="0" smtClean="0"/>
              <a:t>Использует продвинутые фишки </a:t>
            </a:r>
            <a:r>
              <a:rPr lang="en-US" dirty="0" smtClean="0"/>
              <a:t>ES</a:t>
            </a:r>
            <a:endParaRPr lang="ru-RU" dirty="0" smtClean="0"/>
          </a:p>
          <a:p>
            <a:pPr lvl="1"/>
            <a:r>
              <a:rPr lang="en-US" dirty="0"/>
              <a:t>C</a:t>
            </a:r>
            <a:r>
              <a:rPr lang="ru-RU" dirty="0" smtClean="0"/>
              <a:t>крипты ранжирования для управления результатом</a:t>
            </a:r>
          </a:p>
          <a:p>
            <a:pPr lvl="1"/>
            <a:r>
              <a:rPr lang="ru-RU" dirty="0" smtClean="0"/>
              <a:t>Вложенные объекты</a:t>
            </a:r>
            <a:endParaRPr lang="ru-RU" dirty="0"/>
          </a:p>
          <a:p>
            <a:pPr lvl="1"/>
            <a:r>
              <a:rPr lang="ru-RU" dirty="0" smtClean="0"/>
              <a:t>Релевантностью полей в запросе</a:t>
            </a:r>
          </a:p>
          <a:p>
            <a:pPr>
              <a:spcAft>
                <a:spcPts val="1500"/>
              </a:spcAft>
            </a:pPr>
            <a:r>
              <a:rPr lang="ru-RU" dirty="0" smtClean="0"/>
              <a:t>Настроены фильтры управления видимости</a:t>
            </a:r>
          </a:p>
          <a:p>
            <a:pPr>
              <a:spcAft>
                <a:spcPts val="1500"/>
              </a:spcAft>
            </a:pPr>
            <a:r>
              <a:rPr lang="ru-RU" dirty="0" smtClean="0"/>
              <a:t>Агрегирование </a:t>
            </a:r>
            <a:endParaRPr lang="ru-RU" sz="2400" dirty="0"/>
          </a:p>
          <a:p>
            <a:pPr>
              <a:spcAft>
                <a:spcPts val="1500"/>
              </a:spcAft>
            </a:pPr>
            <a:endParaRPr lang="en-US" sz="24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Контур</a:t>
            </a:r>
            <a:r>
              <a:rPr lang="en-US" dirty="0"/>
              <a:t>.</a:t>
            </a:r>
            <a:r>
              <a:rPr lang="ru-RU" dirty="0" err="1"/>
              <a:t>Стафф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384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Поисковая подсказка в </a:t>
            </a:r>
            <a:r>
              <a:rPr lang="ru-RU" dirty="0" err="1" smtClean="0"/>
              <a:t>Стафф</a:t>
            </a:r>
            <a:r>
              <a:rPr lang="ru-RU" dirty="0"/>
              <a:t> – </a:t>
            </a:r>
            <a:r>
              <a:rPr lang="ru-RU" dirty="0" smtClean="0"/>
              <a:t>точка входа на любой странице</a:t>
            </a:r>
            <a:endParaRPr lang="en-US" dirty="0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/>
      </p:sp>
      <p:pic>
        <p:nvPicPr>
          <p:cNvPr id="6" name="107df0d790.jpg" descr="107df0d790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71589" y="1152437"/>
            <a:ext cx="9648822" cy="320526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080854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Поиск в </a:t>
            </a:r>
            <a:r>
              <a:rPr lang="ru-RU" dirty="0" err="1" smtClean="0"/>
              <a:t>Стафф</a:t>
            </a:r>
            <a:endParaRPr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 smtClean="0"/>
              <a:t>Это и есть </a:t>
            </a:r>
            <a:r>
              <a:rPr lang="en-US" dirty="0" smtClean="0"/>
              <a:t>SERP </a:t>
            </a:r>
            <a:r>
              <a:rPr lang="ru-RU" dirty="0" err="1" smtClean="0"/>
              <a:t>Стафф</a:t>
            </a:r>
            <a:endParaRPr lang="ru-RU" dirty="0"/>
          </a:p>
        </p:txBody>
      </p:sp>
      <p:pic>
        <p:nvPicPr>
          <p:cNvPr id="7" name="Рисунок 6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11568" b="11568"/>
          <a:stretch>
            <a:fillRect/>
          </a:stretch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531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Поиск в </a:t>
            </a:r>
            <a:r>
              <a:rPr lang="ru-RU" dirty="0" err="1" smtClean="0"/>
              <a:t>Стафф</a:t>
            </a:r>
            <a:endParaRPr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 smtClean="0"/>
              <a:t>Это и есть </a:t>
            </a:r>
            <a:r>
              <a:rPr lang="en-US" dirty="0" smtClean="0"/>
              <a:t>SERP </a:t>
            </a:r>
            <a:r>
              <a:rPr lang="ru-RU" dirty="0" err="1" smtClean="0"/>
              <a:t>Стафф</a:t>
            </a:r>
            <a:endParaRPr lang="ru-RU" dirty="0"/>
          </a:p>
        </p:txBody>
      </p:sp>
      <p:pic>
        <p:nvPicPr>
          <p:cNvPr id="8" name="Рисунок 7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8543" r="8543"/>
          <a:stretch>
            <a:fillRect/>
          </a:stretch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042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spcAft>
                <a:spcPts val="1500"/>
              </a:spcAft>
            </a:pPr>
            <a:r>
              <a:rPr lang="ru-RU" dirty="0" smtClean="0"/>
              <a:t>Эксплуатация </a:t>
            </a:r>
            <a:r>
              <a:rPr lang="en-US" dirty="0" smtClean="0"/>
              <a:t>ES</a:t>
            </a:r>
          </a:p>
          <a:p>
            <a:pPr>
              <a:spcAft>
                <a:spcPts val="1500"/>
              </a:spcAft>
            </a:pPr>
            <a:r>
              <a:rPr lang="ru-RU" dirty="0" smtClean="0"/>
              <a:t>Использование </a:t>
            </a:r>
            <a:r>
              <a:rPr lang="en-US" dirty="0" smtClean="0"/>
              <a:t>ES </a:t>
            </a:r>
            <a:r>
              <a:rPr lang="ru-RU" dirty="0" smtClean="0"/>
              <a:t>для хранения логов</a:t>
            </a:r>
            <a:endParaRPr lang="en-US" dirty="0" smtClean="0"/>
          </a:p>
          <a:p>
            <a:pPr>
              <a:spcAft>
                <a:spcPts val="1500"/>
              </a:spcAft>
            </a:pPr>
            <a:r>
              <a:rPr lang="en-US" dirty="0" smtClean="0"/>
              <a:t>ML (aka </a:t>
            </a:r>
            <a:r>
              <a:rPr lang="ru-RU" dirty="0" smtClean="0"/>
              <a:t>Машинное обучение </a:t>
            </a:r>
            <a:r>
              <a:rPr lang="en-US" dirty="0" smtClean="0"/>
              <a:t>)</a:t>
            </a:r>
            <a:r>
              <a:rPr lang="ru-RU" dirty="0" smtClean="0"/>
              <a:t> в поиске.</a:t>
            </a:r>
          </a:p>
          <a:p>
            <a:pPr>
              <a:spcAft>
                <a:spcPts val="1500"/>
              </a:spcAft>
            </a:pPr>
            <a:endParaRPr lang="ru-RU" dirty="0" smtClean="0"/>
          </a:p>
          <a:p>
            <a:pPr>
              <a:spcAft>
                <a:spcPts val="1500"/>
              </a:spcAft>
            </a:pPr>
            <a:endParaRPr lang="ru-RU" sz="2400" dirty="0"/>
          </a:p>
          <a:p>
            <a:pPr>
              <a:spcAft>
                <a:spcPts val="1500"/>
              </a:spcAft>
            </a:pPr>
            <a:endParaRPr lang="en-US" sz="24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Чего не будет в этом докладе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3731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ES – </a:t>
            </a:r>
            <a:r>
              <a:rPr lang="ru-RU" dirty="0" smtClean="0"/>
              <a:t>Используется как фильтр</a:t>
            </a:r>
            <a:endParaRPr lang="en-US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1584" y="1484784"/>
            <a:ext cx="7796352" cy="3396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982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Популярные теги за последнее </a:t>
            </a:r>
            <a:r>
              <a:rPr lang="ru-RU" dirty="0" smtClean="0"/>
              <a:t>время – </a:t>
            </a:r>
            <a:r>
              <a:rPr lang="ru-RU" dirty="0" smtClean="0"/>
              <a:t>выборка из </a:t>
            </a:r>
            <a:r>
              <a:rPr lang="en-US" dirty="0" smtClean="0"/>
              <a:t>ES</a:t>
            </a: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3753" y="404664"/>
            <a:ext cx="3816424" cy="4755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49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Литература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0"/>
          </p:nvPr>
        </p:nvSpPr>
        <p:spPr/>
        <p:txBody>
          <a:bodyPr>
            <a:noAutofit/>
          </a:bodyPr>
          <a:lstStyle/>
          <a:p>
            <a:r>
              <a:rPr lang="ru-RU" sz="2400" dirty="0" smtClean="0"/>
              <a:t>Конкретные рецепты</a:t>
            </a:r>
          </a:p>
          <a:p>
            <a:r>
              <a:rPr lang="ru-RU" sz="2400" dirty="0" smtClean="0"/>
              <a:t>Практика использования </a:t>
            </a:r>
            <a:r>
              <a:rPr lang="en-US" sz="2400" dirty="0" smtClean="0"/>
              <a:t>ES</a:t>
            </a:r>
            <a:endParaRPr lang="ru-RU" sz="2400" dirty="0"/>
          </a:p>
          <a:p>
            <a:r>
              <a:rPr lang="ru-RU" sz="2400" dirty="0" smtClean="0"/>
              <a:t>Ориентация на ручное управление ранжированием без </a:t>
            </a:r>
            <a:r>
              <a:rPr lang="en-US" sz="2400" dirty="0" smtClean="0"/>
              <a:t>ML</a:t>
            </a:r>
            <a:endParaRPr lang="ru-RU" sz="2400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5588" y="1773238"/>
            <a:ext cx="3105887" cy="4392612"/>
          </a:xfrm>
        </p:spPr>
      </p:pic>
    </p:spTree>
    <p:extLst>
      <p:ext uri="{BB962C8B-B14F-4D97-AF65-F5344CB8AC3E}">
        <p14:creationId xmlns:p14="http://schemas.microsoft.com/office/powerpoint/2010/main" val="266742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Литература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0"/>
          </p:nvPr>
        </p:nvSpPr>
        <p:spPr/>
        <p:txBody>
          <a:bodyPr>
            <a:noAutofit/>
          </a:bodyPr>
          <a:lstStyle/>
          <a:p>
            <a:r>
              <a:rPr lang="ru-RU" sz="2400" dirty="0" smtClean="0"/>
              <a:t>Хорошее введение в теорию информационного поиска</a:t>
            </a:r>
            <a:endParaRPr lang="ru-RU" sz="2400" dirty="0"/>
          </a:p>
          <a:p>
            <a:r>
              <a:rPr lang="ru-RU" sz="2400" dirty="0" smtClean="0"/>
              <a:t>Идеально если вы хотите глубже понимать </a:t>
            </a:r>
            <a:r>
              <a:rPr lang="en-US" sz="2400" dirty="0" smtClean="0"/>
              <a:t>ES</a:t>
            </a:r>
            <a:r>
              <a:rPr lang="ru-RU" sz="2400" dirty="0" smtClean="0"/>
              <a:t> либо написать свой аналог</a:t>
            </a:r>
            <a:endParaRPr lang="ru-RU" sz="2400" dirty="0"/>
          </a:p>
          <a:p>
            <a:r>
              <a:rPr lang="ru-RU" sz="2400" dirty="0"/>
              <a:t>Н</a:t>
            </a:r>
            <a:r>
              <a:rPr lang="ru-RU" sz="2400" dirty="0" smtClean="0"/>
              <a:t>овой редакции нет с 2008 г.</a:t>
            </a:r>
          </a:p>
          <a:p>
            <a:r>
              <a:rPr lang="ru-RU" sz="2400" dirty="0"/>
              <a:t>У</a:t>
            </a:r>
            <a:r>
              <a:rPr lang="ru-RU" sz="2400" dirty="0" smtClean="0"/>
              <a:t>старела в </a:t>
            </a:r>
            <a:r>
              <a:rPr lang="en-US" sz="2400" dirty="0" smtClean="0"/>
              <a:t>ML </a:t>
            </a:r>
            <a:r>
              <a:rPr lang="ru-RU" sz="2400" dirty="0" smtClean="0"/>
              <a:t>части.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1615" y="1773238"/>
            <a:ext cx="3913832" cy="4392612"/>
          </a:xfrm>
        </p:spPr>
      </p:pic>
    </p:spTree>
    <p:extLst>
      <p:ext uri="{BB962C8B-B14F-4D97-AF65-F5344CB8AC3E}">
        <p14:creationId xmlns:p14="http://schemas.microsoft.com/office/powerpoint/2010/main" val="2521066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6132128" y="4077076"/>
            <a:ext cx="4824412" cy="369332"/>
          </a:xfrm>
        </p:spPr>
        <p:txBody>
          <a:bodyPr/>
          <a:lstStyle/>
          <a:p>
            <a:r>
              <a:rPr lang="ru-RU" dirty="0" smtClean="0"/>
              <a:t>Алексей Шестаков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 smtClean="0"/>
              <a:t>shestakovap@skbkontur.ru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ru-RU" dirty="0" smtClean="0"/>
              <a:t>Инженер-Программист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277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Контур.Стафф</a:t>
            </a:r>
            <a:r>
              <a:rPr lang="en-US" dirty="0"/>
              <a:t> – </a:t>
            </a:r>
            <a:r>
              <a:rPr lang="ru-RU" dirty="0" err="1"/>
              <a:t>Соцсеть</a:t>
            </a:r>
            <a:r>
              <a:rPr lang="ru-RU" dirty="0"/>
              <a:t> Контура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0"/>
          </p:nvPr>
        </p:nvSpPr>
        <p:spPr/>
        <p:txBody>
          <a:bodyPr>
            <a:noAutofit/>
          </a:bodyPr>
          <a:lstStyle/>
          <a:p>
            <a:pPr lvl="1"/>
            <a:r>
              <a:rPr lang="ru-RU" dirty="0" smtClean="0"/>
              <a:t>Пользователи </a:t>
            </a:r>
            <a:r>
              <a:rPr lang="en-US" dirty="0"/>
              <a:t>~ </a:t>
            </a:r>
            <a:r>
              <a:rPr lang="en-US" dirty="0" smtClean="0"/>
              <a:t>9000</a:t>
            </a:r>
            <a:endParaRPr lang="ru-RU" dirty="0"/>
          </a:p>
          <a:p>
            <a:pPr lvl="1"/>
            <a:r>
              <a:rPr lang="ru-RU" dirty="0"/>
              <a:t>Посты</a:t>
            </a:r>
            <a:r>
              <a:rPr lang="en-US" dirty="0"/>
              <a:t> </a:t>
            </a:r>
            <a:endParaRPr lang="ru-RU" dirty="0"/>
          </a:p>
          <a:p>
            <a:pPr lvl="1"/>
            <a:r>
              <a:rPr lang="ru-RU" dirty="0"/>
              <a:t>Сообщества</a:t>
            </a:r>
            <a:r>
              <a:rPr lang="en-US" dirty="0"/>
              <a:t> </a:t>
            </a:r>
            <a:r>
              <a:rPr lang="ru-RU" dirty="0"/>
              <a:t> </a:t>
            </a:r>
            <a:r>
              <a:rPr lang="en-US" dirty="0"/>
              <a:t>&gt;</a:t>
            </a:r>
            <a:r>
              <a:rPr lang="en-US" dirty="0" smtClean="0"/>
              <a:t>1000</a:t>
            </a:r>
            <a:endParaRPr lang="ru-RU" dirty="0"/>
          </a:p>
          <a:p>
            <a:pPr lvl="1"/>
            <a:r>
              <a:rPr lang="ru-RU" dirty="0"/>
              <a:t>Мероприятия</a:t>
            </a:r>
          </a:p>
          <a:p>
            <a:endParaRPr lang="ru-RU" sz="2400" dirty="0" smtClean="0"/>
          </a:p>
          <a:p>
            <a:endParaRPr lang="ru-RU" sz="2400" dirty="0" smtClean="0"/>
          </a:p>
        </p:txBody>
      </p:sp>
      <p:pic>
        <p:nvPicPr>
          <p:cNvPr id="7" name="Объект 6"/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6816080" y="2348880"/>
            <a:ext cx="3181794" cy="3162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25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914400" lvl="2" indent="0">
              <a:buNone/>
            </a:pPr>
            <a:endParaRPr lang="en-US" dirty="0" smtClean="0"/>
          </a:p>
          <a:p>
            <a:pPr lvl="1"/>
            <a:r>
              <a:rPr lang="ru-RU" dirty="0" smtClean="0"/>
              <a:t>Находить сотрудников</a:t>
            </a:r>
          </a:p>
          <a:p>
            <a:pPr lvl="1"/>
            <a:r>
              <a:rPr lang="ru-RU" dirty="0" smtClean="0"/>
              <a:t>Находить контент</a:t>
            </a:r>
          </a:p>
          <a:p>
            <a:pPr lvl="1"/>
            <a:endParaRPr lang="ru-RU" dirty="0" smtClean="0"/>
          </a:p>
          <a:p>
            <a:pPr lvl="1"/>
            <a:r>
              <a:rPr lang="ru-RU" dirty="0" smtClean="0"/>
              <a:t>Поиск должен уметь разграничивать </a:t>
            </a:r>
            <a:r>
              <a:rPr lang="ru-RU" dirty="0"/>
              <a:t>доступ</a:t>
            </a:r>
          </a:p>
          <a:p>
            <a:pPr lvl="1"/>
            <a:endParaRPr lang="ru-RU" dirty="0" smtClean="0"/>
          </a:p>
          <a:p>
            <a:pPr lvl="1"/>
            <a:endParaRPr lang="ru-RU" dirty="0" smtClean="0"/>
          </a:p>
          <a:p>
            <a:pPr lvl="1"/>
            <a:endParaRPr lang="ru-RU" dirty="0" smtClean="0"/>
          </a:p>
          <a:p>
            <a:pPr lvl="1"/>
            <a:endParaRPr lang="ru-RU" dirty="0"/>
          </a:p>
          <a:p>
            <a:pPr marL="457200" lvl="1" indent="0">
              <a:buNone/>
            </a:pP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Нам нужен был поиск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14638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914400" lvl="2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ru-RU" dirty="0" smtClean="0"/>
              <a:t>У нас тогда было и не подошло</a:t>
            </a:r>
            <a:r>
              <a:rPr lang="en-US" dirty="0" smtClean="0"/>
              <a:t>:</a:t>
            </a:r>
          </a:p>
          <a:p>
            <a:pPr lvl="2"/>
            <a:r>
              <a:rPr lang="en-US" dirty="0" smtClean="0">
                <a:solidFill>
                  <a:schemeClr val="bg1"/>
                </a:solidFill>
              </a:rPr>
              <a:t>SQL</a:t>
            </a:r>
          </a:p>
          <a:p>
            <a:pPr lvl="2"/>
            <a:r>
              <a:rPr lang="en-US" dirty="0" smtClean="0">
                <a:solidFill>
                  <a:schemeClr val="bg1"/>
                </a:solidFill>
              </a:rPr>
              <a:t>Mongo</a:t>
            </a:r>
            <a:endParaRPr lang="ru-RU" dirty="0" smtClean="0">
              <a:solidFill>
                <a:schemeClr val="bg1"/>
              </a:solidFill>
            </a:endParaRPr>
          </a:p>
          <a:p>
            <a:pPr marL="914400" lvl="2" indent="0">
              <a:buNone/>
            </a:pPr>
            <a:r>
              <a:rPr lang="ru-RU" dirty="0" smtClean="0">
                <a:solidFill>
                  <a:schemeClr val="bg1"/>
                </a:solidFill>
              </a:rPr>
              <a:t>Потом у нас появился поиск на</a:t>
            </a:r>
            <a:r>
              <a:rPr lang="en-US" dirty="0" smtClean="0">
                <a:solidFill>
                  <a:schemeClr val="bg1"/>
                </a:solidFill>
              </a:rPr>
              <a:t>: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endParaRPr lang="en-US" dirty="0" smtClean="0">
              <a:solidFill>
                <a:schemeClr val="bg1"/>
              </a:solidFill>
            </a:endParaRPr>
          </a:p>
          <a:p>
            <a:pPr lvl="2"/>
            <a:r>
              <a:rPr lang="en-US" dirty="0" err="1" smtClean="0">
                <a:solidFill>
                  <a:schemeClr val="bg1"/>
                </a:solidFill>
              </a:rPr>
              <a:t>Lucene</a:t>
            </a:r>
            <a:endParaRPr lang="ru-RU" dirty="0" smtClean="0">
              <a:solidFill>
                <a:schemeClr val="bg1"/>
              </a:solidFill>
            </a:endParaRPr>
          </a:p>
          <a:p>
            <a:pPr marL="914400" lvl="2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lvl="1"/>
            <a:endParaRPr lang="en-US" dirty="0" smtClean="0"/>
          </a:p>
          <a:p>
            <a:pPr lvl="1"/>
            <a:endParaRPr lang="ru-RU" dirty="0" smtClean="0"/>
          </a:p>
          <a:p>
            <a:pPr lvl="1"/>
            <a:endParaRPr lang="ru-RU" dirty="0"/>
          </a:p>
          <a:p>
            <a:pPr marL="457200" lvl="1" indent="0">
              <a:buNone/>
            </a:pP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</a:t>
            </a:r>
            <a:r>
              <a:rPr lang="ru-RU" dirty="0" smtClean="0"/>
              <a:t>очему у нас появился </a:t>
            </a:r>
            <a:r>
              <a:rPr lang="en-US" dirty="0" err="1" smtClean="0"/>
              <a:t>Elasticsearch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61899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Lucene</a:t>
            </a:r>
            <a:r>
              <a:rPr lang="en-US" dirty="0" smtClean="0"/>
              <a:t> </a:t>
            </a:r>
            <a:r>
              <a:rPr lang="en-US" dirty="0"/>
              <a:t>– Java </a:t>
            </a:r>
            <a:r>
              <a:rPr lang="ru-RU" dirty="0" smtClean="0"/>
              <a:t>библиотека</a:t>
            </a:r>
          </a:p>
          <a:p>
            <a:r>
              <a:rPr lang="en-US" dirty="0" err="1" smtClean="0"/>
              <a:t>Elasticsearch</a:t>
            </a:r>
            <a:r>
              <a:rPr lang="en-US" dirty="0" smtClean="0"/>
              <a:t> </a:t>
            </a:r>
            <a:r>
              <a:rPr lang="en-US" dirty="0"/>
              <a:t>– </a:t>
            </a:r>
            <a:r>
              <a:rPr lang="en-US" dirty="0" smtClean="0"/>
              <a:t>REST </a:t>
            </a:r>
            <a:r>
              <a:rPr lang="ru-RU" dirty="0" smtClean="0"/>
              <a:t>сервис</a:t>
            </a:r>
            <a:endParaRPr lang="ru-RU" dirty="0" smtClean="0"/>
          </a:p>
          <a:p>
            <a:pPr>
              <a:spcAft>
                <a:spcPts val="1500"/>
              </a:spcAft>
            </a:pPr>
            <a:r>
              <a:rPr lang="en-US" dirty="0" err="1" smtClean="0"/>
              <a:t>Elasticsearch</a:t>
            </a:r>
            <a:r>
              <a:rPr lang="en-US" dirty="0" smtClean="0"/>
              <a:t> </a:t>
            </a:r>
            <a:r>
              <a:rPr lang="ru-RU" dirty="0" smtClean="0"/>
              <a:t>добавляет поверх </a:t>
            </a:r>
            <a:r>
              <a:rPr lang="en-US" dirty="0" err="1" smtClean="0"/>
              <a:t>Lucene</a:t>
            </a:r>
            <a:endParaRPr lang="en-US" dirty="0"/>
          </a:p>
          <a:p>
            <a:pPr lvl="1"/>
            <a:r>
              <a:rPr lang="ru-RU" dirty="0" smtClean="0"/>
              <a:t>Масштабируемость</a:t>
            </a:r>
            <a:endParaRPr lang="en-US" dirty="0" smtClean="0"/>
          </a:p>
          <a:p>
            <a:pPr lvl="1"/>
            <a:r>
              <a:rPr lang="ru-RU" dirty="0" err="1" smtClean="0"/>
              <a:t>Реплицируемость</a:t>
            </a:r>
            <a:endParaRPr lang="ru-RU" dirty="0"/>
          </a:p>
          <a:p>
            <a:pPr lvl="1"/>
            <a:r>
              <a:rPr lang="ru-RU" dirty="0" smtClean="0"/>
              <a:t>Аналитические инструменты</a:t>
            </a:r>
            <a:endParaRPr lang="ru-RU" dirty="0"/>
          </a:p>
          <a:p>
            <a:pPr>
              <a:spcAft>
                <a:spcPts val="1500"/>
              </a:spcAft>
            </a:pPr>
            <a:endParaRPr lang="en-US" sz="24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Почему </a:t>
            </a:r>
            <a:r>
              <a:rPr lang="en-US" dirty="0" err="1" smtClean="0"/>
              <a:t>Elasticsearch</a:t>
            </a:r>
            <a:r>
              <a:rPr lang="en-US" dirty="0" smtClean="0"/>
              <a:t> &gt;</a:t>
            </a:r>
            <a:r>
              <a:rPr lang="ru-RU" dirty="0" smtClean="0"/>
              <a:t> </a:t>
            </a:r>
            <a:r>
              <a:rPr lang="en-US" dirty="0" err="1" smtClean="0"/>
              <a:t>Lucene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361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spcAft>
                <a:spcPts val="1500"/>
              </a:spcAft>
            </a:pPr>
            <a:r>
              <a:rPr lang="en-US" dirty="0" err="1" smtClean="0"/>
              <a:t>Opensource</a:t>
            </a:r>
            <a:endParaRPr lang="en-US" dirty="0"/>
          </a:p>
          <a:p>
            <a:pPr>
              <a:spcAft>
                <a:spcPts val="1500"/>
              </a:spcAft>
            </a:pPr>
            <a:r>
              <a:rPr lang="ru-RU" dirty="0" smtClean="0"/>
              <a:t>Широко используемый </a:t>
            </a:r>
            <a:endParaRPr lang="en-US" dirty="0" smtClean="0"/>
          </a:p>
          <a:p>
            <a:pPr>
              <a:spcAft>
                <a:spcPts val="1500"/>
              </a:spcAft>
            </a:pPr>
            <a:r>
              <a:rPr lang="ru-RU" dirty="0" smtClean="0"/>
              <a:t>М</a:t>
            </a:r>
            <a:r>
              <a:rPr lang="ru-RU" dirty="0" smtClean="0"/>
              <a:t>асштабируемый</a:t>
            </a:r>
          </a:p>
          <a:p>
            <a:pPr>
              <a:spcAft>
                <a:spcPts val="1500"/>
              </a:spcAft>
            </a:pPr>
            <a:r>
              <a:rPr lang="ru-RU" sz="2400" dirty="0" smtClean="0"/>
              <a:t>Быстрый</a:t>
            </a:r>
          </a:p>
          <a:p>
            <a:pPr>
              <a:spcAft>
                <a:spcPts val="1500"/>
              </a:spcAft>
            </a:pPr>
            <a:r>
              <a:rPr lang="ru-RU" dirty="0" err="1" smtClean="0"/>
              <a:t>Кастомизируемый</a:t>
            </a:r>
            <a:endParaRPr lang="ru-RU" sz="2400" dirty="0"/>
          </a:p>
          <a:p>
            <a:pPr>
              <a:spcAft>
                <a:spcPts val="1500"/>
              </a:spcAft>
            </a:pPr>
            <a:endParaRPr lang="en-US" sz="24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Что такое </a:t>
            </a:r>
            <a:r>
              <a:rPr lang="en-US" dirty="0" err="1" smtClean="0"/>
              <a:t>Elasticsearch</a:t>
            </a:r>
            <a:r>
              <a:rPr lang="ru-RU" dirty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3988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Контур">
  <a:themeElements>
    <a:clrScheme name="Custom 9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EFFFF"/>
      </a:accent1>
      <a:accent2>
        <a:srgbClr val="158BC8"/>
      </a:accent2>
      <a:accent3>
        <a:srgbClr val="FF6E11"/>
      </a:accent3>
      <a:accent4>
        <a:srgbClr val="00B39F"/>
      </a:accent4>
      <a:accent5>
        <a:srgbClr val="B651A7"/>
      </a:accent5>
      <a:accent6>
        <a:srgbClr val="F2F2F2"/>
      </a:accent6>
      <a:hlink>
        <a:srgbClr val="158BC8"/>
      </a:hlink>
      <a:folHlink>
        <a:srgbClr val="158BC8"/>
      </a:folHlink>
    </a:clrScheme>
    <a:fontScheme name="Kontur Segoe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lIns="0" anchor="b">
        <a:normAutofit/>
      </a:bodyPr>
      <a:lstStyle>
        <a:defPPr>
          <a:defRPr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26332</TotalTime>
  <Words>1065</Words>
  <Application>Microsoft Office PowerPoint</Application>
  <PresentationFormat>Широкоэкранный</PresentationFormat>
  <Paragraphs>297</Paragraphs>
  <Slides>44</Slides>
  <Notes>20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44</vt:i4>
      </vt:variant>
    </vt:vector>
  </HeadingPairs>
  <TitlesOfParts>
    <vt:vector size="49" baseType="lpstr">
      <vt:lpstr>Arial</vt:lpstr>
      <vt:lpstr>Calibri</vt:lpstr>
      <vt:lpstr>Segoe UI</vt:lpstr>
      <vt:lpstr>Segoe UI Light</vt:lpstr>
      <vt:lpstr>Тема Контур</vt:lpstr>
      <vt:lpstr>Добавляем поисковую строку в ваше приложение с Elasticsearch</vt:lpstr>
      <vt:lpstr>Кто я</vt:lpstr>
      <vt:lpstr>Что будет в этом докладе</vt:lpstr>
      <vt:lpstr>Чего не будет в этом докладе</vt:lpstr>
      <vt:lpstr>Контур.Стафф – Соцсеть Контура</vt:lpstr>
      <vt:lpstr>Нам нужен был поиск</vt:lpstr>
      <vt:lpstr>Почему у нас появился Elasticsearch</vt:lpstr>
      <vt:lpstr>Почему Elasticsearch &gt; Lucene</vt:lpstr>
      <vt:lpstr>Что такое Elasticsearch?</vt:lpstr>
      <vt:lpstr>История Elasticsearch</vt:lpstr>
      <vt:lpstr>Поисковые подсказки</vt:lpstr>
      <vt:lpstr>Поисковая подсказка в Стафф – точка входа на любой странице</vt:lpstr>
      <vt:lpstr>SERP – Search Engine Result Page</vt:lpstr>
      <vt:lpstr>Поиск в Стафф</vt:lpstr>
      <vt:lpstr>Elasticsearch – не черная коробка</vt:lpstr>
      <vt:lpstr>Модель – Bag of Words</vt:lpstr>
      <vt:lpstr>Что такое «Токен»?</vt:lpstr>
      <vt:lpstr>Поисковый индекс </vt:lpstr>
      <vt:lpstr>Инвертированный индекс - Частоты </vt:lpstr>
      <vt:lpstr>Процесс индексации</vt:lpstr>
      <vt:lpstr>Фильтр текста</vt:lpstr>
      <vt:lpstr>Токенизация</vt:lpstr>
      <vt:lpstr>Токенизация</vt:lpstr>
      <vt:lpstr>Нормализация</vt:lpstr>
      <vt:lpstr>Фильтр токенов</vt:lpstr>
      <vt:lpstr>Elasticsearch – Индексируем</vt:lpstr>
      <vt:lpstr>Elasticsearch – Поиск</vt:lpstr>
      <vt:lpstr>Elasticsearch – Поиск по префиксу</vt:lpstr>
      <vt:lpstr>Настраиваем анализаторы</vt:lpstr>
      <vt:lpstr>Настраиваем анализаторы</vt:lpstr>
      <vt:lpstr>Настраиваем маппинги</vt:lpstr>
      <vt:lpstr>Настраиваем маппинги</vt:lpstr>
      <vt:lpstr>Настраиваем маппинги</vt:lpstr>
      <vt:lpstr>Настраиваем маппинги</vt:lpstr>
      <vt:lpstr>Строим правильно запрос поиска</vt:lpstr>
      <vt:lpstr>Контур.Стафф</vt:lpstr>
      <vt:lpstr>Поисковая подсказка в Стафф – точка входа на любой странице</vt:lpstr>
      <vt:lpstr>Поиск в Стафф</vt:lpstr>
      <vt:lpstr>Поиск в Стафф</vt:lpstr>
      <vt:lpstr>ES – Используется как фильтр</vt:lpstr>
      <vt:lpstr>Популярные теги за последнее время – выборка из ES</vt:lpstr>
      <vt:lpstr>Литература</vt:lpstr>
      <vt:lpstr>Литература</vt:lpstr>
      <vt:lpstr>Презентация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Контур 4:3</dc:title>
  <dc:subject/>
  <dc:creator>Шестаков Алексей Петрович</dc:creator>
  <cp:keywords/>
  <dc:description/>
  <cp:lastModifiedBy>Шестаков Алексей Петрович</cp:lastModifiedBy>
  <cp:revision>511</cp:revision>
  <dcterms:created xsi:type="dcterms:W3CDTF">2014-03-14T10:29:29Z</dcterms:created>
  <dcterms:modified xsi:type="dcterms:W3CDTF">2019-09-20T11:44:43Z</dcterms:modified>
  <cp:category/>
</cp:coreProperties>
</file>