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312" r:id="rId2"/>
    <p:sldId id="256" r:id="rId3"/>
    <p:sldId id="258" r:id="rId4"/>
    <p:sldId id="314" r:id="rId5"/>
    <p:sldId id="260" r:id="rId6"/>
    <p:sldId id="261" r:id="rId7"/>
    <p:sldId id="262" r:id="rId8"/>
    <p:sldId id="313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264" r:id="rId43"/>
    <p:sldId id="265" r:id="rId44"/>
    <p:sldId id="300" r:id="rId45"/>
    <p:sldId id="301" r:id="rId46"/>
    <p:sldId id="302" r:id="rId47"/>
    <p:sldId id="303" r:id="rId48"/>
    <p:sldId id="310" r:id="rId49"/>
    <p:sldId id="309" r:id="rId50"/>
    <p:sldId id="304" r:id="rId51"/>
    <p:sldId id="308" r:id="rId52"/>
    <p:sldId id="307" r:id="rId53"/>
    <p:sldId id="315" r:id="rId54"/>
    <p:sldId id="306" r:id="rId55"/>
    <p:sldId id="316" r:id="rId56"/>
    <p:sldId id="305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92E0CB-A967-40ED-B14F-C83D14E553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725E85C-2E11-4C7C-ADD1-83D02F1D3E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880B9F4-727E-481E-BC41-4B6AF989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2590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Imran Khan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Hammad Rehman Saad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Tanzeel Ahmad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EF722-DEE9-4422-82AF-4B2431C55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Personality prediction</a:t>
            </a:r>
            <a:b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7836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  <a:endParaRPr lang="en-US" sz="2400" dirty="0"/>
          </a:p>
          <a:p>
            <a:r>
              <a:rPr lang="en-US" sz="2400" dirty="0"/>
              <a:t>Login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2438400"/>
            <a:ext cx="5669280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  <a:endParaRPr lang="en-US" sz="2400" dirty="0"/>
          </a:p>
          <a:p>
            <a:r>
              <a:rPr lang="en-US" sz="2400" dirty="0"/>
              <a:t>Log out</a:t>
            </a:r>
          </a:p>
        </p:txBody>
      </p:sp>
      <p:pic>
        <p:nvPicPr>
          <p:cNvPr id="5" name="Picture 4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209800"/>
            <a:ext cx="566928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  <a:endParaRPr lang="en-US" sz="2400" dirty="0"/>
          </a:p>
          <a:p>
            <a:r>
              <a:rPr lang="en-US" sz="2400" dirty="0"/>
              <a:t>Loading of Textual Dataset	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2057400"/>
            <a:ext cx="566928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3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dirty="0"/>
              <a:t>Training of Textual Dataset: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2286000"/>
            <a:ext cx="566928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dirty="0"/>
              <a:t>Loading of Image Dataset: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21" y="2438400"/>
            <a:ext cx="566928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7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Training of Image Type Dataset: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286000"/>
            <a:ext cx="566928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Feature Extraction Using Textual Dataset: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26" y="1797454"/>
            <a:ext cx="4959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Feature Extraction Using Image Dataset: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5" y="2133600"/>
            <a:ext cx="4959350" cy="46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Textual Dataset:</a:t>
            </a:r>
            <a:endParaRPr lang="en-US" sz="2400" dirty="0"/>
          </a:p>
        </p:txBody>
      </p:sp>
      <p:pic>
        <p:nvPicPr>
          <p:cNvPr id="6" name="Picture 5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566928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1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Textual Input: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1" y="1981200"/>
            <a:ext cx="4959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Text based classification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Image based classification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Mood prediction</a:t>
            </a:r>
          </a:p>
        </p:txBody>
      </p:sp>
    </p:spTree>
    <p:extLst>
      <p:ext uri="{BB962C8B-B14F-4D97-AF65-F5344CB8AC3E}">
        <p14:creationId xmlns:p14="http://schemas.microsoft.com/office/powerpoint/2010/main" val="155325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Textual Input: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1" y="1981200"/>
            <a:ext cx="4959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Textual File: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1905000"/>
            <a:ext cx="4959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Upload Images:</a:t>
            </a:r>
            <a:endParaRPr lang="en-US" sz="2400" dirty="0"/>
          </a:p>
        </p:txBody>
      </p:sp>
      <p:pic>
        <p:nvPicPr>
          <p:cNvPr id="5" name="Picture 4" descr="Diagram, schematic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3" y="2191300"/>
            <a:ext cx="5669280" cy="42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Training of Images 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95" y="2438400"/>
            <a:ext cx="5669280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3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Feature Extraction using Uploaded Images</a:t>
            </a:r>
            <a:endParaRPr lang="en-US" sz="2400" dirty="0"/>
          </a:p>
        </p:txBody>
      </p:sp>
      <p:pic>
        <p:nvPicPr>
          <p:cNvPr id="5" name="Picture 4" descr="Diagram, schematic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76" y="2209800"/>
            <a:ext cx="5669280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7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Uploaded Image:</a:t>
            </a:r>
            <a:endParaRPr lang="en-US" sz="2400" dirty="0"/>
          </a:p>
        </p:txBody>
      </p:sp>
      <p:pic>
        <p:nvPicPr>
          <p:cNvPr id="6" name="Picture 5" descr="Diagram, schematic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6692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1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</a:p>
          <a:p>
            <a:r>
              <a:rPr lang="en-US" sz="2400" b="1" dirty="0"/>
              <a:t>Personality Classification Using Image Type Dataset:</a:t>
            </a:r>
            <a:endParaRPr lang="en-US" sz="2400" dirty="0"/>
          </a:p>
        </p:txBody>
      </p:sp>
      <p:pic>
        <p:nvPicPr>
          <p:cNvPr id="5" name="Picture 4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6692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Sign Up: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133600"/>
            <a:ext cx="5669280" cy="40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9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Log In: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661" y="2286000"/>
            <a:ext cx="5669280" cy="338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04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Log Out:</a:t>
            </a:r>
            <a:endParaRPr lang="en-US" sz="2400" dirty="0"/>
          </a:p>
        </p:txBody>
      </p:sp>
      <p:pic>
        <p:nvPicPr>
          <p:cNvPr id="6" name="Picture 5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057400"/>
            <a:ext cx="5669280" cy="37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Problem Statement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Some popular measures are invalid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We are introducing a better approach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5754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Loading of Textual Dataset	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360" y="2667000"/>
            <a:ext cx="5669280" cy="339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5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Training of Textual Dataset:</a:t>
            </a:r>
            <a:endParaRPr lang="en-US" sz="2400" dirty="0"/>
          </a:p>
        </p:txBody>
      </p:sp>
      <p:pic>
        <p:nvPicPr>
          <p:cNvPr id="6" name="Picture 5" descr="training of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40" y="2057400"/>
            <a:ext cx="461772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Loading of Image Dataset: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936" y="2514600"/>
            <a:ext cx="5669280" cy="353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828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Training of Image Type Dataset:</a:t>
            </a:r>
            <a:endParaRPr lang="en-US" sz="2400" dirty="0"/>
          </a:p>
        </p:txBody>
      </p:sp>
      <p:pic>
        <p:nvPicPr>
          <p:cNvPr id="6" name="Picture 5" descr="training of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40" y="2133600"/>
            <a:ext cx="461772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1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Feature Extraction Using Textual Dataset:</a:t>
            </a:r>
            <a:endParaRPr lang="en-US" sz="2400" dirty="0"/>
          </a:p>
        </p:txBody>
      </p:sp>
      <p:pic>
        <p:nvPicPr>
          <p:cNvPr id="5" name="Picture 4" descr="Features Extraction using uploaded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2438400"/>
            <a:ext cx="5448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Feature Extraction Using Image Dataset:</a:t>
            </a:r>
            <a:endParaRPr lang="en-US" sz="2400" dirty="0"/>
          </a:p>
        </p:txBody>
      </p:sp>
      <p:pic>
        <p:nvPicPr>
          <p:cNvPr id="6" name="Picture 5" descr="Features Extraction using uploaded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186" y="2286000"/>
            <a:ext cx="5448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2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Personality Classification Using Textual Dataset:</a:t>
            </a:r>
            <a:endParaRPr lang="en-US" sz="2400" dirty="0"/>
          </a:p>
        </p:txBody>
      </p:sp>
      <p:pic>
        <p:nvPicPr>
          <p:cNvPr id="5" name="Picture 4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981200"/>
            <a:ext cx="5669280" cy="37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69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Upload Images:</a:t>
            </a:r>
            <a:endParaRPr lang="en-US" sz="2400" dirty="0"/>
          </a:p>
        </p:txBody>
      </p:sp>
      <p:pic>
        <p:nvPicPr>
          <p:cNvPr id="6" name="Picture 5" descr="upload imga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6030" y="1981200"/>
            <a:ext cx="4091940" cy="44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56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Training of Images </a:t>
            </a:r>
            <a:endParaRPr lang="en-US" sz="2400" dirty="0"/>
          </a:p>
        </p:txBody>
      </p:sp>
      <p:pic>
        <p:nvPicPr>
          <p:cNvPr id="6" name="Picture 5" descr="training of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40" y="1824718"/>
            <a:ext cx="4617720" cy="4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5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Feature Extraction using Uploaded Images</a:t>
            </a:r>
            <a:endParaRPr lang="en-US" sz="2400" dirty="0"/>
          </a:p>
        </p:txBody>
      </p:sp>
      <p:pic>
        <p:nvPicPr>
          <p:cNvPr id="5" name="Picture 4" descr="Features Extraction using uploaded imag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2362200"/>
            <a:ext cx="5448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607-6BE8-48CF-9503-EE26CCA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7924800" cy="1143000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Proposed solution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A882FC4-DF37-41AA-8A97-530D2F09F9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42" y="571500"/>
            <a:ext cx="5954173" cy="6286500"/>
          </a:xfrm>
        </p:spPr>
      </p:pic>
    </p:spTree>
    <p:extLst>
      <p:ext uri="{BB962C8B-B14F-4D97-AF65-F5344CB8AC3E}">
        <p14:creationId xmlns:p14="http://schemas.microsoft.com/office/powerpoint/2010/main" val="687507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Personality Classification using Uploaded Image:</a:t>
            </a:r>
            <a:endParaRPr lang="en-US" sz="2400" dirty="0"/>
          </a:p>
        </p:txBody>
      </p:sp>
      <p:pic>
        <p:nvPicPr>
          <p:cNvPr id="6" name="Picture 5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133600"/>
            <a:ext cx="5669280" cy="37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6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833" y="43972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Diagrams</a:t>
            </a:r>
          </a:p>
          <a:p>
            <a:r>
              <a:rPr lang="en-US" sz="2400" b="1" dirty="0"/>
              <a:t>Personality Classification Using Image Type Dataset:</a:t>
            </a:r>
            <a:endParaRPr lang="en-US" sz="2400" dirty="0"/>
          </a:p>
        </p:txBody>
      </p:sp>
      <p:pic>
        <p:nvPicPr>
          <p:cNvPr id="5" name="Picture 4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2743200"/>
            <a:ext cx="5669280" cy="37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System Component Diagram</a:t>
            </a:r>
          </a:p>
          <a:p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5" y="1371600"/>
            <a:ext cx="494157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50" baseline="0" dirty="0">
                <a:ea typeface="+mj-ea"/>
                <a:cs typeface="+mj-cs"/>
              </a:rPr>
              <a:t>Deployment Diagram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b="1" kern="1200" cap="all" spc="50" baseline="0" dirty="0"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EF74DA-66EE-4197-868E-4B0E5D78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75" y="1039684"/>
            <a:ext cx="4741926" cy="5818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2244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164" y="228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Project Screenshots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9360"/>
            <a:ext cx="7106642" cy="53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5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590154"/>
            <a:ext cx="710664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18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418680"/>
            <a:ext cx="763059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0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423443"/>
            <a:ext cx="7640116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7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418680"/>
            <a:ext cx="7640116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29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418680"/>
            <a:ext cx="7649643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Project Scope</a:t>
            </a:r>
          </a:p>
          <a:p>
            <a:endParaRPr lang="en-US" sz="2400" dirty="0"/>
          </a:p>
          <a:p>
            <a:r>
              <a:rPr lang="en-US" sz="2400" dirty="0"/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/>
              <a:t>Data collection</a:t>
            </a:r>
          </a:p>
          <a:p>
            <a:pPr lvl="0"/>
            <a:endParaRPr lang="en-US" sz="3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/>
              <a:t>Pre-processing</a:t>
            </a:r>
          </a:p>
          <a:p>
            <a:pPr lvl="0"/>
            <a:endParaRPr lang="en-US" sz="3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/>
              <a:t>Classification </a:t>
            </a:r>
          </a:p>
          <a:p>
            <a:pPr lvl="0"/>
            <a:endParaRPr lang="en-US" sz="3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/>
              <a:t>Mood prediction</a:t>
            </a:r>
          </a:p>
          <a:p>
            <a:pPr lvl="0"/>
            <a:endParaRPr lang="en-US" sz="3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/>
              <a:t>Personality predication</a:t>
            </a:r>
          </a:p>
        </p:txBody>
      </p:sp>
    </p:spTree>
    <p:extLst>
      <p:ext uri="{BB962C8B-B14F-4D97-AF65-F5344CB8AC3E}">
        <p14:creationId xmlns:p14="http://schemas.microsoft.com/office/powerpoint/2010/main" val="3007581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599680"/>
            <a:ext cx="689706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6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313890"/>
            <a:ext cx="763059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90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2" y="609206"/>
            <a:ext cx="6916115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9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604443"/>
            <a:ext cx="689706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3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604443"/>
            <a:ext cx="635406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8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613969"/>
            <a:ext cx="635406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99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16"/>
            <a:ext cx="9144000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3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120"/>
            <a:ext cx="9144000" cy="48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Project Objectives</a:t>
            </a:r>
          </a:p>
          <a:p>
            <a:endParaRPr lang="en-US" sz="2400" dirty="0"/>
          </a:p>
          <a:p>
            <a:r>
              <a:rPr lang="en-US" sz="2400" dirty="0"/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Forming, Testing and Training of Textual dataset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Forming, Image Training and Image Testing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Image Processing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Text Classification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Personality Classification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Mood Prediction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09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Use Case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583A4C-CAFB-45AC-817B-6DDA4C29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" y="1473789"/>
            <a:ext cx="7556695" cy="52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6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C89798-70AF-4349-B594-C9BF4DBBF2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" y="0"/>
            <a:ext cx="6585586" cy="68090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8CBD3-E0F1-401E-A052-7621C496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7924800" cy="11430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Class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9057C-C410-4E17-A960-802C456746E4}"/>
              </a:ext>
            </a:extLst>
          </p:cNvPr>
          <p:cNvSpPr/>
          <p:nvPr/>
        </p:nvSpPr>
        <p:spPr>
          <a:xfrm>
            <a:off x="4114800" y="2309446"/>
            <a:ext cx="76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>
                    <a:lumMod val="50000"/>
                  </a:schemeClr>
                </a:solidFill>
              </a:rPr>
              <a:t>Mood Detection</a:t>
            </a:r>
          </a:p>
        </p:txBody>
      </p:sp>
    </p:spTree>
    <p:extLst>
      <p:ext uri="{BB962C8B-B14F-4D97-AF65-F5344CB8AC3E}">
        <p14:creationId xmlns:p14="http://schemas.microsoft.com/office/powerpoint/2010/main" val="25854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343362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Activity Diagram</a:t>
            </a:r>
            <a:endParaRPr lang="en-US" sz="2400" dirty="0"/>
          </a:p>
          <a:p>
            <a:r>
              <a:rPr lang="en-US" sz="2400" dirty="0"/>
              <a:t>Sign Up</a:t>
            </a:r>
          </a:p>
        </p:txBody>
      </p:sp>
      <p:pic>
        <p:nvPicPr>
          <p:cNvPr id="5" name="Picture 4" descr="Diagra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590800"/>
            <a:ext cx="5669280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30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311</Words>
  <Application>Microsoft Office PowerPoint</Application>
  <PresentationFormat>On-screen Show (4:3)</PresentationFormat>
  <Paragraphs>120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Garamond</vt:lpstr>
      <vt:lpstr>Trebuchet MS</vt:lpstr>
      <vt:lpstr>Horizon</vt:lpstr>
      <vt:lpstr>Personality prediction using deep learning</vt:lpstr>
      <vt:lpstr>PowerPoint Presentation</vt:lpstr>
      <vt:lpstr>PowerPoint Presentation</vt:lpstr>
      <vt:lpstr>Proposed solution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Imran Khan</cp:lastModifiedBy>
  <cp:revision>27</cp:revision>
  <dcterms:created xsi:type="dcterms:W3CDTF">2021-05-04T18:16:40Z</dcterms:created>
  <dcterms:modified xsi:type="dcterms:W3CDTF">2021-07-13T17:39:15Z</dcterms:modified>
</cp:coreProperties>
</file>