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57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29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0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059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835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382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64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34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85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2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43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1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7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73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6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7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C0DE86-FB22-449D-AAF8-2271F9FCABDE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7982-734B-43AE-88E9-42C494A20F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339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Предложение по 3 кейсу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Nurkanat</a:t>
            </a:r>
            <a:r>
              <a:rPr lang="en-US" dirty="0" smtClean="0"/>
              <a:t> </a:t>
            </a:r>
            <a:r>
              <a:rPr lang="en-US" dirty="0" err="1" smtClean="0"/>
              <a:t>Khametov</a:t>
            </a:r>
            <a:endParaRPr lang="en-US" dirty="0" smtClean="0"/>
          </a:p>
          <a:p>
            <a:r>
              <a:rPr lang="en-US" dirty="0" smtClean="0"/>
              <a:t>(n_khametov@kbtu.kz)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14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концепция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 </a:t>
            </a:r>
            <a:r>
              <a:rPr lang="ru-RU" dirty="0" smtClean="0"/>
              <a:t>сервис: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 обрабатывает фото и сканы документов для считывает данные </a:t>
            </a:r>
            <a:r>
              <a:rPr lang="en-US" dirty="0" smtClean="0"/>
              <a:t>c </a:t>
            </a:r>
            <a:r>
              <a:rPr lang="ru-RU" dirty="0" smtClean="0"/>
              <a:t>их </a:t>
            </a:r>
            <a:r>
              <a:rPr lang="en-US" dirty="0" smtClean="0"/>
              <a:t>MRZ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 выделяет фото из документа и сравнивает его с прикрепленным фото.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- определяет является ли предоставленное фото </a:t>
            </a:r>
            <a:r>
              <a:rPr lang="ru-RU" dirty="0" err="1" smtClean="0"/>
              <a:t>спуфинг</a:t>
            </a:r>
            <a:r>
              <a:rPr lang="ru-RU" dirty="0" smtClean="0"/>
              <a:t> атакой.</a:t>
            </a:r>
          </a:p>
        </p:txBody>
      </p:sp>
    </p:spTree>
    <p:extLst>
      <p:ext uri="{BB962C8B-B14F-4D97-AF65-F5344CB8AC3E}">
        <p14:creationId xmlns:p14="http://schemas.microsoft.com/office/powerpoint/2010/main" val="40177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По протоколу </a:t>
            </a:r>
            <a:r>
              <a:rPr lang="en-US" dirty="0" smtClean="0"/>
              <a:t>http </a:t>
            </a:r>
            <a:r>
              <a:rPr lang="ru-RU" dirty="0" smtClean="0"/>
              <a:t>передаем 3 документа (4 в режиме разработчика):</a:t>
            </a:r>
          </a:p>
          <a:p>
            <a:pPr marL="0" indent="0">
              <a:buNone/>
            </a:pPr>
            <a:r>
              <a:rPr lang="en-US" dirty="0" smtClean="0"/>
              <a:t>face – </a:t>
            </a:r>
            <a:r>
              <a:rPr lang="ru-RU" dirty="0" smtClean="0"/>
              <a:t>фото или скан передней стороны уд</a:t>
            </a:r>
            <a:r>
              <a:rPr lang="en-US" dirty="0" smtClean="0"/>
              <a:t>/</a:t>
            </a:r>
            <a:r>
              <a:rPr lang="ru-RU" dirty="0" smtClean="0"/>
              <a:t>личности.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ack - </a:t>
            </a:r>
            <a:r>
              <a:rPr lang="ru-RU" dirty="0" smtClean="0"/>
              <a:t>фото или скан задней стороны уд</a:t>
            </a:r>
            <a:r>
              <a:rPr lang="en-US" dirty="0" smtClean="0"/>
              <a:t>/</a:t>
            </a:r>
            <a:r>
              <a:rPr lang="ru-RU" dirty="0" smtClean="0"/>
              <a:t>личности.</a:t>
            </a:r>
          </a:p>
          <a:p>
            <a:pPr marL="0" indent="0">
              <a:buNone/>
            </a:pPr>
            <a:r>
              <a:rPr lang="en-US" dirty="0" err="1" smtClean="0"/>
              <a:t>true_selfie</a:t>
            </a:r>
            <a:r>
              <a:rPr lang="ru-RU" dirty="0" smtClean="0"/>
              <a:t> – оригинальное </a:t>
            </a:r>
            <a:r>
              <a:rPr lang="ru-RU" dirty="0" err="1" smtClean="0"/>
              <a:t>селфи</a:t>
            </a:r>
            <a:r>
              <a:rPr lang="ru-RU" dirty="0" smtClean="0"/>
              <a:t> изображение.</a:t>
            </a:r>
          </a:p>
          <a:p>
            <a:pPr marL="0" indent="0">
              <a:buNone/>
            </a:pPr>
            <a:r>
              <a:rPr lang="en-US" dirty="0" err="1" smtClean="0"/>
              <a:t>fake_selfie</a:t>
            </a:r>
            <a:r>
              <a:rPr lang="ru-RU" dirty="0" smtClean="0"/>
              <a:t> – </a:t>
            </a:r>
            <a:r>
              <a:rPr lang="ru-RU" dirty="0" err="1" smtClean="0"/>
              <a:t>селфи</a:t>
            </a:r>
            <a:r>
              <a:rPr lang="ru-RU" dirty="0" smtClean="0"/>
              <a:t> изображение для </a:t>
            </a:r>
            <a:r>
              <a:rPr lang="ru-RU" dirty="0" err="1" smtClean="0"/>
              <a:t>спуфинг</a:t>
            </a:r>
            <a:r>
              <a:rPr lang="ru-RU" dirty="0" smtClean="0"/>
              <a:t> атаки.</a:t>
            </a:r>
          </a:p>
          <a:p>
            <a:pPr marL="0" indent="0">
              <a:buNone/>
            </a:pPr>
            <a:r>
              <a:rPr lang="ru-RU" dirty="0" smtClean="0"/>
              <a:t>2. Сервис переводит все входящие документы в единый формат (</a:t>
            </a:r>
            <a:r>
              <a:rPr lang="en-US" dirty="0" err="1" smtClean="0"/>
              <a:t>png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Что позволит применять различные методы </a:t>
            </a:r>
            <a:r>
              <a:rPr lang="ru-RU" dirty="0" err="1" smtClean="0"/>
              <a:t>препроцессинга</a:t>
            </a:r>
            <a:r>
              <a:rPr lang="ru-RU" dirty="0" smtClean="0"/>
              <a:t> к этим документам. Так же применяется алгоритм для корректировки угла поворота проекции.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4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532015"/>
            <a:ext cx="10515600" cy="56449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ru-RU" dirty="0" smtClean="0"/>
              <a:t>Из предоставленных документов сервис определяет зону </a:t>
            </a:r>
            <a:r>
              <a:rPr lang="en-US" dirty="0" smtClean="0"/>
              <a:t>MRZ </a:t>
            </a:r>
            <a:r>
              <a:rPr lang="ru-RU" dirty="0" smtClean="0"/>
              <a:t>и считывает из нее данные с помощью </a:t>
            </a:r>
            <a:r>
              <a:rPr lang="en-US" dirty="0" smtClean="0"/>
              <a:t>tesseract.</a:t>
            </a:r>
          </a:p>
          <a:p>
            <a:pPr marL="0" indent="0">
              <a:buNone/>
            </a:pPr>
            <a:r>
              <a:rPr lang="en-US" dirty="0" smtClean="0"/>
              <a:t>!</a:t>
            </a:r>
            <a:r>
              <a:rPr lang="ru-RU" dirty="0" smtClean="0"/>
              <a:t>В сервисе используется модифицированный </a:t>
            </a:r>
            <a:r>
              <a:rPr lang="en-US" dirty="0" err="1" smtClean="0"/>
              <a:t>eng.traineddata</a:t>
            </a:r>
            <a:r>
              <a:rPr lang="en-US" dirty="0" smtClean="0"/>
              <a:t>, </a:t>
            </a:r>
            <a:r>
              <a:rPr lang="ru-RU" dirty="0" smtClean="0"/>
              <a:t>это специальная </a:t>
            </a:r>
            <a:r>
              <a:rPr lang="en-US" dirty="0" err="1" smtClean="0"/>
              <a:t>lstm</a:t>
            </a:r>
            <a:r>
              <a:rPr lang="en-US" dirty="0" smtClean="0"/>
              <a:t> </a:t>
            </a:r>
            <a:r>
              <a:rPr lang="ru-RU" dirty="0" smtClean="0"/>
              <a:t>модель обученная на шрифте используемым в </a:t>
            </a:r>
            <a:r>
              <a:rPr lang="en-US" dirty="0" smtClean="0"/>
              <a:t>MRZ (ISO/IEC 7501-1).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ru-RU" dirty="0" smtClean="0"/>
              <a:t>Из передней части документа и предоставленных </a:t>
            </a:r>
            <a:r>
              <a:rPr lang="ru-RU" dirty="0" err="1" smtClean="0"/>
              <a:t>селфи</a:t>
            </a:r>
            <a:r>
              <a:rPr lang="ru-RU" dirty="0" smtClean="0"/>
              <a:t> при помощи нейронной сети </a:t>
            </a:r>
            <a:r>
              <a:rPr lang="en-US" dirty="0" smtClean="0"/>
              <a:t>MTCNN </a:t>
            </a:r>
            <a:r>
              <a:rPr lang="ru-RU" dirty="0" smtClean="0"/>
              <a:t>сервис определяет и обрезает изображение лица.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18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81396"/>
            <a:ext cx="10515600" cy="53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5. Через библиотеку </a:t>
            </a:r>
            <a:r>
              <a:rPr lang="en-US" dirty="0" err="1" smtClean="0"/>
              <a:t>dlib</a:t>
            </a:r>
            <a:r>
              <a:rPr lang="en-US" dirty="0" smtClean="0"/>
              <a:t> </a:t>
            </a:r>
            <a:r>
              <a:rPr lang="ru-RU" dirty="0" smtClean="0"/>
              <a:t>получает 128 </a:t>
            </a:r>
            <a:r>
              <a:rPr lang="ru-RU" dirty="0" err="1" smtClean="0"/>
              <a:t>значный</a:t>
            </a:r>
            <a:r>
              <a:rPr lang="ru-RU" dirty="0" smtClean="0"/>
              <a:t> </a:t>
            </a:r>
            <a:r>
              <a:rPr lang="ru-RU" dirty="0" err="1" smtClean="0"/>
              <a:t>энкодер</a:t>
            </a:r>
            <a:r>
              <a:rPr lang="ru-RU" dirty="0" smtClean="0"/>
              <a:t> (ключевые точки) лица личности из уд</a:t>
            </a:r>
            <a:r>
              <a:rPr lang="en-US" dirty="0" smtClean="0"/>
              <a:t>/</a:t>
            </a:r>
            <a:r>
              <a:rPr lang="ru-RU" dirty="0" smtClean="0"/>
              <a:t>личности и предоставленного </a:t>
            </a:r>
            <a:r>
              <a:rPr lang="ru-RU" dirty="0" err="1" smtClean="0"/>
              <a:t>селфи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Находит эвклидово расстояние между </a:t>
            </a:r>
            <a:r>
              <a:rPr lang="ru-RU" dirty="0" err="1" smtClean="0"/>
              <a:t>энкодерами</a:t>
            </a:r>
            <a:r>
              <a:rPr lang="ru-RU" dirty="0" smtClean="0"/>
              <a:t>. Далее рассчитывает схожесть изображений.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6. Нейронная сеть на архитектуре </a:t>
            </a:r>
            <a:r>
              <a:rPr lang="en-US" dirty="0" err="1" smtClean="0"/>
              <a:t>LivenessNet</a:t>
            </a:r>
            <a:r>
              <a:rPr lang="en-US" dirty="0" smtClean="0"/>
              <a:t> </a:t>
            </a:r>
            <a:r>
              <a:rPr lang="ru-RU" dirty="0" smtClean="0"/>
              <a:t>используется для определения </a:t>
            </a:r>
            <a:r>
              <a:rPr lang="ru-RU" dirty="0" err="1" smtClean="0"/>
              <a:t>фейковости</a:t>
            </a:r>
            <a:r>
              <a:rPr lang="ru-RU" dirty="0" smtClean="0"/>
              <a:t> предоставленных </a:t>
            </a:r>
            <a:r>
              <a:rPr lang="ru-RU" dirty="0" err="1" smtClean="0"/>
              <a:t>селфи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7. Выдается ответ включающий в себя </a:t>
            </a:r>
            <a:r>
              <a:rPr lang="en-US" dirty="0" err="1" smtClean="0"/>
              <a:t>mrz_data</a:t>
            </a:r>
            <a:r>
              <a:rPr lang="en-US" dirty="0" smtClean="0"/>
              <a:t> – </a:t>
            </a:r>
            <a:r>
              <a:rPr lang="ru-RU" dirty="0" smtClean="0"/>
              <a:t>данные с </a:t>
            </a:r>
            <a:r>
              <a:rPr lang="en-US" dirty="0" smtClean="0"/>
              <a:t>MRZ, </a:t>
            </a:r>
            <a:r>
              <a:rPr lang="en-US" dirty="0" err="1" smtClean="0"/>
              <a:t>prediction_for_fake</a:t>
            </a:r>
            <a:r>
              <a:rPr lang="en-US" dirty="0" smtClean="0"/>
              <a:t> – </a:t>
            </a:r>
            <a:r>
              <a:rPr lang="ru-RU" dirty="0" smtClean="0"/>
              <a:t>является ли изо из </a:t>
            </a:r>
            <a:r>
              <a:rPr lang="en-US" dirty="0" err="1" smtClean="0"/>
              <a:t>fake_selfie</a:t>
            </a:r>
            <a:r>
              <a:rPr lang="en-US" dirty="0" smtClean="0"/>
              <a:t> </a:t>
            </a:r>
            <a:r>
              <a:rPr lang="ru-RU" dirty="0" err="1" smtClean="0"/>
              <a:t>фейком</a:t>
            </a:r>
            <a:r>
              <a:rPr lang="en-US" dirty="0" smtClean="0"/>
              <a:t>, </a:t>
            </a:r>
            <a:r>
              <a:rPr lang="en-US" dirty="0" err="1" smtClean="0"/>
              <a:t>prediction_for_original</a:t>
            </a:r>
            <a:r>
              <a:rPr lang="ru-RU" dirty="0" smtClean="0"/>
              <a:t> </a:t>
            </a:r>
            <a:r>
              <a:rPr lang="ru-RU" dirty="0" smtClean="0"/>
              <a:t>является ли изо из </a:t>
            </a:r>
            <a:r>
              <a:rPr lang="en-US" dirty="0" err="1" smtClean="0"/>
              <a:t>true</a:t>
            </a:r>
            <a:r>
              <a:rPr lang="en-US" dirty="0" err="1" smtClean="0"/>
              <a:t>_selfie</a:t>
            </a:r>
            <a:r>
              <a:rPr lang="en-US" dirty="0" smtClean="0"/>
              <a:t> </a:t>
            </a:r>
            <a:r>
              <a:rPr lang="ru-RU" dirty="0" err="1" smtClean="0"/>
              <a:t>фейком</a:t>
            </a:r>
            <a:r>
              <a:rPr lang="en-US" dirty="0" smtClean="0"/>
              <a:t>, similarity – </a:t>
            </a:r>
            <a:r>
              <a:rPr lang="ru-RU" dirty="0" smtClean="0"/>
              <a:t>процент схожести между фото из документа и </a:t>
            </a:r>
            <a:r>
              <a:rPr lang="en-US" dirty="0" err="1" smtClean="0"/>
              <a:t>true_selfie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617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Tesseract</a:t>
            </a:r>
            <a:r>
              <a:rPr lang="ru-RU" dirty="0" smtClean="0"/>
              <a:t> - </a:t>
            </a:r>
            <a:r>
              <a:rPr lang="en-US" dirty="0" smtClean="0"/>
              <a:t>OCR</a:t>
            </a:r>
            <a:endParaRPr lang="en-US" dirty="0" smtClean="0"/>
          </a:p>
          <a:p>
            <a:r>
              <a:rPr lang="en-US" dirty="0" err="1" smtClean="0"/>
              <a:t>OpenCV</a:t>
            </a:r>
            <a:r>
              <a:rPr lang="en-US" dirty="0" smtClean="0"/>
              <a:t> – </a:t>
            </a:r>
            <a:r>
              <a:rPr lang="ru-RU" dirty="0"/>
              <a:t>Д</a:t>
            </a:r>
            <a:r>
              <a:rPr lang="ru-RU" dirty="0" smtClean="0"/>
              <a:t>ля хранения изображений </a:t>
            </a:r>
            <a:r>
              <a:rPr lang="en-US" dirty="0" smtClean="0"/>
              <a:t>In-Memory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Keras</a:t>
            </a:r>
            <a:r>
              <a:rPr lang="en-US" dirty="0" smtClean="0"/>
              <a:t> – </a:t>
            </a:r>
            <a:r>
              <a:rPr lang="en-US" dirty="0" err="1" smtClean="0"/>
              <a:t>LivenessNet</a:t>
            </a:r>
            <a:r>
              <a:rPr lang="en-US" dirty="0" smtClean="0"/>
              <a:t> + MTCNN</a:t>
            </a:r>
          </a:p>
          <a:p>
            <a:r>
              <a:rPr lang="en-US" dirty="0" err="1" smtClean="0"/>
              <a:t>ImageMagick</a:t>
            </a:r>
            <a:r>
              <a:rPr lang="en-US" dirty="0" smtClean="0"/>
              <a:t> – </a:t>
            </a:r>
            <a:r>
              <a:rPr lang="ru-RU" dirty="0" smtClean="0"/>
              <a:t>для </a:t>
            </a:r>
            <a:r>
              <a:rPr lang="ru-RU" dirty="0" err="1" smtClean="0"/>
              <a:t>переконвертирования</a:t>
            </a:r>
            <a:r>
              <a:rPr lang="ru-RU" dirty="0" smtClean="0"/>
              <a:t> файлов в </a:t>
            </a:r>
            <a:r>
              <a:rPr lang="en-US" dirty="0" err="1" smtClean="0"/>
              <a:t>png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Flask – </a:t>
            </a:r>
            <a:r>
              <a:rPr lang="ru-RU" dirty="0" smtClean="0"/>
              <a:t>веб сервер.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С целью повышения качества</a:t>
            </a:r>
            <a:r>
              <a:rPr lang="en-US" dirty="0"/>
              <a:t> </a:t>
            </a:r>
            <a:r>
              <a:rPr lang="en-US" dirty="0" smtClean="0"/>
              <a:t>OCR </a:t>
            </a:r>
            <a:r>
              <a:rPr lang="ru-RU" dirty="0" smtClean="0"/>
              <a:t>– разработать различные методы предобработки изображения.</a:t>
            </a:r>
          </a:p>
          <a:p>
            <a:r>
              <a:rPr lang="ru-RU" dirty="0" smtClean="0"/>
              <a:t>2. </a:t>
            </a:r>
            <a:r>
              <a:rPr lang="ru-RU" dirty="0" err="1" smtClean="0"/>
              <a:t>Дообучить</a:t>
            </a:r>
            <a:r>
              <a:rPr lang="ru-RU" dirty="0" smtClean="0"/>
              <a:t> </a:t>
            </a:r>
            <a:r>
              <a:rPr lang="en-US" dirty="0" err="1" smtClean="0"/>
              <a:t>LivenessNet</a:t>
            </a:r>
            <a:r>
              <a:rPr lang="en-US" dirty="0" smtClean="0"/>
              <a:t> </a:t>
            </a:r>
            <a:r>
              <a:rPr lang="ru-RU" dirty="0" smtClean="0"/>
              <a:t>(на данный момент в обучении использован </a:t>
            </a:r>
            <a:r>
              <a:rPr lang="ru-RU" dirty="0" err="1" smtClean="0"/>
              <a:t>датасет</a:t>
            </a:r>
            <a:r>
              <a:rPr lang="ru-RU" dirty="0" smtClean="0"/>
              <a:t> только с азиатскими чертами лица)</a:t>
            </a:r>
          </a:p>
          <a:p>
            <a:r>
              <a:rPr lang="ru-RU" dirty="0" smtClean="0"/>
              <a:t>3. Сделать сервис асинхронным, что позволит добиться лучшей масштабируемости и повысить производительность.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2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327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Предложение по 3 кейсу</vt:lpstr>
      <vt:lpstr>Общая концепция</vt:lpstr>
      <vt:lpstr>Workflow</vt:lpstr>
      <vt:lpstr>Презентация PowerPoint</vt:lpstr>
      <vt:lpstr>Презентация PowerPoint</vt:lpstr>
      <vt:lpstr>Использованные технологии:</vt:lpstr>
      <vt:lpstr>Что можно улучшить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Предложение по 3 кейсу</dc:title>
  <dc:creator>user</dc:creator>
  <cp:lastModifiedBy>user</cp:lastModifiedBy>
  <cp:revision>6</cp:revision>
  <dcterms:created xsi:type="dcterms:W3CDTF">2020-12-06T03:09:57Z</dcterms:created>
  <dcterms:modified xsi:type="dcterms:W3CDTF">2020-12-06T03:54:02Z</dcterms:modified>
</cp:coreProperties>
</file>