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2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6" r:id="rId15"/>
    <p:sldId id="455" r:id="rId16"/>
    <p:sldId id="457" r:id="rId17"/>
    <p:sldId id="4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5902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7" y="4788816"/>
            <a:ext cx="8121191" cy="16591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Comp237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143E-73AC-4F88-A0EF-C51C0B27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Naive Bayes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8258-5E27-4589-9F5A-10AC611F22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Create Naïve Bayes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Train the classifier using the 75% training data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168B5C-8BBC-4511-81E3-B255A036E6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D4761-688E-4F67-A591-DD704E16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54" y="2715909"/>
            <a:ext cx="48584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A6BC-9ED8-472D-B5DA-A2C78190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 the model 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FC54-FF4D-4E5E-8090-45AA07140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validate the model on the training data using 5-fold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cross_value_score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 the mean results of model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accuracy_value.mean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E2951F-E5A7-461F-9398-DBAFA6DCD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F7CAD-2973-44B3-A3A0-9EFD6DA4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7" y="5050917"/>
            <a:ext cx="11813827" cy="1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3185-4393-4E81-846F-4A7D9BA1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model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0099-1C8A-4829-8CE1-78226EF1E4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on the test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classifier.predict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the 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confusion_matrix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the accuracy of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accuracy_score</a:t>
            </a: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BC5A13-B639-4D1A-B442-C3A6D66D06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8F3E8-D263-445E-B5FB-80A37AA3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07" y="639796"/>
            <a:ext cx="7851828" cy="25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520-5ECC-42FC-BB72-AFB2B518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 comments to Classifier and check results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1D8F-FFE1-4628-BEFD-07E76EF9C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00883"/>
            <a:ext cx="4946904" cy="4185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setting </a:t>
            </a:r>
            <a:r>
              <a:rPr lang="en-US" sz="1800" dirty="0" err="1"/>
              <a:t>input_data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Transform comments using count vectorizer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 err="1"/>
              <a:t>countVec.transform</a:t>
            </a:r>
            <a:endParaRPr lang="en-H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Transform </a:t>
            </a:r>
            <a:r>
              <a:rPr lang="en-HK" dirty="0" err="1"/>
              <a:t>vectorzed</a:t>
            </a:r>
            <a:r>
              <a:rPr lang="en-HK" dirty="0"/>
              <a:t> data using </a:t>
            </a:r>
            <a:r>
              <a:rPr lang="en-HK" dirty="0" err="1"/>
              <a:t>tfidf</a:t>
            </a:r>
            <a:r>
              <a:rPr lang="en-HK" dirty="0"/>
              <a:t>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 err="1"/>
              <a:t>tfidf.transform</a:t>
            </a:r>
            <a:endParaRPr lang="en-H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Predict the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 err="1"/>
              <a:t>classifier.predict</a:t>
            </a:r>
            <a:endParaRPr lang="en-H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Print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/>
              <a:t>zip comment and predictions and print result in 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006C34-4F1C-48A5-AFC4-526AED14C2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3F1C-535E-4269-97E5-735A8678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70" y="272980"/>
            <a:ext cx="7417030" cy="30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819-4A2B-46F9-B49A-711DF1C7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3A8A-F3F1-4B2C-8536-1C7CBC6E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104" y="2605658"/>
            <a:ext cx="4946904" cy="40808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highly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confusion matrix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low FP: 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low FN: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close to 1: 0.9021739130434783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comment contains only symbols will be trimmed and </a:t>
            </a:r>
            <a:r>
              <a:rPr lang="en-US" sz="1800"/>
              <a:t>classified as </a:t>
            </a:r>
            <a:r>
              <a:rPr lang="en-US" sz="1800" dirty="0"/>
              <a:t>non spam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will have high FP if video content is related to spam wordings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short comments are difficult to identify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47FF7F-336E-4D61-AC74-12C2BC950E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416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6438"/>
            <a:ext cx="10883245" cy="772997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44D9-9027-4196-94EC-1E6EEC10B9A4}"/>
              </a:ext>
            </a:extLst>
          </p:cNvPr>
          <p:cNvSpPr txBox="1"/>
          <p:nvPr/>
        </p:nvSpPr>
        <p:spPr>
          <a:xfrm>
            <a:off x="4468305" y="1997838"/>
            <a:ext cx="3601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Lxxxxxx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Wxxx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Wing Yan Lau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Sxx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Mxx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Txxx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Youtube05-Shakira.csv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load “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Youtube05-Shakira.csv” file into a Pandas data frame.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61D7A3-ACBD-4FD1-B819-A638259262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1626" b="1626"/>
          <a:stretch/>
        </p:blipFill>
        <p:spPr>
          <a:xfrm>
            <a:off x="6052973" y="560895"/>
            <a:ext cx="5811837" cy="6028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1D155-0B57-475B-9F7B-093C8329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60" y="457199"/>
            <a:ext cx="5935350" cy="1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Basic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project we use only the “CONTENT” and “CLASS” columns.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BA8B2B-22F5-413D-AEC7-0619AF5ACC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A9CD2-13B7-48BB-853D-FD2878BB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30" y="457200"/>
            <a:ext cx="5675423" cy="2029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C00CFF-AB3B-4DAE-BEE2-C8190AF4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64" y="2461563"/>
            <a:ext cx="5353389" cy="4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For pre-processing, we strip all the punctuation marks from the comments in CONTENT column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EAEB2-7001-41FC-B5E9-5C1B95F4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2824506"/>
            <a:ext cx="6624568" cy="11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667786"/>
            <a:ext cx="4946904" cy="327581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then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count_vectorizer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</a:rPr>
              <a:t>to tokenize and vectorize all the comments using the bag of words model.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min_df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=2 to ignore words that are in less than 20% of comments, and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max_df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=0.75 to ignore words that are in more than 75% of comments.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CountVectorizer’s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default list of stop words.  The dimension of our vectorized comments data is (370, 529), meaning our bag of word model contains </a:t>
            </a:r>
            <a:r>
              <a:rPr lang="en-US" sz="1800">
                <a:effectLst/>
                <a:latin typeface="Segoe UI" panose="020B0502040204020203" pitchFamily="34" charset="0"/>
              </a:rPr>
              <a:t>529 </a:t>
            </a:r>
            <a:r>
              <a:rPr lang="en-US">
                <a:latin typeface="Segoe UI" panose="020B0502040204020203" pitchFamily="34" charset="0"/>
              </a:rPr>
              <a:t>features</a:t>
            </a:r>
            <a:r>
              <a:rPr lang="en-US" sz="180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0DA8-D132-48AF-B032-DFB298C1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95" y="914400"/>
            <a:ext cx="6223880" cy="1890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F406-69DC-4F60-84A2-F402F42B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92" y="2735407"/>
            <a:ext cx="6164286" cy="3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8D86-29B6-40C2-A62C-0C9F7C5A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Tf-idf</a:t>
            </a:r>
            <a:r>
              <a:rPr lang="en-HK" dirty="0"/>
              <a:t>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A540-2FBC-4FB2-87B5-FA29FD87B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Downscale the transformed data using </a:t>
            </a:r>
            <a:r>
              <a:rPr lang="en-HK" dirty="0" err="1"/>
              <a:t>tf-idf</a:t>
            </a:r>
            <a:r>
              <a:rPr lang="en-H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Place data into </a:t>
            </a:r>
            <a:r>
              <a:rPr lang="en-HK" dirty="0" err="1"/>
              <a:t>dataframe</a:t>
            </a:r>
            <a:r>
              <a:rPr lang="en-HK" dirty="0"/>
              <a:t> for shuffle and split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5711B3-B446-4031-9BB4-4C8B85B27A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0CC52-B612-4834-9C19-69F80A38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57" y="333576"/>
            <a:ext cx="6487430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B0BD3-1ED8-40E9-A627-0A766B7C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38" y="2486526"/>
            <a:ext cx="2991267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DBE13-730C-4C48-8842-AD8C3B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32" y="3867844"/>
            <a:ext cx="2705478" cy="10002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F47142-26AD-4B4B-84FC-B0BBE257E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485" y="4868109"/>
            <a:ext cx="2667372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8641C8-9542-4A50-8B21-8CCAFB34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164" y="3311444"/>
            <a:ext cx="355332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E77-74E2-46F6-9618-3BC76F4E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Shuffle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3073-7ABE-4B63-9F77-62F630A23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Append the class back to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Shuffle using </a:t>
            </a:r>
            <a:r>
              <a:rPr lang="en-HK" dirty="0" err="1"/>
              <a:t>pandas.DataFrame.sample</a:t>
            </a:r>
            <a:r>
              <a:rPr lang="en-HK" dirty="0"/>
              <a:t> with frac=1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61ADDD-61A5-495E-9AF7-0E6BF23C4B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5EF60-C152-4104-ACB2-DA468188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85" y="369614"/>
            <a:ext cx="4763165" cy="2333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47CB7-1FEC-448F-8F94-DFF6BF0C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0" y="2849380"/>
            <a:ext cx="421063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76E-1A8F-469B-A6E7-014003C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Test training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6F6A-CA52-4E9F-A41B-1E0A644C6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Split the data into 75% training data and 25% of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Total # of data = 370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# of training data = 370*0.75 = 278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# of testing data = 370-278 =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Split using pandas.DataFrame.iloc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5E0C91-C0EA-4EC0-8996-50F0F75D0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958C8-C796-4699-940F-D510CC31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89" y="281794"/>
            <a:ext cx="5826284" cy="288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6ACEB-4CB4-422F-93C0-710035BD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70" y="3166584"/>
            <a:ext cx="2978561" cy="3629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3887D-D081-4767-B4BD-4FE74CD8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931" y="3487212"/>
            <a:ext cx="316274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426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{6020AE0F-9205-488F-85AD-469034514E54}tf78479028_win32</Template>
  <TotalTime>390</TotalTime>
  <Words>423</Words>
  <Application>Microsoft Office PowerPoint</Application>
  <PresentationFormat>Widescreen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Natural Language Processing Comp237 </vt:lpstr>
      <vt:lpstr>Members</vt:lpstr>
      <vt:lpstr>Youtube05-Shakira.csv</vt:lpstr>
      <vt:lpstr>Basic Data Exploration</vt:lpstr>
      <vt:lpstr>Preprocessing</vt:lpstr>
      <vt:lpstr>Vectorization</vt:lpstr>
      <vt:lpstr>Tf-idf Transformer</vt:lpstr>
      <vt:lpstr>Shuffle the data</vt:lpstr>
      <vt:lpstr>Test training split</vt:lpstr>
      <vt:lpstr>Naive Bayes classifier</vt:lpstr>
      <vt:lpstr>Cross validate the model </vt:lpstr>
      <vt:lpstr>Test the model</vt:lpstr>
      <vt:lpstr>pass comments to Classifier and check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Lianyo won</dc:creator>
  <cp:lastModifiedBy>Wing Yan Lau</cp:lastModifiedBy>
  <cp:revision>25</cp:revision>
  <dcterms:created xsi:type="dcterms:W3CDTF">2022-04-08T00:42:24Z</dcterms:created>
  <dcterms:modified xsi:type="dcterms:W3CDTF">2022-05-21T05:51:43Z</dcterms:modified>
</cp:coreProperties>
</file>