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5" r:id="rId3"/>
    <p:sldId id="271" r:id="rId4"/>
    <p:sldId id="270" r:id="rId5"/>
    <p:sldId id="267" r:id="rId6"/>
    <p:sldId id="268" r:id="rId7"/>
    <p:sldId id="269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65" autoAdjust="0"/>
    <p:restoredTop sz="0" autoAdjust="0"/>
  </p:normalViewPr>
  <p:slideViewPr>
    <p:cSldViewPr>
      <p:cViewPr>
        <p:scale>
          <a:sx n="100" d="100"/>
          <a:sy n="100" d="100"/>
        </p:scale>
        <p:origin x="906" y="43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0" d="100"/>
          <a:sy n="50" d="100"/>
        </p:scale>
        <p:origin x="2708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12/19/2023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12/18/2023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HK" smtClean="0"/>
              <a:t>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60155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ngyeung0317/EEE3453/tree/master/Year1/Mini%20Projec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hyperlink" Target="https://wokwi.com/projects/384427745444685825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hyperlink" Target="https://wokwi.com/projects/384446477466744833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s://github.com/wingyeung0317/EEE3453/tree/master/Year1/Mini%20Projec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okwi.com/projects/384474872821133313" TargetMode="External"/><Relationship Id="rId4" Type="http://schemas.openxmlformats.org/officeDocument/2006/relationships/hyperlink" Target="https://github.com/wingyeung0317/EEE3453/tree/master/Year1/Mini%20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872350B-51EE-BCFA-BCCC-6F34E0A4FA0F}"/>
              </a:ext>
            </a:extLst>
          </p:cNvPr>
          <p:cNvSpPr/>
          <p:nvPr/>
        </p:nvSpPr>
        <p:spPr>
          <a:xfrm>
            <a:off x="-1320824" y="4034441"/>
            <a:ext cx="14833648" cy="96619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 dirty="0"/>
              <a:t>Mini Project (EEE3453)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Construct an application using ESP32 micro-controller </a:t>
            </a:r>
          </a:p>
          <a:p>
            <a:r>
              <a:rPr lang="en-US" dirty="0"/>
              <a:t>to include the sensor reading of temperature OR humidity as input, </a:t>
            </a:r>
          </a:p>
          <a:p>
            <a:r>
              <a:rPr lang="en-US" dirty="0"/>
              <a:t>and display its value as output on an LCD display. </a:t>
            </a:r>
            <a:endParaRPr lang="en-H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77AAEF-58EB-E98D-991E-63CDB24DB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704" y="2621508"/>
            <a:ext cx="3690598" cy="3792059"/>
          </a:xfrm>
          <a:prstGeom prst="rect">
            <a:avLst/>
          </a:prstGeom>
        </p:spPr>
      </p:pic>
      <p:sp>
        <p:nvSpPr>
          <p:cNvPr id="8" name="Title 12">
            <a:extLst>
              <a:ext uri="{FF2B5EF4-FFF2-40B4-BE49-F238E27FC236}">
                <a16:creationId xmlns:a16="http://schemas.microsoft.com/office/drawing/2014/main" id="{4CC60A7F-FDB4-A5FC-1A7C-7B46FD7D5ED1}"/>
              </a:ext>
            </a:extLst>
          </p:cNvPr>
          <p:cNvSpPr txBox="1">
            <a:spLocks/>
          </p:cNvSpPr>
          <p:nvPr/>
        </p:nvSpPr>
        <p:spPr>
          <a:xfrm>
            <a:off x="23305912" y="5890039"/>
            <a:ext cx="2070926" cy="5235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HK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circuit</a:t>
            </a:r>
            <a:endParaRPr lang="en-HK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r"/>
            <a:r>
              <a:rPr lang="en-HK" sz="1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showcase</a:t>
            </a:r>
            <a:endParaRPr lang="en-HK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363D25D-5D22-A51E-A1C8-7919925322DF}"/>
              </a:ext>
            </a:extLst>
          </p:cNvPr>
          <p:cNvSpPr txBox="1"/>
          <p:nvPr/>
        </p:nvSpPr>
        <p:spPr>
          <a:xfrm>
            <a:off x="0" y="-517068"/>
            <a:ext cx="10245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Please view at slide show mode, (Animation/Transitions) enabled.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25CCCC-7FE9-BE40-A99D-57A848E8A6DA}"/>
              </a:ext>
            </a:extLst>
          </p:cNvPr>
          <p:cNvSpPr/>
          <p:nvPr/>
        </p:nvSpPr>
        <p:spPr>
          <a:xfrm>
            <a:off x="-168696" y="0"/>
            <a:ext cx="12529392" cy="818152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Application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sensor reading of temperature and humidity as input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Display its value as output on an LCD display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sz="3600" dirty="0">
                <a:solidFill>
                  <a:srgbClr val="92D050"/>
                </a:solidFill>
                <a:latin typeface="Consolas"/>
                <a:ea typeface="+mj-ea"/>
                <a:cs typeface="+mj-cs"/>
              </a:rPr>
              <a:t>Can be used in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92D050"/>
                </a:solidFill>
                <a:latin typeface="Consolas"/>
                <a:ea typeface="+mj-ea"/>
                <a:cs typeface="+mj-cs"/>
              </a:rPr>
              <a:t>real-life application:</a:t>
            </a:r>
          </a:p>
          <a:p>
            <a:r>
              <a:rPr lang="en-HK" dirty="0"/>
              <a:t>Humidity Control Box</a:t>
            </a:r>
          </a:p>
          <a:p>
            <a:r>
              <a:rPr lang="en-US" dirty="0"/>
              <a:t>Aircon control (Smart Home / Shopping Mall IOT)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474D36-E82C-3313-059E-F169A97A2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168" y="2621508"/>
            <a:ext cx="3690598" cy="3792059"/>
          </a:xfrm>
          <a:prstGeom prst="rect">
            <a:avLst/>
          </a:prstGeom>
        </p:spPr>
      </p:pic>
      <p:sp>
        <p:nvSpPr>
          <p:cNvPr id="7" name="Title 12">
            <a:extLst>
              <a:ext uri="{FF2B5EF4-FFF2-40B4-BE49-F238E27FC236}">
                <a16:creationId xmlns:a16="http://schemas.microsoft.com/office/drawing/2014/main" id="{595330CA-66AE-1AB3-7CCF-3E0290940586}"/>
              </a:ext>
            </a:extLst>
          </p:cNvPr>
          <p:cNvSpPr txBox="1">
            <a:spLocks/>
          </p:cNvSpPr>
          <p:nvPr/>
        </p:nvSpPr>
        <p:spPr>
          <a:xfrm>
            <a:off x="9227840" y="5877272"/>
            <a:ext cx="2070926" cy="5235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HK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circuit</a:t>
            </a:r>
            <a:endParaRPr lang="en-HK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r"/>
            <a:r>
              <a:rPr lang="en-HK" sz="1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showcase</a:t>
            </a:r>
            <a:endParaRPr lang="en-HK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36C3C0F-B2D7-9EBD-F193-3A5695EB6E51}"/>
              </a:ext>
            </a:extLst>
          </p:cNvPr>
          <p:cNvSpPr/>
          <p:nvPr/>
        </p:nvSpPr>
        <p:spPr>
          <a:xfrm>
            <a:off x="-96688" y="-1080120"/>
            <a:ext cx="12457384" cy="5760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7E7A519-FF87-9381-A6EF-0BF486CF1C23}"/>
              </a:ext>
            </a:extLst>
          </p:cNvPr>
          <p:cNvSpPr/>
          <p:nvPr/>
        </p:nvSpPr>
        <p:spPr>
          <a:xfrm flipH="1">
            <a:off x="12648434" y="-478521"/>
            <a:ext cx="1320824" cy="799288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52E3200-0715-C2EC-7D1C-4EEE163ADEC1}"/>
              </a:ext>
            </a:extLst>
          </p:cNvPr>
          <p:cNvSpPr/>
          <p:nvPr/>
        </p:nvSpPr>
        <p:spPr>
          <a:xfrm>
            <a:off x="0" y="8526331"/>
            <a:ext cx="12457384" cy="1143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57633AF-7784-AEA2-0FE9-5A98137CF544}"/>
              </a:ext>
            </a:extLst>
          </p:cNvPr>
          <p:cNvSpPr/>
          <p:nvPr/>
        </p:nvSpPr>
        <p:spPr>
          <a:xfrm flipH="1">
            <a:off x="-1542322" y="-387424"/>
            <a:ext cx="960784" cy="756084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BD7F38E3-3ECB-953B-01E0-ACD6A8880415}"/>
              </a:ext>
            </a:extLst>
          </p:cNvPr>
          <p:cNvSpPr txBox="1"/>
          <p:nvPr/>
        </p:nvSpPr>
        <p:spPr>
          <a:xfrm>
            <a:off x="0" y="-517068"/>
            <a:ext cx="10245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Please view at slide show mode, (Animation/Transitions) enabled.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62DF8C82-68EC-BD9B-B604-B6BB5027343E}"/>
              </a:ext>
            </a:extLst>
          </p:cNvPr>
          <p:cNvSpPr/>
          <p:nvPr/>
        </p:nvSpPr>
        <p:spPr>
          <a:xfrm>
            <a:off x="-168696" y="0"/>
            <a:ext cx="12529392" cy="818152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474337AF-55B2-6B02-981D-508A8E3A0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717" y="-1710048"/>
            <a:ext cx="7704856" cy="791667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054DEBD-1941-A8A6-3962-36C8C4AA3540}"/>
              </a:ext>
            </a:extLst>
          </p:cNvPr>
          <p:cNvSpPr/>
          <p:nvPr/>
        </p:nvSpPr>
        <p:spPr>
          <a:xfrm>
            <a:off x="4727848" y="-603448"/>
            <a:ext cx="7464152" cy="799288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8E45A5-21F1-B80E-6491-5FA63F165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7888" y="1700809"/>
            <a:ext cx="5580112" cy="4395192"/>
          </a:xfrm>
        </p:spPr>
        <p:txBody>
          <a:bodyPr>
            <a:normAutofit/>
          </a:bodyPr>
          <a:lstStyle/>
          <a:p>
            <a:pPr algn="ctr"/>
            <a:r>
              <a:rPr lang="en-HK" sz="4400" dirty="0">
                <a:solidFill>
                  <a:srgbClr val="92D050"/>
                </a:solidFill>
                <a:latin typeface="Consolas"/>
                <a:ea typeface="+mj-ea"/>
                <a:cs typeface="+mj-cs"/>
              </a:rPr>
              <a:t>E</a:t>
            </a:r>
            <a:r>
              <a:rPr kumimoji="0" lang="en-HK" sz="4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+mj-ea"/>
                <a:cs typeface="+mj-cs"/>
              </a:rPr>
              <a:t>sp32-devkit-v1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EDA6F991-2CCE-91D7-D87B-BC5D12FFE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913" y="2868733"/>
            <a:ext cx="4459634" cy="256069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FB475BF1-609E-B857-9DC5-963C2B8A2F7A}"/>
              </a:ext>
            </a:extLst>
          </p:cNvPr>
          <p:cNvSpPr/>
          <p:nvPr/>
        </p:nvSpPr>
        <p:spPr>
          <a:xfrm>
            <a:off x="-96688" y="-963488"/>
            <a:ext cx="12457384" cy="266429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02EE586-B7BE-4C9E-0F78-46D0ECF806C8}"/>
              </a:ext>
            </a:extLst>
          </p:cNvPr>
          <p:cNvSpPr/>
          <p:nvPr/>
        </p:nvSpPr>
        <p:spPr>
          <a:xfrm>
            <a:off x="0" y="-459432"/>
            <a:ext cx="2294790" cy="756084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EE636D7-5BDF-4E22-0196-FD6154A79B92}"/>
              </a:ext>
            </a:extLst>
          </p:cNvPr>
          <p:cNvSpPr/>
          <p:nvPr/>
        </p:nvSpPr>
        <p:spPr>
          <a:xfrm>
            <a:off x="-96688" y="6021288"/>
            <a:ext cx="12457384" cy="32403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02602F6-9566-C284-ED51-549B58C118D1}"/>
              </a:ext>
            </a:extLst>
          </p:cNvPr>
          <p:cNvSpPr txBox="1"/>
          <p:nvPr/>
        </p:nvSpPr>
        <p:spPr>
          <a:xfrm>
            <a:off x="0" y="-517068"/>
            <a:ext cx="10245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Please view at slide show mode, (Animation/Transitions) enabled.</a:t>
            </a:r>
          </a:p>
        </p:txBody>
      </p:sp>
    </p:spTree>
    <p:extLst>
      <p:ext uri="{BB962C8B-B14F-4D97-AF65-F5344CB8AC3E}">
        <p14:creationId xmlns:p14="http://schemas.microsoft.com/office/powerpoint/2010/main" val="28752247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:a16="http://schemas.microsoft.com/office/drawing/2014/main" id="{474337AF-55B2-6B02-981D-508A8E3A0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1556793"/>
            <a:ext cx="7358541" cy="756084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AAEFA54-C682-8FEC-B679-54C20F37B3D4}"/>
              </a:ext>
            </a:extLst>
          </p:cNvPr>
          <p:cNvSpPr/>
          <p:nvPr/>
        </p:nvSpPr>
        <p:spPr>
          <a:xfrm>
            <a:off x="-96688" y="4589463"/>
            <a:ext cx="12457384" cy="467218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8E45A5-21F1-B80E-6491-5FA63F1654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kumimoji="0" lang="en-HK" sz="4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+mj-ea"/>
                <a:cs typeface="+mj-cs"/>
              </a:rPr>
              <a:t>Module: LCD1602 I2C</a:t>
            </a:r>
          </a:p>
          <a:p>
            <a:pPr algn="ctr"/>
            <a:r>
              <a:rPr lang="en-US" sz="3200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An LCD with 2 lines, 16 characters per line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Connected to ESP 5V pin with 220</a:t>
            </a:r>
            <a:r>
              <a:rPr lang="el-GR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Ω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 resistor, D21 D22 as data pin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F8B88C-3066-EF56-7B62-A7196C1CD39C}"/>
              </a:ext>
            </a:extLst>
          </p:cNvPr>
          <p:cNvSpPr/>
          <p:nvPr/>
        </p:nvSpPr>
        <p:spPr>
          <a:xfrm>
            <a:off x="-96688" y="-963488"/>
            <a:ext cx="12457384" cy="273630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A28E340-88C2-4268-8CA3-DE5E49E9B36E}"/>
              </a:ext>
            </a:extLst>
          </p:cNvPr>
          <p:cNvSpPr/>
          <p:nvPr/>
        </p:nvSpPr>
        <p:spPr>
          <a:xfrm>
            <a:off x="0" y="-459432"/>
            <a:ext cx="206085" cy="756084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9753F32-BE60-4EB2-D1D0-072B43BF59F5}"/>
              </a:ext>
            </a:extLst>
          </p:cNvPr>
          <p:cNvSpPr/>
          <p:nvPr/>
        </p:nvSpPr>
        <p:spPr>
          <a:xfrm>
            <a:off x="11784632" y="-603448"/>
            <a:ext cx="407368" cy="799288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1F9E951-BC37-73BF-8B90-EE5894C159F3}"/>
              </a:ext>
            </a:extLst>
          </p:cNvPr>
          <p:cNvSpPr txBox="1"/>
          <p:nvPr/>
        </p:nvSpPr>
        <p:spPr>
          <a:xfrm>
            <a:off x="0" y="-517068"/>
            <a:ext cx="10245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Please view at slide show mode, (Animation/Transitions) enabled.</a:t>
            </a:r>
          </a:p>
        </p:txBody>
      </p:sp>
    </p:spTree>
    <p:extLst>
      <p:ext uri="{BB962C8B-B14F-4D97-AF65-F5344CB8AC3E}">
        <p14:creationId xmlns:p14="http://schemas.microsoft.com/office/powerpoint/2010/main" val="40236089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:a16="http://schemas.microsoft.com/office/drawing/2014/main" id="{474337AF-55B2-6B02-981D-508A8E3A0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84" y="-1611560"/>
            <a:ext cx="7776864" cy="799066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AAEFA54-C682-8FEC-B679-54C20F37B3D4}"/>
              </a:ext>
            </a:extLst>
          </p:cNvPr>
          <p:cNvSpPr/>
          <p:nvPr/>
        </p:nvSpPr>
        <p:spPr>
          <a:xfrm>
            <a:off x="-96688" y="4589463"/>
            <a:ext cx="12457384" cy="467218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0B8FAAB-C633-1FE0-2156-B5D64490BDB8}"/>
              </a:ext>
            </a:extLst>
          </p:cNvPr>
          <p:cNvSpPr/>
          <p:nvPr/>
        </p:nvSpPr>
        <p:spPr>
          <a:xfrm>
            <a:off x="0" y="-459432"/>
            <a:ext cx="5159896" cy="756084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6A759A-BB15-3847-0674-CBEA1FA585B1}"/>
              </a:ext>
            </a:extLst>
          </p:cNvPr>
          <p:cNvSpPr/>
          <p:nvPr/>
        </p:nvSpPr>
        <p:spPr>
          <a:xfrm>
            <a:off x="7032104" y="-603448"/>
            <a:ext cx="5159896" cy="799288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8E45A5-21F1-B80E-6491-5FA63F1654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kumimoji="0" lang="en-HK" sz="4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+mj-ea"/>
                <a:cs typeface="+mj-cs"/>
              </a:rPr>
              <a:t>Module: DHT22</a:t>
            </a:r>
          </a:p>
          <a:p>
            <a:pPr algn="ctr"/>
            <a:r>
              <a:rPr lang="en-US" sz="3200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Digital Humidity and Temperature sensor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Connected to ESP 3V3 pin, D15 as data pin</a:t>
            </a:r>
          </a:p>
          <a:p>
            <a:pPr algn="ctr"/>
            <a:endParaRPr lang="en-US" sz="3200" dirty="0">
              <a:solidFill>
                <a:schemeClr val="tx1">
                  <a:lumMod val="85000"/>
                </a:schemeClr>
              </a:solidFill>
              <a:latin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F8B88C-3066-EF56-7B62-A7196C1CD39C}"/>
              </a:ext>
            </a:extLst>
          </p:cNvPr>
          <p:cNvSpPr/>
          <p:nvPr/>
        </p:nvSpPr>
        <p:spPr>
          <a:xfrm>
            <a:off x="-96688" y="-963488"/>
            <a:ext cx="12457384" cy="273630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38C8B2A-07BB-9159-BC8B-C286784B9280}"/>
              </a:ext>
            </a:extLst>
          </p:cNvPr>
          <p:cNvSpPr txBox="1"/>
          <p:nvPr/>
        </p:nvSpPr>
        <p:spPr>
          <a:xfrm>
            <a:off x="0" y="-517068"/>
            <a:ext cx="10245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Please view at slide show mode, (Animation/Transitions) enabled.</a:t>
            </a:r>
          </a:p>
        </p:txBody>
      </p:sp>
    </p:spTree>
    <p:extLst>
      <p:ext uri="{BB962C8B-B14F-4D97-AF65-F5344CB8AC3E}">
        <p14:creationId xmlns:p14="http://schemas.microsoft.com/office/powerpoint/2010/main" val="30713763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:a16="http://schemas.microsoft.com/office/drawing/2014/main" id="{474337AF-55B2-6B02-981D-508A8E3A0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294" y="473622"/>
            <a:ext cx="4005717" cy="411584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0B8FAAB-C633-1FE0-2156-B5D64490BDB8}"/>
              </a:ext>
            </a:extLst>
          </p:cNvPr>
          <p:cNvSpPr/>
          <p:nvPr/>
        </p:nvSpPr>
        <p:spPr>
          <a:xfrm>
            <a:off x="-693458" y="-459432"/>
            <a:ext cx="137084" cy="756084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6A759A-BB15-3847-0674-CBEA1FA585B1}"/>
              </a:ext>
            </a:extLst>
          </p:cNvPr>
          <p:cNvSpPr/>
          <p:nvPr/>
        </p:nvSpPr>
        <p:spPr>
          <a:xfrm>
            <a:off x="12727668" y="-603448"/>
            <a:ext cx="479376" cy="799288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6C697B-9ADC-6B56-94A4-00A97F384DE4}"/>
              </a:ext>
            </a:extLst>
          </p:cNvPr>
          <p:cNvSpPr/>
          <p:nvPr/>
        </p:nvSpPr>
        <p:spPr>
          <a:xfrm>
            <a:off x="-96688" y="4589463"/>
            <a:ext cx="12457384" cy="467218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8E45A5-21F1-B80E-6491-5FA63F1654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kumimoji="0" lang="en-HK" sz="4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+mj-ea"/>
                <a:cs typeface="+mj-cs"/>
              </a:rPr>
              <a:t>Link:</a:t>
            </a:r>
          </a:p>
          <a:p>
            <a:r>
              <a:rPr lang="en-US" sz="3200" dirty="0" err="1">
                <a:solidFill>
                  <a:schemeClr val="tx1">
                    <a:lumMod val="85000"/>
                  </a:schemeClr>
                </a:solidFill>
                <a:latin typeface="+mn-lt"/>
              </a:rPr>
              <a:t>Github</a:t>
            </a:r>
            <a:r>
              <a:rPr lang="en-US" sz="3200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: </a:t>
            </a:r>
            <a:r>
              <a:rPr lang="en-US" sz="1800" dirty="0">
                <a:solidFill>
                  <a:schemeClr val="tx1">
                    <a:lumMod val="85000"/>
                  </a:schemeClr>
                </a:solidFill>
                <a:latin typeface="+mn-lt"/>
                <a:hlinkClick r:id="rId3"/>
              </a:rPr>
              <a:t>https://github.com/wingyeung0317/EEE3453/tree/master/Year1/Mini%20Project</a:t>
            </a:r>
            <a:endParaRPr lang="en-US" sz="1400" dirty="0">
              <a:solidFill>
                <a:schemeClr val="tx1">
                  <a:lumMod val="85000"/>
                </a:schemeClr>
              </a:solidFill>
              <a:latin typeface="+mn-lt"/>
            </a:endParaRPr>
          </a:p>
          <a:p>
            <a:r>
              <a:rPr lang="en-US" sz="3200" dirty="0" err="1">
                <a:solidFill>
                  <a:schemeClr val="tx1">
                    <a:lumMod val="85000"/>
                  </a:schemeClr>
                </a:solidFill>
                <a:latin typeface="+mn-lt"/>
              </a:rPr>
              <a:t>Wokwi</a:t>
            </a:r>
            <a:r>
              <a:rPr lang="en-US" sz="3200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: </a:t>
            </a:r>
            <a:r>
              <a:rPr lang="en-US" sz="1800" b="0" i="0" u="sng" dirty="0">
                <a:effectLst/>
                <a:latin typeface="-apple-system"/>
                <a:hlinkClick r:id="rId4"/>
              </a:rPr>
              <a:t>https://wokwi.com/projects/384427745444685825</a:t>
            </a:r>
            <a:endParaRPr lang="en-US" sz="1800" dirty="0">
              <a:solidFill>
                <a:schemeClr val="tx1">
                  <a:lumMod val="85000"/>
                </a:schemeClr>
              </a:solidFill>
              <a:latin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F8B88C-3066-EF56-7B62-A7196C1CD39C}"/>
              </a:ext>
            </a:extLst>
          </p:cNvPr>
          <p:cNvSpPr/>
          <p:nvPr/>
        </p:nvSpPr>
        <p:spPr>
          <a:xfrm>
            <a:off x="-96688" y="-963488"/>
            <a:ext cx="12457384" cy="50405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4EEC27F-D90E-1131-E7AD-1C45EA1C123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181" t="19761" r="18697" b="18509"/>
          <a:stretch/>
        </p:blipFill>
        <p:spPr>
          <a:xfrm>
            <a:off x="6995592" y="473621"/>
            <a:ext cx="3672408" cy="411584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281862DB-932D-A1FD-E05C-157CC2448C7A}"/>
              </a:ext>
            </a:extLst>
          </p:cNvPr>
          <p:cNvSpPr txBox="1"/>
          <p:nvPr/>
        </p:nvSpPr>
        <p:spPr>
          <a:xfrm>
            <a:off x="0" y="-517068"/>
            <a:ext cx="10245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Please view at slide show mode, (Animation/Transitions) enabled.</a:t>
            </a:r>
          </a:p>
        </p:txBody>
      </p:sp>
    </p:spTree>
    <p:extLst>
      <p:ext uri="{BB962C8B-B14F-4D97-AF65-F5344CB8AC3E}">
        <p14:creationId xmlns:p14="http://schemas.microsoft.com/office/powerpoint/2010/main" val="31762705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AAC3825-4D0F-8F66-20D8-D1DB315294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39" t="33586" r="29411" b="6445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E99F56A-C173-BC19-D4E2-533809F0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89754D-46D2-5C47-32AF-02E4D73DA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4778851"/>
            <a:ext cx="4343400" cy="1317149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970EAE-A727-33E1-3786-A66ACF84F1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Define a new int array of 500 integers to store the input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Copy and paste a SINGLE column of integer data (assuming those are positive numbers with at most 3 digits) from the ‘Random integer data’ worksheet of the Excel file to the Serial Monitor. These integers are separated by spaces (ASCII code 3210).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Convert and store the input integers to the array.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Display the size of the input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Display the data nicely in the Serial Monitor, say, 20 integers on a row.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Stop capturing the data if the array is full.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out and display the maximum value and its position (0-indexed) of first occurrence within the input.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program should be able to accept new input.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6543DB8-1173-D931-575E-846630DBF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591" t="70540" r="34053" b="10000"/>
          <a:stretch/>
        </p:blipFill>
        <p:spPr>
          <a:xfrm>
            <a:off x="1523999" y="2876423"/>
            <a:ext cx="2551941" cy="176857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A08B03C-C009-3A0A-F6AC-E8522682B1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590" t="91039" r="39369" b="1400"/>
          <a:stretch/>
        </p:blipFill>
        <p:spPr>
          <a:xfrm>
            <a:off x="1523999" y="1825624"/>
            <a:ext cx="2551941" cy="1050799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A742CC1F-9CC6-9455-6ED6-BCF2CA8EB3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590" t="91039" r="39369" b="1400"/>
          <a:stretch/>
        </p:blipFill>
        <p:spPr>
          <a:xfrm>
            <a:off x="4122490" y="1825624"/>
            <a:ext cx="1728192" cy="711608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41F47299-CCB2-B0FF-4EC0-A32474C152D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590" t="88880" r="37597" b="7880"/>
          <a:stretch/>
        </p:blipFill>
        <p:spPr>
          <a:xfrm>
            <a:off x="4122490" y="2531527"/>
            <a:ext cx="1728188" cy="259228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89DD28D0-C163-6F2F-E0A6-8D72C8847D0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0590" t="91039" r="39369" b="1400"/>
          <a:stretch/>
        </p:blipFill>
        <p:spPr>
          <a:xfrm>
            <a:off x="4122494" y="3073196"/>
            <a:ext cx="1728188" cy="711607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178D5F0F-F181-618F-F61D-47D48BD8214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0590" t="82857" r="34054" b="10000"/>
          <a:stretch/>
        </p:blipFill>
        <p:spPr>
          <a:xfrm>
            <a:off x="4122490" y="3784803"/>
            <a:ext cx="1728192" cy="439615"/>
          </a:xfrm>
          <a:prstGeom prst="rect">
            <a:avLst/>
          </a:prstGeom>
        </p:spPr>
      </p:pic>
      <p:sp>
        <p:nvSpPr>
          <p:cNvPr id="27" name="文字版面配置區 2">
            <a:extLst>
              <a:ext uri="{FF2B5EF4-FFF2-40B4-BE49-F238E27FC236}">
                <a16:creationId xmlns:a16="http://schemas.microsoft.com/office/drawing/2014/main" id="{DC31892C-BE91-85F9-4F17-7FD931DE5F48}"/>
              </a:ext>
            </a:extLst>
          </p:cNvPr>
          <p:cNvSpPr txBox="1">
            <a:spLocks/>
          </p:cNvSpPr>
          <p:nvPr/>
        </p:nvSpPr>
        <p:spPr>
          <a:xfrm>
            <a:off x="1524000" y="4778851"/>
            <a:ext cx="4343400" cy="1317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HK" dirty="0">
                <a:solidFill>
                  <a:srgbClr val="92D050"/>
                </a:solidFill>
                <a:latin typeface="Consolas"/>
                <a:ea typeface="+mj-ea"/>
                <a:cs typeface="+mj-cs"/>
              </a:rPr>
              <a:t>Link:</a:t>
            </a:r>
          </a:p>
          <a:p>
            <a:pPr marL="0" indent="0">
              <a:buNone/>
            </a:pPr>
            <a:r>
              <a:rPr lang="en-US" sz="1400" dirty="0" err="1"/>
              <a:t>Github</a:t>
            </a:r>
            <a:r>
              <a:rPr lang="en-US" sz="1400" dirty="0"/>
              <a:t>: </a:t>
            </a:r>
            <a:r>
              <a:rPr lang="en-US" sz="800" dirty="0">
                <a:hlinkClick r:id="rId9"/>
              </a:rPr>
              <a:t>https://github.com/wingyeung0317/EEE3453/tree/master/Year1/Mini%20Project</a:t>
            </a:r>
            <a:endParaRPr lang="en-US" sz="600" dirty="0"/>
          </a:p>
          <a:p>
            <a:pPr marL="0" indent="0">
              <a:buNone/>
            </a:pPr>
            <a:r>
              <a:rPr lang="en-US" sz="1400" dirty="0" err="1"/>
              <a:t>Wokwi</a:t>
            </a:r>
            <a:r>
              <a:rPr lang="en-US" sz="1400" dirty="0"/>
              <a:t>: </a:t>
            </a:r>
            <a:r>
              <a:rPr lang="en-US" sz="800" b="0" i="0" u="sng" dirty="0">
                <a:effectLst/>
                <a:latin typeface="-apple-system"/>
                <a:hlinkClick r:id="rId10"/>
              </a:rPr>
              <a:t>https://wokwi.com/projects/384446477466744833</a:t>
            </a:r>
            <a:endParaRPr lang="en-US" sz="8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2FA2065-3940-C4FB-A2C2-55E262D1B74A}"/>
              </a:ext>
            </a:extLst>
          </p:cNvPr>
          <p:cNvSpPr txBox="1"/>
          <p:nvPr/>
        </p:nvSpPr>
        <p:spPr>
          <a:xfrm>
            <a:off x="0" y="-517068"/>
            <a:ext cx="10245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Please view at slide show mode, (Animation/Transitions) enabled.</a:t>
            </a:r>
          </a:p>
        </p:txBody>
      </p:sp>
    </p:spTree>
    <p:extLst>
      <p:ext uri="{BB962C8B-B14F-4D97-AF65-F5344CB8AC3E}">
        <p14:creationId xmlns:p14="http://schemas.microsoft.com/office/powerpoint/2010/main" val="19667808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FE4B65A7-6A82-45DB-DCA4-01427D063A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81" t="19761" r="18697" b="18509"/>
          <a:stretch/>
        </p:blipFill>
        <p:spPr>
          <a:xfrm>
            <a:off x="2279576" y="2132856"/>
            <a:ext cx="2728546" cy="3058010"/>
          </a:xfrm>
          <a:prstGeom prst="rect">
            <a:avLst/>
          </a:prstGeom>
        </p:spPr>
      </p:pic>
      <p:sp>
        <p:nvSpPr>
          <p:cNvPr id="7" name="內容版面配置區 3">
            <a:extLst>
              <a:ext uri="{FF2B5EF4-FFF2-40B4-BE49-F238E27FC236}">
                <a16:creationId xmlns:a16="http://schemas.microsoft.com/office/drawing/2014/main" id="{4BFC1B76-379D-12B8-DD34-0D236BFA4F66}"/>
              </a:ext>
            </a:extLst>
          </p:cNvPr>
          <p:cNvSpPr txBox="1">
            <a:spLocks/>
          </p:cNvSpPr>
          <p:nvPr/>
        </p:nvSpPr>
        <p:spPr>
          <a:xfrm>
            <a:off x="6324600" y="1825626"/>
            <a:ext cx="4343400" cy="2953226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/>
              <a:t>Define a new int array of 500 integers to store the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Convert and store the temperature  and humidity data to the integers array.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Display the size of the input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Display the data nicely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Stop capturing the data if the array is full.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out and display the maximum value and its position (0-indexed) of first occurrence within the input.</a:t>
            </a:r>
          </a:p>
        </p:txBody>
      </p:sp>
      <p:sp>
        <p:nvSpPr>
          <p:cNvPr id="18" name="標題 1">
            <a:extLst>
              <a:ext uri="{FF2B5EF4-FFF2-40B4-BE49-F238E27FC236}">
                <a16:creationId xmlns:a16="http://schemas.microsoft.com/office/drawing/2014/main" id="{2F8E9239-B15C-09A3-6359-B2099BCBE609}"/>
              </a:ext>
            </a:extLst>
          </p:cNvPr>
          <p:cNvSpPr txBox="1">
            <a:spLocks/>
          </p:cNvSpPr>
          <p:nvPr/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50000"/>
              </a:lnSpc>
            </a:pPr>
            <a:r>
              <a:rPr lang="en-US" dirty="0"/>
              <a:t>Merge Program and Application</a:t>
            </a: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DD5A5B42-55C2-3961-562B-B5509C33A5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590" t="10000" b="2480"/>
          <a:stretch/>
        </p:blipFill>
        <p:spPr>
          <a:xfrm>
            <a:off x="1523999" y="1771307"/>
            <a:ext cx="4343400" cy="4207387"/>
          </a:xfrm>
          <a:prstGeom prst="rect">
            <a:avLst/>
          </a:prstGeom>
        </p:spPr>
      </p:pic>
      <p:sp>
        <p:nvSpPr>
          <p:cNvPr id="21" name="文字版面配置區 2">
            <a:extLst>
              <a:ext uri="{FF2B5EF4-FFF2-40B4-BE49-F238E27FC236}">
                <a16:creationId xmlns:a16="http://schemas.microsoft.com/office/drawing/2014/main" id="{903F90AB-36F2-4288-19E2-CB9CFD33D00F}"/>
              </a:ext>
            </a:extLst>
          </p:cNvPr>
          <p:cNvSpPr txBox="1">
            <a:spLocks/>
          </p:cNvSpPr>
          <p:nvPr/>
        </p:nvSpPr>
        <p:spPr>
          <a:xfrm>
            <a:off x="6324600" y="4778851"/>
            <a:ext cx="4343400" cy="1317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HK" dirty="0">
                <a:solidFill>
                  <a:srgbClr val="92D050"/>
                </a:solidFill>
                <a:latin typeface="Consolas"/>
                <a:ea typeface="+mj-ea"/>
                <a:cs typeface="+mj-cs"/>
              </a:rPr>
              <a:t>Link:</a:t>
            </a:r>
          </a:p>
          <a:p>
            <a:pPr marL="0" indent="0">
              <a:buNone/>
            </a:pPr>
            <a:r>
              <a:rPr lang="en-US" sz="1400" dirty="0" err="1"/>
              <a:t>Github</a:t>
            </a:r>
            <a:r>
              <a:rPr lang="en-US" sz="1400" dirty="0"/>
              <a:t>: </a:t>
            </a:r>
            <a:r>
              <a:rPr lang="en-US" sz="800" dirty="0">
                <a:hlinkClick r:id="rId4"/>
              </a:rPr>
              <a:t>https://github.com/wingyeung0317/EEE3453/tree/master/Year1/Mini%20Project</a:t>
            </a:r>
            <a:endParaRPr lang="en-US" sz="600" dirty="0"/>
          </a:p>
          <a:p>
            <a:pPr marL="0" indent="0">
              <a:buNone/>
            </a:pPr>
            <a:r>
              <a:rPr lang="en-US" sz="1400" dirty="0" err="1"/>
              <a:t>Wokwi</a:t>
            </a:r>
            <a:r>
              <a:rPr lang="en-US" sz="1400" dirty="0"/>
              <a:t>: </a:t>
            </a:r>
            <a:r>
              <a:rPr lang="en-US" sz="800" b="0" i="0" u="sng" dirty="0">
                <a:effectLst/>
                <a:latin typeface="-apple-system"/>
                <a:hlinkClick r:id="rId5"/>
              </a:rPr>
              <a:t>https://wokwi.com/projects/384474872821133313</a:t>
            </a:r>
            <a:endParaRPr lang="en-US" sz="8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AB3608C-27F5-EFA8-75D3-F78285D2C565}"/>
              </a:ext>
            </a:extLst>
          </p:cNvPr>
          <p:cNvSpPr txBox="1"/>
          <p:nvPr/>
        </p:nvSpPr>
        <p:spPr>
          <a:xfrm>
            <a:off x="0" y="-517068"/>
            <a:ext cx="10245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Please view at slide show mode, (Animation/Transitions) enabled.</a:t>
            </a:r>
          </a:p>
        </p:txBody>
      </p:sp>
    </p:spTree>
    <p:extLst>
      <p:ext uri="{BB962C8B-B14F-4D97-AF65-F5344CB8AC3E}">
        <p14:creationId xmlns:p14="http://schemas.microsoft.com/office/powerpoint/2010/main" val="28208175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528</TotalTime>
  <Words>551</Words>
  <Application>Microsoft Office PowerPoint</Application>
  <PresentationFormat>寬螢幕</PresentationFormat>
  <Paragraphs>57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Candara</vt:lpstr>
      <vt:lpstr>Consolas</vt:lpstr>
      <vt:lpstr>Tech Computer 16x9</vt:lpstr>
      <vt:lpstr>Mini Project (EEE3453)</vt:lpstr>
      <vt:lpstr>Application</vt:lpstr>
      <vt:lpstr>PowerPoint 簡報</vt:lpstr>
      <vt:lpstr>PowerPoint 簡報</vt:lpstr>
      <vt:lpstr>PowerPoint 簡報</vt:lpstr>
      <vt:lpstr>PowerPoint 簡報</vt:lpstr>
      <vt:lpstr>Program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(EEE3453)</dc:title>
  <dc:creator>Wing Yeung</dc:creator>
  <cp:lastModifiedBy>YEUNG Wing (230251805)</cp:lastModifiedBy>
  <cp:revision>5</cp:revision>
  <dcterms:created xsi:type="dcterms:W3CDTF">2023-12-18T10:42:25Z</dcterms:created>
  <dcterms:modified xsi:type="dcterms:W3CDTF">2023-12-18T19:33:41Z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