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9" r:id="rId4"/>
    <p:sldId id="276" r:id="rId5"/>
    <p:sldId id="277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ED969-02A2-C7DB-57D7-24EA3E18C1B9}" v="261" dt="2023-11-08T09:07:16.672"/>
    <p1510:client id="{4A92A04A-721C-E23A-C941-B399CDDFB041}" v="111" dt="2023-11-15T07:52:12.093"/>
    <p1510:client id="{6B6B2CB0-97B8-CC8C-A2B3-40B4B7760496}" v="427" dt="2023-12-13T06:47:43.343"/>
    <p1510:client id="{82E1F250-4825-A9CE-AFEB-0D2A69D68CCB}" v="859" dt="2023-11-15T04:21:44.252"/>
    <p1510:client id="{86BBBC1B-A8BC-C751-08AF-744EDF73DFAD}" v="66" dt="2023-12-13T06:55:40.363"/>
    <p1510:client id="{9CE89584-0DD4-1CC1-5890-AF3FBDEBD1D4}" v="41" dt="2023-11-15T05:26:19.003"/>
    <p1510:client id="{AEC37D38-7FBD-4C1D-9E31-6D4CB7F80833}" v="1374" dt="2023-11-15T05:22:37.575"/>
    <p1510:client id="{BD5EFD9D-18F4-4D55-A1E4-C7D89C1EE8C3}" v="44" dt="2023-11-15T05:30:52.676"/>
    <p1510:client id="{C7AC969C-929A-8125-C093-7D87DC5AC41C}" v="205" dt="2023-11-15T07:32:17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microsoft.com/office/2015/10/relationships/revisionInfo" Target="revisionInfo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i66/game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깃허브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568" y="4749133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2021663069 최민서, 2023.12.13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6. week11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readme.md</a:t>
            </a:r>
          </a:p>
          <a:p>
            <a:pPr marL="0" indent="0">
              <a:buNone/>
            </a:pPr>
            <a:r>
              <a:rPr lang="en-US" altLang="ko-KR" sz="2600" b="1" dirty="0"/>
              <a:t>Report-html </a:t>
            </a:r>
            <a:r>
              <a:rPr lang="en-US" altLang="ko-KR" sz="2600" b="1" dirty="0" err="1"/>
              <a:t>코드와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ppt로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  <a:endParaRPr lang="en-US" altLang="ko-KR" sz="2600" b="1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1E59D-5BF6-07D0-D00C-631F349A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41" y="1382463"/>
            <a:ext cx="3544613" cy="39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7. week12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</a:t>
            </a:r>
            <a:r>
              <a:rPr lang="en-US" altLang="ko-KR" sz="2600" b="1" dirty="0" err="1"/>
              <a:t>readme.md로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0E02A-495F-0D40-68B7-5544DC02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2554850"/>
            <a:ext cx="4503682" cy="14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5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8. week13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</a:t>
            </a:r>
            <a:r>
              <a:rPr lang="en-US" altLang="ko-KR" sz="2600" b="1" dirty="0" err="1"/>
              <a:t>readme.md와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코드로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FF133-8839-8E4C-A08C-4CFF391E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291" y="1135118"/>
            <a:ext cx="2679002" cy="44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9. week14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readme.md</a:t>
            </a:r>
          </a:p>
          <a:p>
            <a:pPr marL="0" indent="0">
              <a:buNone/>
            </a:pPr>
            <a:r>
              <a:rPr lang="en-US" altLang="ko-KR" sz="2600" b="1" dirty="0"/>
              <a:t>Report-</a:t>
            </a:r>
            <a:r>
              <a:rPr lang="en-US" altLang="ko-KR" sz="2600" b="1" dirty="0" err="1"/>
              <a:t>유니티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파일과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게임</a:t>
            </a:r>
            <a:r>
              <a:rPr lang="en-US" altLang="ko-KR" sz="2600" b="1" dirty="0"/>
              <a:t> ppt, </a:t>
            </a:r>
          </a:p>
          <a:p>
            <a:pPr marL="0" indent="0">
              <a:buNone/>
            </a:pPr>
            <a:r>
              <a:rPr lang="en-US" altLang="ko-KR" sz="2600" b="1" dirty="0" err="1"/>
              <a:t>깃허브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ppt로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2CE76-34D4-D2AC-8234-1E382261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320" y="1227083"/>
            <a:ext cx="23098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3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59" y="5270162"/>
            <a:ext cx="10140625" cy="1145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 err="1"/>
              <a:t>깃허브</a:t>
            </a:r>
            <a:r>
              <a:rPr lang="en-US" altLang="ko-KR" sz="3600" b="1" dirty="0"/>
              <a:t> history</a:t>
            </a:r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endParaRPr lang="en-US" altLang="ko-KR" sz="2600" b="1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2F5FE-2CD2-03BA-6009-52ABD2F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90" y="1030014"/>
            <a:ext cx="2074815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C2B98-7EAD-EA26-B717-0288CF66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93" y="1030014"/>
            <a:ext cx="2032965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2ADB3-17A1-1759-516F-F6FC8DFE1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01" y="1030014"/>
            <a:ext cx="1978177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C1CA2-5639-052B-31EE-3FF729B20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823" y="1030014"/>
            <a:ext cx="2054906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A2291-0E37-8C11-6279-1D857A77C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5275313"/>
            <a:ext cx="2743200" cy="9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60750" y="2738755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04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AEB-19A3-B409-4608-E2E49EE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pc="530"/>
              <a:t>목차</a:t>
            </a:r>
            <a:endParaRPr lang="en-US" spc="53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8D5-8520-86C2-E619-7FF954C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1. </a:t>
            </a:r>
            <a:r>
              <a:rPr lang="ko-KR" altLang="en-US" sz="2500" dirty="0" err="1"/>
              <a:t>깃허브</a:t>
            </a:r>
            <a:r>
              <a:rPr lang="ko-KR" altLang="en-US" sz="2500" dirty="0"/>
              <a:t> 소개</a:t>
            </a:r>
            <a:endParaRPr lang="en-US" dirty="0"/>
          </a:p>
          <a:p>
            <a:pPr marL="0" indent="0">
              <a:buNone/>
            </a:pPr>
            <a:r>
              <a:rPr lang="ko-KR" altLang="en-US" sz="2500" dirty="0"/>
              <a:t>2. 정리 사항</a:t>
            </a:r>
          </a:p>
          <a:p>
            <a:pPr marL="0" indent="0">
              <a:buNone/>
            </a:pPr>
            <a:endParaRPr lang="ko-KR" altLang="en-US" sz="2500" dirty="0"/>
          </a:p>
          <a:p>
            <a:pPr marL="0" indent="0">
              <a:buNone/>
            </a:pPr>
            <a:endParaRPr lang="ko-KR" altLang="en-US" sz="250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BC626998-EC32-EDBA-C7B4-E87F9423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0" r="4140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470-CEF5-A4EE-F429-C62D1CE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16" y="924357"/>
            <a:ext cx="8977511" cy="1073825"/>
          </a:xfrm>
        </p:spPr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B7E92-05E3-673E-616D-9856DCEEA9A2}"/>
              </a:ext>
            </a:extLst>
          </p:cNvPr>
          <p:cNvSpPr txBox="1"/>
          <p:nvPr/>
        </p:nvSpPr>
        <p:spPr>
          <a:xfrm>
            <a:off x="1116724" y="2171042"/>
            <a:ext cx="54758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+mn-lt"/>
                <a:cs typeface="+mn-lt"/>
                <a:hlinkClick r:id="rId2"/>
              </a:rPr>
              <a:t>https://github.com/wini66/game/tree/main</a:t>
            </a:r>
            <a:r>
              <a:rPr lang="en-US" sz="2200" dirty="0">
                <a:ea typeface="+mn-lt"/>
                <a:cs typeface="+mn-lt"/>
              </a:rPr>
              <a:t> 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856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6D1-E783-1167-AA32-1A104BA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191" y="1245105"/>
            <a:ext cx="9179917" cy="1073825"/>
          </a:xfrm>
        </p:spPr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구성</a:t>
            </a:r>
            <a:br>
              <a:rPr lang="ko-KR" altLang="en-US" dirty="0"/>
            </a:b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13" y="1979107"/>
            <a:ext cx="4738884" cy="267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altLang="ko-KR" sz="2400" dirty="0"/>
              <a:t>각 </a:t>
            </a:r>
            <a:r>
              <a:rPr lang="en-US" altLang="ko-KR" sz="2400" dirty="0" err="1"/>
              <a:t>주차의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class와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report로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구성</a:t>
            </a:r>
          </a:p>
          <a:p>
            <a:pPr marL="285750" indent="-285750"/>
            <a:r>
              <a:rPr lang="en-US" altLang="ko-KR" sz="2400" dirty="0" err="1"/>
              <a:t>수업내용과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리포트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정리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1D361-185A-FA68-B271-B6398942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709412"/>
            <a:ext cx="5207793" cy="34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1. week3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readme.md, </a:t>
            </a:r>
            <a:r>
              <a:rPr lang="en-US" altLang="ko-KR" sz="2600" b="1" dirty="0" err="1"/>
              <a:t>코드로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  <a:endParaRPr lang="ko-KR" sz="2600" b="1" dirty="0" err="1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98AA7-E784-4813-C7F6-F7DAF76A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375071"/>
            <a:ext cx="6922293" cy="33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2. week4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</a:t>
            </a:r>
            <a:r>
              <a:rPr lang="en-US" altLang="ko-KR" sz="2600" b="1" dirty="0" err="1"/>
              <a:t>readme.md로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  <a:endParaRPr lang="en-US" altLang="ko-KR" sz="2600" b="1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AD777C-9CF7-33E8-FA3F-C3999F85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28" y="2649014"/>
            <a:ext cx="5016062" cy="26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565265"/>
            <a:ext cx="9418039" cy="3996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3. week5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</a:t>
            </a:r>
            <a:r>
              <a:rPr lang="en-US" altLang="ko-KR" sz="2600" b="1" dirty="0" err="1"/>
              <a:t>readme.md와</a:t>
            </a:r>
            <a:r>
              <a:rPr lang="en-US" altLang="ko-KR" sz="2600" b="1" dirty="0"/>
              <a:t> </a:t>
            </a:r>
            <a:r>
              <a:rPr lang="en-US" altLang="ko-KR" sz="2600" b="1" dirty="0" err="1"/>
              <a:t>원본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프로그램</a:t>
            </a:r>
          </a:p>
          <a:p>
            <a:pPr marL="0" indent="0">
              <a:buNone/>
            </a:pPr>
            <a:r>
              <a:rPr lang="en-US" altLang="ko-KR" sz="2600" b="1" dirty="0"/>
              <a:t>Report-</a:t>
            </a:r>
            <a:r>
              <a:rPr lang="en-US" altLang="ko-KR" sz="2600" b="1" dirty="0" err="1"/>
              <a:t>ppt로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E09E-E670-1FF3-F3C6-98D95159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97" y="1568968"/>
            <a:ext cx="3584027" cy="29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4. week6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readme.md</a:t>
            </a:r>
          </a:p>
          <a:p>
            <a:pPr marL="0" indent="0">
              <a:buNone/>
            </a:pPr>
            <a:r>
              <a:rPr lang="en-US" altLang="ko-KR" sz="2600" b="1" dirty="0"/>
              <a:t>Report-</a:t>
            </a:r>
            <a:r>
              <a:rPr lang="en-US" altLang="ko-KR" sz="2600" b="1" dirty="0" err="1"/>
              <a:t>ppt로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  <a:endParaRPr lang="en-US" altLang="ko-KR" sz="2600" b="1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F7979-112B-C49C-F9BE-924029D8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45" y="1787942"/>
            <a:ext cx="4175234" cy="27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1026610"/>
            <a:ext cx="9418039" cy="4534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5. week9</a:t>
            </a:r>
            <a:endParaRPr lang="ko-KR" altLang="en-US" sz="3600" b="1" dirty="0"/>
          </a:p>
          <a:p>
            <a:pPr marL="0" indent="0">
              <a:buNone/>
            </a:pPr>
            <a:r>
              <a:rPr lang="en-US" altLang="ko-KR" sz="2600" b="1" dirty="0"/>
              <a:t>Class- </a:t>
            </a:r>
            <a:r>
              <a:rPr lang="en-US" altLang="ko-KR" sz="2600" b="1" dirty="0" err="1"/>
              <a:t>readme.md와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코드</a:t>
            </a:r>
          </a:p>
          <a:p>
            <a:pPr marL="0" indent="0">
              <a:buNone/>
            </a:pPr>
            <a:r>
              <a:rPr lang="en-US" altLang="ko-KR" sz="2600" b="1" dirty="0"/>
              <a:t>Report-</a:t>
            </a:r>
            <a:r>
              <a:rPr lang="en-US" altLang="ko-KR" sz="2600" b="1" dirty="0" err="1"/>
              <a:t>ppt로</a:t>
            </a:r>
            <a:r>
              <a:rPr lang="en-US" altLang="ko-KR" sz="2600" b="1" dirty="0"/>
              <a:t> </a:t>
            </a:r>
            <a:r>
              <a:rPr lang="en-US" altLang="ko-KR" sz="2600" b="1" dirty="0" err="1"/>
              <a:t>구성</a:t>
            </a:r>
            <a:endParaRPr lang="en-US" altLang="ko-KR" sz="2600" b="1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A5545-2959-2DF7-4FE6-B9C333F7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52" y="2164871"/>
            <a:ext cx="4569372" cy="24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75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LimelightVTI</vt:lpstr>
      <vt:lpstr>깃허브 정리</vt:lpstr>
      <vt:lpstr>목차</vt:lpstr>
      <vt:lpstr>깃허브 주소</vt:lpstr>
      <vt:lpstr>깃허브 구성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279</cp:revision>
  <dcterms:created xsi:type="dcterms:W3CDTF">2023-11-03T01:14:38Z</dcterms:created>
  <dcterms:modified xsi:type="dcterms:W3CDTF">2023-12-13T06:55:43Z</dcterms:modified>
</cp:coreProperties>
</file>