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69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47AFB6-B755-4B3F-A72A-B62D673433B3}" v="1460" dt="2023-11-04T15:44:34.153"/>
    <p1510:client id="{B7D48AD5-F557-CC4C-3D67-EAB594A1502A}" v="2" dt="2023-11-04T15:46:04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민서" userId="S::_alstj1594@kyungsung.ac.kr::fa3d5fdc-d0e5-40d0-ab96-851ece6126ee" providerId="AD" clId="Web-{B7D48AD5-F557-CC4C-3D67-EAB594A1502A}"/>
    <pc:docChg chg="modSld">
      <pc:chgData name="최민서" userId="S::_alstj1594@kyungsung.ac.kr::fa3d5fdc-d0e5-40d0-ab96-851ece6126ee" providerId="AD" clId="Web-{B7D48AD5-F557-CC4C-3D67-EAB594A1502A}" dt="2023-11-04T15:46:04.254" v="1" actId="1076"/>
      <pc:docMkLst>
        <pc:docMk/>
      </pc:docMkLst>
      <pc:sldChg chg="modSp">
        <pc:chgData name="최민서" userId="S::_alstj1594@kyungsung.ac.kr::fa3d5fdc-d0e5-40d0-ab96-851ece6126ee" providerId="AD" clId="Web-{B7D48AD5-F557-CC4C-3D67-EAB594A1502A}" dt="2023-11-04T15:46:04.254" v="1" actId="1076"/>
        <pc:sldMkLst>
          <pc:docMk/>
          <pc:sldMk cId="3569210928" sldId="256"/>
        </pc:sldMkLst>
        <pc:spChg chg="mod">
          <ac:chgData name="최민서" userId="S::_alstj1594@kyungsung.ac.kr::fa3d5fdc-d0e5-40d0-ab96-851ece6126ee" providerId="AD" clId="Web-{B7D48AD5-F557-CC4C-3D67-EAB594A1502A}" dt="2023-11-04T15:46:04.254" v="1" actId="1076"/>
          <ac:spMkLst>
            <pc:docMk/>
            <pc:sldMk cId="3569210928" sldId="256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0BD6F-F60E-4876-B614-28CB740A9D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7BF346-5C0C-4285-A088-AA06A03AD8A5}">
      <dgm:prSet/>
      <dgm:spPr/>
      <dgm:t>
        <a:bodyPr/>
        <a:lstStyle/>
        <a:p>
          <a:r>
            <a:rPr lang="ko-KR" dirty="0"/>
            <a:t>HTML과 JavaScript로 만든 웹 기반의 게임. </a:t>
          </a:r>
          <a:endParaRPr lang="en-US" dirty="0"/>
        </a:p>
      </dgm:t>
    </dgm:pt>
    <dgm:pt modelId="{8A608DC9-9AD6-4670-95DF-8A052EF7C5E2}" type="parTrans" cxnId="{7B8D2D37-D4AB-4346-A846-F6366EB08454}">
      <dgm:prSet/>
      <dgm:spPr/>
      <dgm:t>
        <a:bodyPr/>
        <a:lstStyle/>
        <a:p>
          <a:endParaRPr lang="en-US"/>
        </a:p>
      </dgm:t>
    </dgm:pt>
    <dgm:pt modelId="{DA18BA6F-9251-4E05-B54C-ADBB687BE6B2}" type="sibTrans" cxnId="{7B8D2D37-D4AB-4346-A846-F6366EB08454}">
      <dgm:prSet/>
      <dgm:spPr/>
      <dgm:t>
        <a:bodyPr/>
        <a:lstStyle/>
        <a:p>
          <a:endParaRPr lang="en-US"/>
        </a:p>
      </dgm:t>
    </dgm:pt>
    <dgm:pt modelId="{4AD838E0-9B29-4CF0-9641-96CBC3650105}">
      <dgm:prSet/>
      <dgm:spPr/>
      <dgm:t>
        <a:bodyPr/>
        <a:lstStyle/>
        <a:p>
          <a:pPr rtl="0"/>
          <a:r>
            <a:rPr lang="ko-KR" dirty="0"/>
            <a:t>게임 설명: 플레이어가</a:t>
          </a:r>
          <a:r>
            <a:rPr lang="ko-KR" altLang="en-US" dirty="0">
              <a:latin typeface="Trade Gothic Next Cond"/>
            </a:rPr>
            <a:t> 장애물을 피해 생존하는 게임 </a:t>
          </a:r>
          <a:endParaRPr lang="ko-KR" altLang="en-US" dirty="0"/>
        </a:p>
      </dgm:t>
    </dgm:pt>
    <dgm:pt modelId="{E3A5A1EC-86EB-406B-A526-FB205F09D566}" type="parTrans" cxnId="{973B865E-39C5-4D5F-BEA8-916068949049}">
      <dgm:prSet/>
      <dgm:spPr/>
      <dgm:t>
        <a:bodyPr/>
        <a:lstStyle/>
        <a:p>
          <a:endParaRPr lang="en-US"/>
        </a:p>
      </dgm:t>
    </dgm:pt>
    <dgm:pt modelId="{83C8A54D-F702-466C-B6E5-977261E1C09E}" type="sibTrans" cxnId="{973B865E-39C5-4D5F-BEA8-916068949049}">
      <dgm:prSet/>
      <dgm:spPr/>
      <dgm:t>
        <a:bodyPr/>
        <a:lstStyle/>
        <a:p>
          <a:endParaRPr lang="en-US"/>
        </a:p>
      </dgm:t>
    </dgm:pt>
    <dgm:pt modelId="{F78699C2-6671-4AEB-B10A-56AD7D3ED8CA}" type="pres">
      <dgm:prSet presAssocID="{5BC0BD6F-F60E-4876-B614-28CB740A9D9A}" presName="root" presStyleCnt="0">
        <dgm:presLayoutVars>
          <dgm:dir/>
          <dgm:resizeHandles val="exact"/>
        </dgm:presLayoutVars>
      </dgm:prSet>
      <dgm:spPr/>
    </dgm:pt>
    <dgm:pt modelId="{E5ABFD81-02CE-4360-AC0E-552EFD2A8340}" type="pres">
      <dgm:prSet presAssocID="{CD7BF346-5C0C-4285-A088-AA06A03AD8A5}" presName="compNode" presStyleCnt="0"/>
      <dgm:spPr/>
    </dgm:pt>
    <dgm:pt modelId="{0CF54166-5380-42F6-8038-EB299A49B15E}" type="pres">
      <dgm:prSet presAssocID="{CD7BF346-5C0C-4285-A088-AA06A03AD8A5}" presName="bgRect" presStyleLbl="bgShp" presStyleIdx="0" presStyleCnt="2"/>
      <dgm:spPr/>
    </dgm:pt>
    <dgm:pt modelId="{286251F8-EEBB-4391-8A14-35BA5420E1D1}" type="pres">
      <dgm:prSet presAssocID="{CD7BF346-5C0C-4285-A088-AA06A03AD8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DA09B1F-DC6C-4132-8761-EF3D04E340CF}" type="pres">
      <dgm:prSet presAssocID="{CD7BF346-5C0C-4285-A088-AA06A03AD8A5}" presName="spaceRect" presStyleCnt="0"/>
      <dgm:spPr/>
    </dgm:pt>
    <dgm:pt modelId="{645744BF-DDDF-49BC-BA32-9B21F00783D2}" type="pres">
      <dgm:prSet presAssocID="{CD7BF346-5C0C-4285-A088-AA06A03AD8A5}" presName="parTx" presStyleLbl="revTx" presStyleIdx="0" presStyleCnt="2">
        <dgm:presLayoutVars>
          <dgm:chMax val="0"/>
          <dgm:chPref val="0"/>
        </dgm:presLayoutVars>
      </dgm:prSet>
      <dgm:spPr/>
    </dgm:pt>
    <dgm:pt modelId="{A4EDA1A3-44EA-4BDE-898B-C915A4A92CFB}" type="pres">
      <dgm:prSet presAssocID="{DA18BA6F-9251-4E05-B54C-ADBB687BE6B2}" presName="sibTrans" presStyleCnt="0"/>
      <dgm:spPr/>
    </dgm:pt>
    <dgm:pt modelId="{CA0CD2F8-91BC-435C-9469-219D1E3D6F97}" type="pres">
      <dgm:prSet presAssocID="{4AD838E0-9B29-4CF0-9641-96CBC3650105}" presName="compNode" presStyleCnt="0"/>
      <dgm:spPr/>
    </dgm:pt>
    <dgm:pt modelId="{96438887-F63C-4C9D-8D81-4CF61C339492}" type="pres">
      <dgm:prSet presAssocID="{4AD838E0-9B29-4CF0-9641-96CBC3650105}" presName="bgRect" presStyleLbl="bgShp" presStyleIdx="1" presStyleCnt="2"/>
      <dgm:spPr/>
    </dgm:pt>
    <dgm:pt modelId="{B4FA9C9D-BEE2-4221-9061-1BBC2B33EF1A}" type="pres">
      <dgm:prSet presAssocID="{4AD838E0-9B29-4CF0-9641-96CBC36501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A65129D-8478-4CD3-B6FD-2091A2C9127F}" type="pres">
      <dgm:prSet presAssocID="{4AD838E0-9B29-4CF0-9641-96CBC3650105}" presName="spaceRect" presStyleCnt="0"/>
      <dgm:spPr/>
    </dgm:pt>
    <dgm:pt modelId="{69E9775B-831B-4755-AFCA-68786E466FD9}" type="pres">
      <dgm:prSet presAssocID="{4AD838E0-9B29-4CF0-9641-96CBC365010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10C1813-2973-4FFD-AA02-EE520BDA16C9}" type="presOf" srcId="{4AD838E0-9B29-4CF0-9641-96CBC3650105}" destId="{69E9775B-831B-4755-AFCA-68786E466FD9}" srcOrd="0" destOrd="0" presId="urn:microsoft.com/office/officeart/2018/2/layout/IconVerticalSolidList"/>
    <dgm:cxn modelId="{7B8D2D37-D4AB-4346-A846-F6366EB08454}" srcId="{5BC0BD6F-F60E-4876-B614-28CB740A9D9A}" destId="{CD7BF346-5C0C-4285-A088-AA06A03AD8A5}" srcOrd="0" destOrd="0" parTransId="{8A608DC9-9AD6-4670-95DF-8A052EF7C5E2}" sibTransId="{DA18BA6F-9251-4E05-B54C-ADBB687BE6B2}"/>
    <dgm:cxn modelId="{973B865E-39C5-4D5F-BEA8-916068949049}" srcId="{5BC0BD6F-F60E-4876-B614-28CB740A9D9A}" destId="{4AD838E0-9B29-4CF0-9641-96CBC3650105}" srcOrd="1" destOrd="0" parTransId="{E3A5A1EC-86EB-406B-A526-FB205F09D566}" sibTransId="{83C8A54D-F702-466C-B6E5-977261E1C09E}"/>
    <dgm:cxn modelId="{4C6C8463-83B0-40E9-AEFB-CAFDE521A4F7}" type="presOf" srcId="{CD7BF346-5C0C-4285-A088-AA06A03AD8A5}" destId="{645744BF-DDDF-49BC-BA32-9B21F00783D2}" srcOrd="0" destOrd="0" presId="urn:microsoft.com/office/officeart/2018/2/layout/IconVerticalSolidList"/>
    <dgm:cxn modelId="{D032658B-86DA-419F-967F-15D3C8167795}" type="presOf" srcId="{5BC0BD6F-F60E-4876-B614-28CB740A9D9A}" destId="{F78699C2-6671-4AEB-B10A-56AD7D3ED8CA}" srcOrd="0" destOrd="0" presId="urn:microsoft.com/office/officeart/2018/2/layout/IconVerticalSolidList"/>
    <dgm:cxn modelId="{DBA47ABA-37C0-4481-9065-DB7808D9A418}" type="presParOf" srcId="{F78699C2-6671-4AEB-B10A-56AD7D3ED8CA}" destId="{E5ABFD81-02CE-4360-AC0E-552EFD2A8340}" srcOrd="0" destOrd="0" presId="urn:microsoft.com/office/officeart/2018/2/layout/IconVerticalSolidList"/>
    <dgm:cxn modelId="{692545DF-2F83-4B17-9807-346687A712DA}" type="presParOf" srcId="{E5ABFD81-02CE-4360-AC0E-552EFD2A8340}" destId="{0CF54166-5380-42F6-8038-EB299A49B15E}" srcOrd="0" destOrd="0" presId="urn:microsoft.com/office/officeart/2018/2/layout/IconVerticalSolidList"/>
    <dgm:cxn modelId="{C4022622-675E-4DDB-A371-4E260CF68637}" type="presParOf" srcId="{E5ABFD81-02CE-4360-AC0E-552EFD2A8340}" destId="{286251F8-EEBB-4391-8A14-35BA5420E1D1}" srcOrd="1" destOrd="0" presId="urn:microsoft.com/office/officeart/2018/2/layout/IconVerticalSolidList"/>
    <dgm:cxn modelId="{8CA6DF37-0F58-4AF2-A273-C3A0527C0F7D}" type="presParOf" srcId="{E5ABFD81-02CE-4360-AC0E-552EFD2A8340}" destId="{ADA09B1F-DC6C-4132-8761-EF3D04E340CF}" srcOrd="2" destOrd="0" presId="urn:microsoft.com/office/officeart/2018/2/layout/IconVerticalSolidList"/>
    <dgm:cxn modelId="{47B5B06E-8A3D-4E81-A85A-17F9A74A7C3A}" type="presParOf" srcId="{E5ABFD81-02CE-4360-AC0E-552EFD2A8340}" destId="{645744BF-DDDF-49BC-BA32-9B21F00783D2}" srcOrd="3" destOrd="0" presId="urn:microsoft.com/office/officeart/2018/2/layout/IconVerticalSolidList"/>
    <dgm:cxn modelId="{C78C0E38-ED7C-4E6A-9613-E27B3CC69A0D}" type="presParOf" srcId="{F78699C2-6671-4AEB-B10A-56AD7D3ED8CA}" destId="{A4EDA1A3-44EA-4BDE-898B-C915A4A92CFB}" srcOrd="1" destOrd="0" presId="urn:microsoft.com/office/officeart/2018/2/layout/IconVerticalSolidList"/>
    <dgm:cxn modelId="{2AC1AE2A-686A-47A3-87E9-BAA826933555}" type="presParOf" srcId="{F78699C2-6671-4AEB-B10A-56AD7D3ED8CA}" destId="{CA0CD2F8-91BC-435C-9469-219D1E3D6F97}" srcOrd="2" destOrd="0" presId="urn:microsoft.com/office/officeart/2018/2/layout/IconVerticalSolidList"/>
    <dgm:cxn modelId="{4877F738-B2DF-48FD-A453-88CCE8E34F39}" type="presParOf" srcId="{CA0CD2F8-91BC-435C-9469-219D1E3D6F97}" destId="{96438887-F63C-4C9D-8D81-4CF61C339492}" srcOrd="0" destOrd="0" presId="urn:microsoft.com/office/officeart/2018/2/layout/IconVerticalSolidList"/>
    <dgm:cxn modelId="{6296FC91-34E4-4613-8C3C-EEEA9FCEF021}" type="presParOf" srcId="{CA0CD2F8-91BC-435C-9469-219D1E3D6F97}" destId="{B4FA9C9D-BEE2-4221-9061-1BBC2B33EF1A}" srcOrd="1" destOrd="0" presId="urn:microsoft.com/office/officeart/2018/2/layout/IconVerticalSolidList"/>
    <dgm:cxn modelId="{7F9B359D-0A40-42E5-9471-13D2040B6136}" type="presParOf" srcId="{CA0CD2F8-91BC-435C-9469-219D1E3D6F97}" destId="{7A65129D-8478-4CD3-B6FD-2091A2C9127F}" srcOrd="2" destOrd="0" presId="urn:microsoft.com/office/officeart/2018/2/layout/IconVerticalSolidList"/>
    <dgm:cxn modelId="{19378119-6FAC-447B-B6AD-9B612CAA794A}" type="presParOf" srcId="{CA0CD2F8-91BC-435C-9469-219D1E3D6F97}" destId="{69E9775B-831B-4755-AFCA-68786E466F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54166-5380-42F6-8038-EB299A49B15E}">
      <dsp:nvSpPr>
        <dsp:cNvPr id="0" name=""/>
        <dsp:cNvSpPr/>
      </dsp:nvSpPr>
      <dsp:spPr>
        <a:xfrm>
          <a:off x="0" y="541361"/>
          <a:ext cx="8745583" cy="9994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251F8-EEBB-4391-8A14-35BA5420E1D1}">
      <dsp:nvSpPr>
        <dsp:cNvPr id="0" name=""/>
        <dsp:cNvSpPr/>
      </dsp:nvSpPr>
      <dsp:spPr>
        <a:xfrm>
          <a:off x="302329" y="766234"/>
          <a:ext cx="549689" cy="549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744BF-DDDF-49BC-BA32-9B21F00783D2}">
      <dsp:nvSpPr>
        <dsp:cNvPr id="0" name=""/>
        <dsp:cNvSpPr/>
      </dsp:nvSpPr>
      <dsp:spPr>
        <a:xfrm>
          <a:off x="1154348" y="541361"/>
          <a:ext cx="7591234" cy="99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74" tIns="105774" rIns="105774" bIns="10577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HTML과 JavaScript로 만든 웹 기반의 게임. </a:t>
          </a:r>
          <a:endParaRPr lang="en-US" sz="2500" kern="1200" dirty="0"/>
        </a:p>
      </dsp:txBody>
      <dsp:txXfrm>
        <a:off x="1154348" y="541361"/>
        <a:ext cx="7591234" cy="999436"/>
      </dsp:txXfrm>
    </dsp:sp>
    <dsp:sp modelId="{96438887-F63C-4C9D-8D81-4CF61C339492}">
      <dsp:nvSpPr>
        <dsp:cNvPr id="0" name=""/>
        <dsp:cNvSpPr/>
      </dsp:nvSpPr>
      <dsp:spPr>
        <a:xfrm>
          <a:off x="0" y="1790656"/>
          <a:ext cx="8745583" cy="9994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A9C9D-BEE2-4221-9061-1BBC2B33EF1A}">
      <dsp:nvSpPr>
        <dsp:cNvPr id="0" name=""/>
        <dsp:cNvSpPr/>
      </dsp:nvSpPr>
      <dsp:spPr>
        <a:xfrm>
          <a:off x="302329" y="2015529"/>
          <a:ext cx="549689" cy="549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9775B-831B-4755-AFCA-68786E466FD9}">
      <dsp:nvSpPr>
        <dsp:cNvPr id="0" name=""/>
        <dsp:cNvSpPr/>
      </dsp:nvSpPr>
      <dsp:spPr>
        <a:xfrm>
          <a:off x="1154348" y="1790656"/>
          <a:ext cx="7591234" cy="99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74" tIns="105774" rIns="105774" bIns="105774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게임 설명: 플레이어가</a:t>
          </a:r>
          <a:r>
            <a:rPr lang="ko-KR" altLang="en-US" sz="2500" kern="1200" dirty="0">
              <a:latin typeface="Trade Gothic Next Cond"/>
            </a:rPr>
            <a:t> 장애물을 피해 생존하는 게임 </a:t>
          </a:r>
          <a:endParaRPr lang="ko-KR" altLang="en-US" sz="2500" kern="1200" dirty="0"/>
        </a:p>
      </dsp:txBody>
      <dsp:txXfrm>
        <a:off x="1154348" y="1790656"/>
        <a:ext cx="7591234" cy="999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44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7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5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09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4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7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1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graphics/game_controller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미적인 수채 물감과 잉크">
            <a:extLst>
              <a:ext uri="{FF2B5EF4-FFF2-40B4-BE49-F238E27FC236}">
                <a16:creationId xmlns:a16="http://schemas.microsoft.com/office/drawing/2014/main" id="{39145ACF-96A6-84FC-EC1B-2FB064D26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54" r="-2" b="7661"/>
          <a:stretch/>
        </p:blipFill>
        <p:spPr>
          <a:xfrm>
            <a:off x="-6057" y="10"/>
            <a:ext cx="1219200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1773DC-FA35-0DC3-E6BA-EB1DBCE7E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05349" y="938623"/>
            <a:ext cx="10372250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07074 w 4116027"/>
              <a:gd name="connsiteY0" fmla="*/ 139302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0935 w 4116027"/>
              <a:gd name="connsiteY0" fmla="*/ 140288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496605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50153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6727 w 4117216"/>
              <a:gd name="connsiteY0" fmla="*/ 1511402 h 5058263"/>
              <a:gd name="connsiteX1" fmla="*/ 4116027 w 4117216"/>
              <a:gd name="connsiteY1" fmla="*/ 5058263 h 5058263"/>
              <a:gd name="connsiteX2" fmla="*/ 0 w 4117216"/>
              <a:gd name="connsiteY2" fmla="*/ 5058263 h 5058263"/>
              <a:gd name="connsiteX3" fmla="*/ 0 w 4117216"/>
              <a:gd name="connsiteY3" fmla="*/ 0 h 5058263"/>
              <a:gd name="connsiteX4" fmla="*/ 2304495 w 4117216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7216" h="5058263">
                <a:moveTo>
                  <a:pt x="4116727" y="1511402"/>
                </a:moveTo>
                <a:cubicBezTo>
                  <a:pt x="4118666" y="268102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304495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3626" y="5143817"/>
            <a:ext cx="4850027" cy="991252"/>
          </a:xfrm>
          <a:noFill/>
        </p:spPr>
        <p:txBody>
          <a:bodyPr anchor="b">
            <a:normAutofit/>
          </a:bodyPr>
          <a:lstStyle/>
          <a:p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게임코드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9568" y="4749133"/>
            <a:ext cx="4683045" cy="687996"/>
          </a:xfrm>
        </p:spPr>
        <p:txBody>
          <a:bodyPr anchor="ctr">
            <a:normAutofit/>
          </a:bodyPr>
          <a:lstStyle/>
          <a:p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2021663069 최민서, 2023.11.8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598B2-5882-273D-E5A5-BEFD0952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491" y="1411455"/>
            <a:ext cx="9516770" cy="4220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sz="2000" b="1" dirty="0" err="1">
                <a:latin typeface="Consolas"/>
              </a:rPr>
              <a:t>component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함수: 게임 내에서 다양한 요소</a:t>
            </a:r>
            <a:r>
              <a:rPr lang="ko-KR" sz="2000" dirty="0">
                <a:ea typeface="+mn-lt"/>
                <a:cs typeface="+mn-lt"/>
              </a:rPr>
              <a:t>(플레이어</a:t>
            </a:r>
            <a:r>
              <a:rPr lang="ko-KR" altLang="en-US" sz="2000" dirty="0">
                <a:ea typeface="+mn-lt"/>
                <a:cs typeface="+mn-lt"/>
              </a:rPr>
              <a:t> 캐릭터</a:t>
            </a:r>
            <a:r>
              <a:rPr lang="ko-KR" sz="2000" dirty="0">
                <a:ea typeface="+mn-lt"/>
                <a:cs typeface="+mn-lt"/>
              </a:rPr>
              <a:t>, 장애물</a:t>
            </a:r>
            <a:r>
              <a:rPr lang="ko-KR" altLang="en-US" sz="2000" dirty="0">
                <a:ea typeface="+mn-lt"/>
                <a:cs typeface="+mn-lt"/>
              </a:rPr>
              <a:t> 등</a:t>
            </a:r>
            <a:r>
              <a:rPr lang="ko-KR" sz="2000" dirty="0">
                <a:ea typeface="+mn-lt"/>
                <a:cs typeface="+mn-lt"/>
              </a:rPr>
              <a:t>)</a:t>
            </a:r>
            <a:r>
              <a:rPr lang="ko-KR" sz="2000" dirty="0" err="1">
                <a:ea typeface="+mn-lt"/>
                <a:cs typeface="+mn-lt"/>
              </a:rPr>
              <a:t>를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생성하기 위한 생성자 함수</a:t>
            </a:r>
            <a:r>
              <a:rPr lang="en-US" altLang="ko-KR" sz="2000" dirty="0">
                <a:ea typeface="+mn-lt"/>
                <a:cs typeface="+mn-lt"/>
              </a:rPr>
              <a:t>.</a:t>
            </a:r>
            <a:endParaRPr lang="ko-KR" altLang="en-US" sz="2000" dirty="0">
              <a:ea typeface="+mn-lt"/>
              <a:cs typeface="+mn-lt"/>
            </a:endParaRPr>
          </a:p>
          <a:p>
            <a:r>
              <a:rPr lang="ko-KR" altLang="en-US" sz="2000" dirty="0">
                <a:ea typeface="+mn-lt"/>
                <a:cs typeface="+mn-lt"/>
              </a:rPr>
              <a:t> 게임 요소의 크기</a:t>
            </a:r>
            <a:r>
              <a:rPr lang="en-US" altLang="ko-KR" sz="2000" dirty="0">
                <a:ea typeface="+mn-lt"/>
                <a:cs typeface="+mn-lt"/>
              </a:rPr>
              <a:t>,</a:t>
            </a:r>
            <a:r>
              <a:rPr lang="ko-KR" altLang="en-US" sz="2000" dirty="0">
                <a:ea typeface="+mn-lt"/>
                <a:cs typeface="+mn-lt"/>
              </a:rPr>
              <a:t> 색상</a:t>
            </a:r>
            <a:r>
              <a:rPr lang="en-US" altLang="ko-KR" sz="2000" dirty="0">
                <a:ea typeface="+mn-lt"/>
                <a:cs typeface="+mn-lt"/>
              </a:rPr>
              <a:t>,</a:t>
            </a:r>
            <a:r>
              <a:rPr lang="ko-KR" altLang="en-US" sz="2000" dirty="0">
                <a:ea typeface="+mn-lt"/>
                <a:cs typeface="+mn-lt"/>
              </a:rPr>
              <a:t> 위치 등을 설정하고</a:t>
            </a:r>
            <a:r>
              <a:rPr lang="en-US" altLang="ko-KR" sz="2000" dirty="0">
                <a:ea typeface="+mn-lt"/>
                <a:cs typeface="+mn-lt"/>
              </a:rPr>
              <a:t>,</a:t>
            </a:r>
            <a:r>
              <a:rPr lang="ko-KR" altLang="en-US" sz="2000" dirty="0">
                <a:ea typeface="+mn-lt"/>
                <a:cs typeface="+mn-lt"/>
              </a:rPr>
              <a:t> 해당 요소를 캔버스에 그리는 역할.</a:t>
            </a:r>
          </a:p>
          <a:p>
            <a:pPr marL="0" indent="0">
              <a:buNone/>
            </a:pPr>
            <a:r>
              <a:rPr lang="en-US" altLang="ko-KR" sz="2000" b="1" dirty="0">
                <a:latin typeface="Consolas"/>
                <a:ea typeface="+mn-lt"/>
                <a:cs typeface="+mn-lt"/>
              </a:rPr>
              <a:t>component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ko-KR" altLang="en-US" sz="2000" b="1" dirty="0">
                <a:ea typeface="+mn-lt"/>
                <a:cs typeface="+mn-lt"/>
              </a:rPr>
              <a:t>함수 파라미터와 역할</a:t>
            </a:r>
            <a:endParaRPr lang="en-US" altLang="ko-KR" sz="2000" b="1" dirty="0"/>
          </a:p>
          <a:p>
            <a:r>
              <a:rPr lang="ko-KR" dirty="0">
                <a:ea typeface="+mn-lt"/>
                <a:cs typeface="+mn-lt"/>
              </a:rPr>
              <a:t>객체의 크기(</a:t>
            </a:r>
            <a:r>
              <a:rPr lang="ko-KR" b="1" dirty="0" err="1">
                <a:latin typeface="Consolas"/>
              </a:rPr>
              <a:t>width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b="1" dirty="0" err="1">
                <a:latin typeface="Consolas"/>
              </a:rPr>
              <a:t>height</a:t>
            </a:r>
            <a:r>
              <a:rPr lang="ko-KR" dirty="0">
                <a:ea typeface="+mn-lt"/>
                <a:cs typeface="+mn-lt"/>
              </a:rPr>
              <a:t>), 위치(</a:t>
            </a:r>
            <a:r>
              <a:rPr lang="ko-KR" b="1" dirty="0" err="1">
                <a:latin typeface="Consolas"/>
              </a:rPr>
              <a:t>x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b="1" dirty="0" err="1">
                <a:latin typeface="Consolas"/>
              </a:rPr>
              <a:t>y</a:t>
            </a:r>
            <a:r>
              <a:rPr lang="ko-KR" dirty="0">
                <a:ea typeface="+mn-lt"/>
                <a:cs typeface="+mn-lt"/>
              </a:rPr>
              <a:t>), 색상(</a:t>
            </a:r>
            <a:r>
              <a:rPr lang="ko-KR" b="1" dirty="0" err="1">
                <a:latin typeface="Consolas"/>
              </a:rPr>
              <a:t>color</a:t>
            </a:r>
            <a:r>
              <a:rPr lang="ko-KR" dirty="0">
                <a:ea typeface="+mn-lt"/>
                <a:cs typeface="+mn-lt"/>
              </a:rPr>
              <a:t>), 유형(</a:t>
            </a:r>
            <a:r>
              <a:rPr lang="ko-KR" b="1" dirty="0" err="1">
                <a:latin typeface="Consolas"/>
              </a:rPr>
              <a:t>type</a:t>
            </a:r>
            <a:r>
              <a:rPr lang="ko-KR" dirty="0">
                <a:ea typeface="+mn-lt"/>
                <a:cs typeface="+mn-lt"/>
              </a:rPr>
              <a:t>)을 </a:t>
            </a:r>
            <a:r>
              <a:rPr lang="ko-KR" altLang="en-US" dirty="0">
                <a:ea typeface="+mn-lt"/>
                <a:cs typeface="+mn-lt"/>
              </a:rPr>
              <a:t>설정</a:t>
            </a:r>
            <a:r>
              <a:rPr lang="ko-KR" dirty="0">
                <a:ea typeface="+mn-lt"/>
                <a:cs typeface="+mn-lt"/>
              </a:rPr>
              <a:t>.</a:t>
            </a:r>
            <a:endParaRPr lang="ko-KR" dirty="0"/>
          </a:p>
          <a:p>
            <a:r>
              <a:rPr lang="ko-KR" b="1" err="1">
                <a:latin typeface="Consolas"/>
              </a:rPr>
              <a:t>update</a:t>
            </a:r>
            <a:r>
              <a:rPr lang="ko-KR" b="1" dirty="0">
                <a:latin typeface="Consolas"/>
              </a:rPr>
              <a:t>()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메서드</a:t>
            </a: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dirty="0">
                <a:ea typeface="+mn-lt"/>
                <a:cs typeface="+mn-lt"/>
              </a:rPr>
              <a:t> 객체를 화면에 그림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b="1" err="1">
                <a:latin typeface="Consolas"/>
              </a:rPr>
              <a:t>newPos</a:t>
            </a:r>
            <a:r>
              <a:rPr lang="ko-KR" b="1" dirty="0">
                <a:latin typeface="Consolas"/>
              </a:rPr>
              <a:t>()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메서드</a:t>
            </a: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dirty="0">
                <a:ea typeface="+mn-lt"/>
                <a:cs typeface="+mn-lt"/>
              </a:rPr>
              <a:t> 객체의 새로운 위치를 </a:t>
            </a:r>
            <a:r>
              <a:rPr lang="ko-KR" altLang="en-US" dirty="0">
                <a:ea typeface="+mn-lt"/>
                <a:cs typeface="+mn-lt"/>
              </a:rPr>
              <a:t>업데이트</a:t>
            </a:r>
            <a:r>
              <a:rPr lang="ko-KR" dirty="0">
                <a:ea typeface="+mn-lt"/>
                <a:cs typeface="+mn-lt"/>
              </a:rPr>
              <a:t>.</a:t>
            </a:r>
            <a:endParaRPr lang="ko-KR"/>
          </a:p>
          <a:p>
            <a:r>
              <a:rPr lang="ko-KR" b="1" err="1">
                <a:latin typeface="Consolas"/>
              </a:rPr>
              <a:t>crashWith</a:t>
            </a:r>
            <a:r>
              <a:rPr lang="ko-KR" b="1" dirty="0">
                <a:latin typeface="Consolas"/>
              </a:rPr>
              <a:t>()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메서드</a:t>
            </a:r>
            <a:r>
              <a:rPr lang="en-US" altLang="en-US" dirty="0">
                <a:ea typeface="+mn-lt"/>
                <a:cs typeface="+mn-lt"/>
              </a:rPr>
              <a:t>:</a:t>
            </a:r>
            <a:r>
              <a:rPr lang="ko-KR" dirty="0">
                <a:ea typeface="+mn-lt"/>
                <a:cs typeface="+mn-lt"/>
              </a:rPr>
              <a:t> 객체 간의 충돌을 </a:t>
            </a:r>
            <a:r>
              <a:rPr lang="ko-KR" altLang="en-US" dirty="0">
                <a:ea typeface="+mn-lt"/>
                <a:cs typeface="+mn-lt"/>
              </a:rPr>
              <a:t>감지</a:t>
            </a:r>
            <a:r>
              <a:rPr lang="ko-KR" dirty="0">
                <a:ea typeface="+mn-lt"/>
                <a:cs typeface="+mn-lt"/>
              </a:rPr>
              <a:t>.</a:t>
            </a:r>
            <a:endParaRPr 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21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0F18D-216F-6A80-832C-489D48F8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7" y="1279153"/>
            <a:ext cx="5846981" cy="11503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5.updateGameArea() </a:t>
            </a:r>
            <a:r>
              <a:rPr lang="ko-KR" altLang="en-US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함수</a:t>
            </a:r>
            <a:endParaRPr lang="en-US" b="1" kern="1200" cap="all" spc="5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FC5E7-85A3-A61E-3301-A8DFC1C25E56}"/>
              </a:ext>
            </a:extLst>
          </p:cNvPr>
          <p:cNvSpPr txBox="1"/>
          <p:nvPr/>
        </p:nvSpPr>
        <p:spPr>
          <a:xfrm>
            <a:off x="1620445" y="2890881"/>
            <a:ext cx="4918900" cy="2633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latinLnBrk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/>
              <a:t>updateGameArea()</a:t>
            </a:r>
            <a:r>
              <a:rPr lang="en-US" altLang="ko-KR"/>
              <a:t> </a:t>
            </a:r>
            <a:r>
              <a:rPr lang="ko-KR" altLang="en-US"/>
              <a:t>함수</a:t>
            </a:r>
            <a:r>
              <a:rPr lang="en-US" altLang="ko-KR"/>
              <a:t>: </a:t>
            </a:r>
            <a:r>
              <a:rPr lang="ko-KR" altLang="en-US"/>
              <a:t>게임</a:t>
            </a:r>
            <a:r>
              <a:rPr lang="en-US" altLang="ko-KR"/>
              <a:t> </a:t>
            </a:r>
            <a:r>
              <a:rPr lang="ko-KR" altLang="en-US"/>
              <a:t>상태를</a:t>
            </a:r>
            <a:r>
              <a:rPr lang="en-US" altLang="ko-KR"/>
              <a:t> </a:t>
            </a:r>
            <a:r>
              <a:rPr lang="ko-KR" altLang="en-US"/>
              <a:t>업데이트하고</a:t>
            </a:r>
            <a:r>
              <a:rPr lang="en-US"/>
              <a:t>,</a:t>
            </a:r>
            <a:r>
              <a:rPr lang="en-US" altLang="ko-KR"/>
              <a:t> </a:t>
            </a:r>
            <a:r>
              <a:rPr lang="ko-KR" altLang="en-US"/>
              <a:t>새로운</a:t>
            </a:r>
            <a:r>
              <a:rPr lang="en-US" altLang="ko-KR"/>
              <a:t> </a:t>
            </a:r>
            <a:r>
              <a:rPr lang="ko-KR" altLang="en-US"/>
              <a:t>프레임을</a:t>
            </a:r>
            <a:r>
              <a:rPr lang="en-US" altLang="ko-KR"/>
              <a:t> </a:t>
            </a:r>
            <a:r>
              <a:rPr lang="ko-KR" altLang="en-US"/>
              <a:t>렌더링</a:t>
            </a:r>
            <a:r>
              <a:rPr lang="en-US"/>
              <a:t>. </a:t>
            </a:r>
            <a:endParaRPr lang="en-US" altLang="ko-KR"/>
          </a:p>
          <a:p>
            <a:pPr marL="285750" indent="-228600" latinLnBrk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/>
              <a:t>게임</a:t>
            </a:r>
            <a:r>
              <a:rPr lang="en-US" altLang="ko-KR"/>
              <a:t> </a:t>
            </a:r>
            <a:r>
              <a:rPr lang="ko-KR" altLang="en-US"/>
              <a:t>요소의</a:t>
            </a:r>
            <a:r>
              <a:rPr lang="en-US" altLang="ko-KR"/>
              <a:t> </a:t>
            </a:r>
            <a:r>
              <a:rPr lang="ko-KR" altLang="en-US"/>
              <a:t>움직임</a:t>
            </a:r>
            <a:r>
              <a:rPr lang="en-US"/>
              <a:t>,</a:t>
            </a:r>
            <a:r>
              <a:rPr lang="en-US" altLang="ko-KR"/>
              <a:t> </a:t>
            </a:r>
            <a:r>
              <a:rPr lang="ko-KR" altLang="en-US"/>
              <a:t>충돌</a:t>
            </a:r>
            <a:r>
              <a:rPr lang="en-US" altLang="ko-KR"/>
              <a:t> </a:t>
            </a:r>
            <a:r>
              <a:rPr lang="ko-KR" altLang="en-US"/>
              <a:t>감지</a:t>
            </a:r>
            <a:r>
              <a:rPr lang="en-US"/>
              <a:t>,</a:t>
            </a:r>
            <a:r>
              <a:rPr lang="en-US" altLang="ko-KR"/>
              <a:t>  </a:t>
            </a:r>
            <a:r>
              <a:rPr lang="ko-KR" altLang="en-US"/>
              <a:t>장애물</a:t>
            </a:r>
            <a:r>
              <a:rPr lang="en-US" altLang="ko-KR"/>
              <a:t> </a:t>
            </a:r>
            <a:r>
              <a:rPr lang="ko-KR" altLang="en-US"/>
              <a:t>생성</a:t>
            </a:r>
            <a:r>
              <a:rPr lang="en-US"/>
              <a:t>,</a:t>
            </a:r>
            <a:r>
              <a:rPr lang="en-US" altLang="ko-KR"/>
              <a:t> </a:t>
            </a:r>
            <a:r>
              <a:rPr lang="ko-KR" altLang="en-US"/>
              <a:t>점수</a:t>
            </a:r>
            <a:r>
              <a:rPr lang="en-US" altLang="ko-KR"/>
              <a:t> </a:t>
            </a:r>
            <a:r>
              <a:rPr lang="ko-KR" altLang="en-US"/>
              <a:t>표시를 관리</a:t>
            </a:r>
            <a:r>
              <a:rPr lang="en-US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74CE56-AF40-BFEA-A3BC-4B64454D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99" y="3514600"/>
            <a:ext cx="3027755" cy="1567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23604C-D252-8F6B-868B-A3341F2CC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99" y="2155006"/>
            <a:ext cx="3027755" cy="118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3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A4AB-F654-03A3-C488-2140C0B4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6.EVERYINTERVAL()</a:t>
            </a:r>
            <a:r>
              <a:rPr lang="en-US" altLang="ko-KR" dirty="0">
                <a:ea typeface="+mj-lt"/>
                <a:cs typeface="+mj-lt"/>
              </a:rPr>
              <a:t> </a:t>
            </a:r>
            <a:r>
              <a:rPr lang="ko-KR" altLang="en-US" dirty="0">
                <a:ea typeface="+mj-lt"/>
                <a:cs typeface="+mj-lt"/>
              </a:rPr>
              <a:t>함수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17F3-EB0D-1D96-A04A-223200F4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cap="all" dirty="0">
                <a:latin typeface="Arial"/>
                <a:cs typeface="Arial"/>
              </a:rPr>
              <a:t>EVERYINTERVAL()</a:t>
            </a:r>
            <a:r>
              <a:rPr lang="en-US" altLang="ko-KR" cap="all" dirty="0">
                <a:latin typeface="Arial"/>
                <a:cs typeface="Arial"/>
              </a:rPr>
              <a:t> </a:t>
            </a:r>
            <a:r>
              <a:rPr lang="ko-KR" altLang="en-US" cap="all" dirty="0">
                <a:latin typeface="Arial"/>
                <a:cs typeface="Arial"/>
              </a:rPr>
              <a:t>함수는</a:t>
            </a:r>
            <a:r>
              <a:rPr lang="en-US" altLang="ko-KR" cap="all" dirty="0">
                <a:latin typeface="Arial"/>
                <a:cs typeface="Arial"/>
              </a:rPr>
              <a:t> </a:t>
            </a:r>
            <a:r>
              <a:rPr lang="ko-KR" altLang="en-US" cap="all" dirty="0">
                <a:latin typeface="Arial"/>
                <a:cs typeface="Arial"/>
              </a:rPr>
              <a:t>일정한</a:t>
            </a:r>
            <a:r>
              <a:rPr lang="en-US" altLang="ko-KR" cap="all" dirty="0">
                <a:latin typeface="Arial"/>
                <a:cs typeface="Arial"/>
              </a:rPr>
              <a:t> </a:t>
            </a:r>
            <a:r>
              <a:rPr lang="ko-KR" altLang="en-US" cap="all" dirty="0">
                <a:latin typeface="Arial"/>
                <a:cs typeface="Arial"/>
              </a:rPr>
              <a:t>주기로</a:t>
            </a:r>
            <a:r>
              <a:rPr lang="en-US" altLang="ko-KR" cap="all" dirty="0">
                <a:latin typeface="Arial"/>
                <a:cs typeface="Arial"/>
              </a:rPr>
              <a:t> </a:t>
            </a:r>
            <a:r>
              <a:rPr lang="ko-KR" altLang="en-US" cap="all" dirty="0">
                <a:latin typeface="Arial"/>
                <a:cs typeface="Arial"/>
              </a:rPr>
              <a:t>동작을</a:t>
            </a:r>
            <a:r>
              <a:rPr lang="en-US" altLang="ko-KR" cap="all" dirty="0">
                <a:latin typeface="Arial"/>
                <a:cs typeface="Arial"/>
              </a:rPr>
              <a:t> </a:t>
            </a:r>
            <a:r>
              <a:rPr lang="ko-KR" altLang="en-US" cap="all" dirty="0">
                <a:latin typeface="Arial"/>
                <a:cs typeface="Arial"/>
              </a:rPr>
              <a:t>수행</a:t>
            </a:r>
            <a:r>
              <a:rPr lang="en-US" cap="all" dirty="0">
                <a:latin typeface="Arial"/>
                <a:cs typeface="Arial"/>
              </a:rPr>
              <a:t>. </a:t>
            </a:r>
            <a:r>
              <a:rPr lang="en-US" altLang="ko-KR" cap="all" dirty="0">
                <a:latin typeface="Arial"/>
                <a:cs typeface="Arial"/>
              </a:rPr>
              <a:t> </a:t>
            </a:r>
            <a:endParaRPr lang="ko-KR" altLang="en-US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altLang="ko-KR" b="1" dirty="0" err="1">
                <a:latin typeface="Consolas"/>
              </a:rPr>
              <a:t>myGameArea.frameNo</a:t>
            </a:r>
            <a:r>
              <a:rPr lang="ko-KR" altLang="en-US" dirty="0">
                <a:latin typeface="Arial"/>
                <a:cs typeface="Arial"/>
              </a:rPr>
              <a:t> 변수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ko-KR" altLang="en-US" dirty="0">
                <a:latin typeface="Arial"/>
                <a:cs typeface="Arial"/>
              </a:rPr>
              <a:t> 현재 게임의 프레임 번호</a:t>
            </a:r>
            <a:r>
              <a:rPr lang="en-US" altLang="ko-KR" dirty="0">
                <a:latin typeface="Arial"/>
                <a:cs typeface="Arial"/>
              </a:rPr>
              <a:t>.</a:t>
            </a:r>
            <a:endParaRPr lang="ko-KR" altLang="en-US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latin typeface="Arial"/>
                <a:cs typeface="Arial"/>
              </a:rPr>
              <a:t> </a:t>
            </a:r>
            <a:r>
              <a:rPr lang="en-US" altLang="ko-KR" b="1" dirty="0" err="1">
                <a:latin typeface="Consolas"/>
              </a:rPr>
              <a:t>everyinterval</a:t>
            </a:r>
            <a:r>
              <a:rPr lang="en-US" altLang="ko-KR" b="1" dirty="0">
                <a:latin typeface="Consolas"/>
              </a:rPr>
              <a:t>(</a:t>
            </a:r>
            <a:r>
              <a:rPr lang="en-US" altLang="ko-KR" b="1" dirty="0" err="1">
                <a:latin typeface="Consolas"/>
              </a:rPr>
              <a:t>n</a:t>
            </a:r>
            <a:r>
              <a:rPr lang="en-US" altLang="ko-KR" b="1" dirty="0">
                <a:latin typeface="Consolas"/>
              </a:rPr>
              <a:t>)</a:t>
            </a:r>
            <a:r>
              <a:rPr lang="ko-KR" altLang="en-US" dirty="0">
                <a:latin typeface="Arial"/>
                <a:cs typeface="Arial"/>
              </a:rPr>
              <a:t> 함수는 </a:t>
            </a:r>
            <a:r>
              <a:rPr lang="en-US" altLang="ko-KR" b="1" dirty="0" err="1">
                <a:latin typeface="Consolas"/>
              </a:rPr>
              <a:t>myGameArea.frameNo</a:t>
            </a:r>
            <a:r>
              <a:rPr lang="ko-KR" altLang="en-US" dirty="0" err="1">
                <a:latin typeface="Arial"/>
                <a:cs typeface="Arial"/>
              </a:rPr>
              <a:t>를</a:t>
            </a:r>
            <a:r>
              <a:rPr lang="ko-KR" altLang="en-US" dirty="0">
                <a:latin typeface="Arial"/>
                <a:cs typeface="Arial"/>
              </a:rPr>
              <a:t> </a:t>
            </a:r>
            <a:r>
              <a:rPr lang="en-US" altLang="ko-KR" b="1" dirty="0" err="1">
                <a:latin typeface="Consolas"/>
              </a:rPr>
              <a:t>n</a:t>
            </a:r>
            <a:r>
              <a:rPr lang="ko-KR" altLang="en-US" dirty="0" err="1">
                <a:latin typeface="Arial"/>
                <a:cs typeface="Arial"/>
              </a:rPr>
              <a:t>으로</a:t>
            </a:r>
            <a:r>
              <a:rPr lang="ko-KR" altLang="en-US" dirty="0">
                <a:latin typeface="Arial"/>
                <a:cs typeface="Arial"/>
              </a:rPr>
              <a:t> 나눈 나머지가 </a:t>
            </a:r>
            <a:r>
              <a:rPr lang="en-US" altLang="ko-KR" dirty="0">
                <a:latin typeface="Arial"/>
                <a:cs typeface="Arial"/>
              </a:rPr>
              <a:t>0</a:t>
            </a:r>
            <a:r>
              <a:rPr lang="ko-KR" altLang="en-US" dirty="0">
                <a:latin typeface="Arial"/>
                <a:cs typeface="Arial"/>
              </a:rPr>
              <a:t>일 때</a:t>
            </a:r>
            <a:r>
              <a:rPr lang="en-US" altLang="ko-KR" dirty="0">
                <a:latin typeface="Arial"/>
                <a:cs typeface="Arial"/>
              </a:rPr>
              <a:t>,</a:t>
            </a:r>
            <a:r>
              <a:rPr lang="ko-KR" altLang="en-US" dirty="0">
                <a:latin typeface="Arial"/>
                <a:cs typeface="Arial"/>
              </a:rPr>
              <a:t> 즉 </a:t>
            </a:r>
            <a:r>
              <a:rPr lang="en-US" altLang="ko-KR" b="1" dirty="0" err="1">
                <a:latin typeface="Consolas"/>
              </a:rPr>
              <a:t>n</a:t>
            </a:r>
            <a:r>
              <a:rPr lang="ko-KR" altLang="en-US" dirty="0">
                <a:latin typeface="Arial"/>
                <a:cs typeface="Arial"/>
              </a:rPr>
              <a:t> 프레임마다 </a:t>
            </a:r>
            <a:r>
              <a:rPr lang="en-US" altLang="ko-KR" b="1" dirty="0" err="1">
                <a:latin typeface="Consolas"/>
              </a:rPr>
              <a:t>true</a:t>
            </a:r>
            <a:r>
              <a:rPr lang="ko-KR" altLang="en-US" dirty="0" err="1">
                <a:latin typeface="Arial"/>
                <a:cs typeface="Arial"/>
              </a:rPr>
              <a:t>를</a:t>
            </a:r>
            <a:r>
              <a:rPr lang="ko-KR" altLang="en-US" dirty="0">
                <a:latin typeface="Arial"/>
                <a:cs typeface="Arial"/>
              </a:rPr>
              <a:t> 반환</a:t>
            </a:r>
            <a:r>
              <a:rPr lang="en-US" altLang="ko-KR" dirty="0">
                <a:latin typeface="Arial"/>
                <a:cs typeface="Arial"/>
              </a:rPr>
              <a:t>.</a:t>
            </a:r>
            <a:r>
              <a:rPr lang="ko-KR" altLang="en-US" dirty="0">
                <a:latin typeface="Arial"/>
                <a:cs typeface="Arial"/>
              </a:rPr>
              <a:t> </a:t>
            </a:r>
            <a:r>
              <a:rPr lang="en-US" dirty="0">
                <a:latin typeface="Arial"/>
                <a:cs typeface="Arial"/>
              </a:rPr>
              <a:t>-&gt;</a:t>
            </a:r>
            <a:r>
              <a:rPr lang="en-US" altLang="ko-KR" dirty="0">
                <a:latin typeface="Arial"/>
                <a:cs typeface="Arial"/>
              </a:rPr>
              <a:t> </a:t>
            </a:r>
            <a:r>
              <a:rPr lang="ko-KR" altLang="en-US" dirty="0">
                <a:latin typeface="Arial"/>
                <a:cs typeface="Arial"/>
              </a:rPr>
              <a:t>특정 프레임 간격마다 코드를 실행</a:t>
            </a:r>
            <a:r>
              <a:rPr lang="en-US" altLang="ko-KR" dirty="0">
                <a:latin typeface="Arial"/>
                <a:cs typeface="Arial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9ECAE-9189-E13F-51F0-608EE0FC0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78" y="4256049"/>
            <a:ext cx="5573807" cy="97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2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DAE0-24CE-7B5A-45B3-E12F42D7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7.restartgame() </a:t>
            </a:r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42D7-F79C-B93A-9A0F-28E03598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314132"/>
            <a:ext cx="8567202" cy="32472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b="1" dirty="0" err="1">
                <a:latin typeface="Consolas"/>
              </a:rPr>
              <a:t>restartGame</a:t>
            </a:r>
            <a:r>
              <a:rPr lang="ko-KR" b="1" dirty="0">
                <a:latin typeface="Consolas"/>
              </a:rPr>
              <a:t>()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함수</a:t>
            </a:r>
            <a:r>
              <a:rPr lang="en-US" altLang="en-US" dirty="0">
                <a:ea typeface="+mn-lt"/>
                <a:cs typeface="+mn-lt"/>
              </a:rPr>
              <a:t>:</a:t>
            </a:r>
            <a:r>
              <a:rPr lang="ko-KR" dirty="0">
                <a:ea typeface="+mn-lt"/>
                <a:cs typeface="+mn-lt"/>
              </a:rPr>
              <a:t> 재시작 </a:t>
            </a:r>
            <a:r>
              <a:rPr lang="ko-KR" altLang="en-US" dirty="0">
                <a:ea typeface="+mn-lt"/>
                <a:cs typeface="+mn-lt"/>
              </a:rPr>
              <a:t>버튼을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누를 시 함수가 호출되어 게임을 초기화하고 다시 시작</a:t>
            </a:r>
            <a:r>
              <a:rPr lang="ko-KR" dirty="0">
                <a:ea typeface="+mn-lt"/>
                <a:cs typeface="+mn-lt"/>
              </a:rPr>
              <a:t>.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en-US" altLang="ko-KR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F0F4B-07E8-52F9-9589-F551B40EF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21" y="3144638"/>
            <a:ext cx="65532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0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1486-26BC-2660-6094-51E3056A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8.endgame() </a:t>
            </a:r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77A7-2BBE-0233-F15F-D49C70E9F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b="1" dirty="0" err="1">
                <a:latin typeface="Consolas"/>
              </a:rPr>
              <a:t>endGame</a:t>
            </a:r>
            <a:r>
              <a:rPr lang="ko-KR" b="1" dirty="0">
                <a:latin typeface="Consolas"/>
              </a:rPr>
              <a:t>()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함수</a:t>
            </a:r>
            <a:r>
              <a:rPr lang="en-US" altLang="en-US" dirty="0">
                <a:ea typeface="+mn-lt"/>
                <a:cs typeface="+mn-lt"/>
              </a:rPr>
              <a:t>:</a:t>
            </a:r>
            <a:r>
              <a:rPr lang="ko-KR" dirty="0">
                <a:ea typeface="+mn-lt"/>
                <a:cs typeface="+mn-lt"/>
              </a:rPr>
              <a:t> 게임이 종료될 때 </a:t>
            </a:r>
            <a:r>
              <a:rPr lang="ko-KR" altLang="en-US" dirty="0">
                <a:ea typeface="+mn-lt"/>
                <a:cs typeface="+mn-lt"/>
              </a:rPr>
              <a:t>호출</a:t>
            </a:r>
            <a:r>
              <a:rPr lang="ko-KR" dirty="0">
                <a:ea typeface="+mn-lt"/>
                <a:cs typeface="+mn-lt"/>
              </a:rPr>
              <a:t>.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 화면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색상을 </a:t>
            </a:r>
            <a:r>
              <a:rPr lang="ko-KR" dirty="0">
                <a:ea typeface="+mn-lt"/>
                <a:cs typeface="+mn-lt"/>
              </a:rPr>
              <a:t> 변경하고 재시작 버튼을 </a:t>
            </a:r>
            <a:r>
              <a:rPr lang="ko-KR" altLang="en-US" dirty="0">
                <a:ea typeface="+mn-lt"/>
                <a:cs typeface="+mn-lt"/>
              </a:rPr>
              <a:t>표시</a:t>
            </a:r>
            <a:r>
              <a:rPr lang="ko-KR" dirty="0">
                <a:ea typeface="+mn-lt"/>
                <a:cs typeface="+mn-lt"/>
              </a:rPr>
              <a:t>.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DDB65-4B58-B1E0-9A74-4A8CCB9D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5" y="3433828"/>
            <a:ext cx="6459415" cy="16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40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37ED-D057-8952-5F62-186E3BCE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부분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693B-5861-1FCC-BACA-1FDCC836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419639"/>
            <a:ext cx="5097171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+mn-lt"/>
                <a:cs typeface="+mn-lt"/>
              </a:rPr>
              <a:t>게임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컨트롤러: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 UP, DOWN, LEFT, RIGHT </a:t>
            </a:r>
            <a:r>
              <a:rPr lang="ko-KR" altLang="en-US" dirty="0">
                <a:ea typeface="+mn-lt"/>
                <a:cs typeface="+mn-lt"/>
              </a:rPr>
              <a:t>네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개의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버튼으로 구성.</a:t>
            </a:r>
          </a:p>
          <a:p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버튼을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누를 시</a:t>
            </a:r>
            <a:r>
              <a:rPr lang="ko-KR" altLang="en-US" dirty="0">
                <a:latin typeface="Trade Gothic Next Light"/>
              </a:rPr>
              <a:t> </a:t>
            </a:r>
            <a:r>
              <a:rPr lang="en-US" b="1" err="1">
                <a:latin typeface="Consolas"/>
              </a:rPr>
              <a:t>moveup</a:t>
            </a:r>
            <a:r>
              <a:rPr lang="en-US" b="1" dirty="0">
                <a:latin typeface="Consolas"/>
              </a:rPr>
              <a:t>()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err="1">
                <a:latin typeface="Consolas"/>
              </a:rPr>
              <a:t>movedown</a:t>
            </a:r>
            <a:r>
              <a:rPr lang="en-US" b="1" dirty="0">
                <a:latin typeface="Consolas"/>
              </a:rPr>
              <a:t>()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err="1">
                <a:latin typeface="Consolas"/>
              </a:rPr>
              <a:t>moveleft</a:t>
            </a:r>
            <a:r>
              <a:rPr lang="en-US" b="1" dirty="0">
                <a:latin typeface="Consolas"/>
              </a:rPr>
              <a:t>()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err="1">
                <a:latin typeface="Consolas"/>
              </a:rPr>
              <a:t>moveright</a:t>
            </a:r>
            <a:r>
              <a:rPr lang="en-US" b="1" dirty="0">
                <a:latin typeface="Consolas"/>
              </a:rPr>
              <a:t>()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함수가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호출되어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플레이어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캐릭터의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움직임을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조작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버튼에서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en-US" altLang="ko-KR" err="1">
                <a:ea typeface="+mn-lt"/>
                <a:cs typeface="+mn-lt"/>
              </a:rPr>
              <a:t>누르지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않을시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en-US" b="1" err="1">
                <a:latin typeface="Consolas"/>
              </a:rPr>
              <a:t>clearmove</a:t>
            </a:r>
            <a:r>
              <a:rPr lang="en-US" b="1" dirty="0">
                <a:latin typeface="Consolas"/>
              </a:rPr>
              <a:t>()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함수가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호출되어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움직임을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en-US" altLang="ko-KR" err="1">
                <a:ea typeface="+mn-lt"/>
                <a:cs typeface="+mn-lt"/>
              </a:rPr>
              <a:t>정지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0CCA5-EEDC-D6DF-EDBC-F615ADC7C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169" y="1366198"/>
            <a:ext cx="2743200" cy="396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8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C881-BB1F-BCE0-DA54-1799771D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5F8F-6148-A4F1-9F93-E53DAB18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https://www.w3schools.com/graphics/game_controllers.asp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4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2436" y="936887"/>
            <a:ext cx="3733630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1CAEB-19A3-B409-4608-E2E49EE4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65110"/>
            <a:ext cx="4735964" cy="1771535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pc="530"/>
              <a:t>목차</a:t>
            </a:r>
            <a:endParaRPr lang="en-US" spc="53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18D5-8520-86C2-E619-7FF954C6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4679206" cy="3052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1.게임 소개</a:t>
            </a:r>
            <a:endParaRPr lang="en-US" dirty="0"/>
          </a:p>
          <a:p>
            <a:pPr marL="0" indent="0">
              <a:buNone/>
            </a:pPr>
            <a:r>
              <a:rPr lang="ko-KR" altLang="en-US" sz="2500" dirty="0"/>
              <a:t>2.코드 분석</a:t>
            </a:r>
          </a:p>
          <a:p>
            <a:pPr marL="0" indent="0">
              <a:buNone/>
            </a:pPr>
            <a:endParaRPr lang="ko-KR" altLang="en-US" sz="2500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12" name="Picture 11" descr="테이블 위의 잡지 더미">
            <a:extLst>
              <a:ext uri="{FF2B5EF4-FFF2-40B4-BE49-F238E27FC236}">
                <a16:creationId xmlns:a16="http://schemas.microsoft.com/office/drawing/2014/main" id="{BC626998-EC32-EDBA-C7B4-E87F94234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00" r="4140"/>
          <a:stretch/>
        </p:blipFill>
        <p:spPr>
          <a:xfrm>
            <a:off x="6817011" y="1606437"/>
            <a:ext cx="3779022" cy="43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12CE6E-EFBF-F92D-EFCE-D0EAEE4F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A35204-0670-6473-6686-1AB0165AB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9" y="936478"/>
            <a:ext cx="10314136" cy="498228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8B347-0401-185D-CB06-FCF8E619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70" y="1406329"/>
            <a:ext cx="3909414" cy="1166217"/>
          </a:xfrm>
        </p:spPr>
        <p:txBody>
          <a:bodyPr anchor="t">
            <a:normAutofit/>
          </a:bodyPr>
          <a:lstStyle/>
          <a:p>
            <a:r>
              <a:rPr lang="en-US" dirty="0"/>
              <a:t>1.</a:t>
            </a:r>
            <a:r>
              <a:rPr lang="ko-KR" altLang="en-US" dirty="0"/>
              <a:t>게임 소개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6AE0C4-33FE-9C81-C0BA-D30A0E343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582189"/>
              </p:ext>
            </p:extLst>
          </p:nvPr>
        </p:nvGraphicFramePr>
        <p:xfrm>
          <a:off x="1724297" y="2102696"/>
          <a:ext cx="8745583" cy="3331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46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3470-CEF5-A4EE-F429-C62D1CEA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88" y="635322"/>
            <a:ext cx="8977511" cy="1073825"/>
          </a:xfrm>
        </p:spPr>
        <p:txBody>
          <a:bodyPr/>
          <a:lstStyle/>
          <a:p>
            <a:r>
              <a:rPr lang="ko-KR" altLang="en-US" dirty="0"/>
              <a:t> 게임구성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120D89-F18D-EA0E-3D6F-B85E8A18A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755" y="1871220"/>
            <a:ext cx="5741376" cy="339456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99144D-AADA-1C44-1FB9-33C31C03B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056" y="2360368"/>
            <a:ext cx="2202473" cy="224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8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7E8276-E7F8-D393-6F54-0BF8862C3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DFE30-E9B4-B520-D9CF-5181D140E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3464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삼목 게임용 금속 조각">
            <a:extLst>
              <a:ext uri="{FF2B5EF4-FFF2-40B4-BE49-F238E27FC236}">
                <a16:creationId xmlns:a16="http://schemas.microsoft.com/office/drawing/2014/main" id="{544A4964-F066-A093-89B4-BE50CCEEF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881" r="14666" b="2"/>
          <a:stretch/>
        </p:blipFill>
        <p:spPr>
          <a:xfrm>
            <a:off x="-1" y="10"/>
            <a:ext cx="753464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C81CF-221A-0F32-46CE-55EBB03D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5" y="3994511"/>
            <a:ext cx="4054887" cy="1591492"/>
          </a:xfrm>
          <a:noFill/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2.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코드분석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8135-4FE8-5679-D565-E9D44A4E0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681" y="914400"/>
            <a:ext cx="2811544" cy="50292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>
              <a:latin typeface="Trade Gothic Next Light"/>
            </a:endParaRPr>
          </a:p>
          <a:p>
            <a:pPr marL="457200" lvl="1" indent="0">
              <a:buNone/>
            </a:pPr>
            <a:endParaRPr lang="en-US" b="1">
              <a:latin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A35A5E-99B4-DBDF-D46C-B415D1F42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35881" y="931855"/>
            <a:ext cx="5657097" cy="4992273"/>
          </a:xfrm>
          <a:custGeom>
            <a:avLst/>
            <a:gdLst>
              <a:gd name="connsiteX0" fmla="*/ 0 w 4172596"/>
              <a:gd name="connsiteY0" fmla="*/ 0 h 4952999"/>
              <a:gd name="connsiteX1" fmla="*/ 4172596 w 4172596"/>
              <a:gd name="connsiteY1" fmla="*/ 0 h 4952999"/>
              <a:gd name="connsiteX2" fmla="*/ 4172596 w 4172596"/>
              <a:gd name="connsiteY2" fmla="*/ 342900 h 4952999"/>
              <a:gd name="connsiteX3" fmla="*/ 3239761 w 4172596"/>
              <a:gd name="connsiteY3" fmla="*/ 342900 h 4952999"/>
              <a:gd name="connsiteX4" fmla="*/ 3239761 w 4172596"/>
              <a:gd name="connsiteY4" fmla="*/ 1934392 h 4952999"/>
              <a:gd name="connsiteX5" fmla="*/ 4172596 w 4172596"/>
              <a:gd name="connsiteY5" fmla="*/ 1934392 h 4952999"/>
              <a:gd name="connsiteX6" fmla="*/ 4172596 w 4172596"/>
              <a:gd name="connsiteY6" fmla="*/ 4952999 h 4952999"/>
              <a:gd name="connsiteX7" fmla="*/ 0 w 4172596"/>
              <a:gd name="connsiteY7" fmla="*/ 4952999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8" fmla="*/ 3331201 w 4172596"/>
              <a:gd name="connsiteY8" fmla="*/ 2025832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  <a:gd name="connsiteX6" fmla="*/ 3239761 w 4172596"/>
              <a:gd name="connsiteY6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2596" h="4952999">
                <a:moveTo>
                  <a:pt x="4172596" y="1934392"/>
                </a:moveTo>
                <a:lnTo>
                  <a:pt x="4172596" y="4952999"/>
                </a:lnTo>
                <a:lnTo>
                  <a:pt x="0" y="4952999"/>
                </a:lnTo>
                <a:lnTo>
                  <a:pt x="0" y="0"/>
                </a:lnTo>
                <a:lnTo>
                  <a:pt x="4172596" y="0"/>
                </a:lnTo>
                <a:lnTo>
                  <a:pt x="4172596" y="342900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0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9024-C3E1-2BCA-EA25-58ED4BBB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88" y="963568"/>
            <a:ext cx="8977511" cy="745579"/>
          </a:xfrm>
        </p:spPr>
        <p:txBody>
          <a:bodyPr/>
          <a:lstStyle/>
          <a:p>
            <a:r>
              <a:rPr lang="en-US" dirty="0">
                <a:latin typeface="Consolas"/>
              </a:rPr>
              <a:t>1.startGame()</a:t>
            </a:r>
            <a:r>
              <a:rPr lang="en-US" altLang="ko-KR" b="0" dirty="0">
                <a:solidFill>
                  <a:srgbClr val="374151"/>
                </a:solidFill>
                <a:ea typeface="+mj-lt"/>
                <a:cs typeface="+mj-lt"/>
              </a:rPr>
              <a:t> </a:t>
            </a:r>
            <a:r>
              <a:rPr lang="ko-KR" altLang="en-US" b="0" dirty="0">
                <a:solidFill>
                  <a:srgbClr val="374151"/>
                </a:solidFill>
                <a:ea typeface="+mj-lt"/>
                <a:cs typeface="+mj-lt"/>
              </a:rPr>
              <a:t>함수 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AE23FB-9E78-F46B-AD4E-F376886EC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358" y="1876348"/>
            <a:ext cx="6953250" cy="14382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FCDE88-46B5-9EEA-C582-D41AA9C1DB3E}"/>
              </a:ext>
            </a:extLst>
          </p:cNvPr>
          <p:cNvSpPr txBox="1"/>
          <p:nvPr/>
        </p:nvSpPr>
        <p:spPr>
          <a:xfrm>
            <a:off x="1198685" y="3631222"/>
            <a:ext cx="881575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err="1">
                <a:latin typeface="Consolas"/>
                <a:ea typeface="+mn-lt"/>
                <a:cs typeface="+mn-lt"/>
              </a:rPr>
              <a:t>startGame</a:t>
            </a:r>
            <a:r>
              <a:rPr lang="en-US" sz="2000" dirty="0">
                <a:latin typeface="Consolas"/>
                <a:ea typeface="+mn-lt"/>
                <a:cs typeface="+mn-lt"/>
              </a:rPr>
              <a:t>()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함수: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게임</a:t>
            </a:r>
            <a:r>
              <a:rPr lang="en-US" altLang="ko-KR" sz="2000" dirty="0">
                <a:ea typeface="+mn-lt"/>
                <a:cs typeface="+mn-lt"/>
              </a:rPr>
              <a:t> </a:t>
            </a:r>
            <a:r>
              <a:rPr lang="en-US" altLang="ko-KR" sz="2000" err="1">
                <a:ea typeface="+mn-lt"/>
                <a:cs typeface="+mn-lt"/>
              </a:rPr>
              <a:t>영역을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err="1">
                <a:ea typeface="+mn-lt"/>
                <a:cs typeface="+mn-lt"/>
              </a:rPr>
              <a:t>정의</a:t>
            </a:r>
            <a:r>
              <a:rPr lang="en-US" altLang="ko-KR" sz="2000" dirty="0"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r>
              <a:rPr lang="en-US" sz="2000" err="1">
                <a:latin typeface="Consolas"/>
                <a:ea typeface="+mn-lt"/>
                <a:cs typeface="+mn-lt"/>
              </a:rPr>
              <a:t>myGamePiece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변수: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플레이어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캐릭터를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나타내는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latin typeface="Consolas"/>
                <a:ea typeface="+mn-lt"/>
                <a:cs typeface="+mn-lt"/>
              </a:rPr>
              <a:t>component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객체를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생성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err="1">
                <a:latin typeface="Consolas"/>
                <a:ea typeface="+mn-lt"/>
                <a:cs typeface="+mn-lt"/>
              </a:rPr>
              <a:t>myScore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변수: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점수를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나타내는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latin typeface="Consolas"/>
                <a:ea typeface="+mn-lt"/>
                <a:cs typeface="+mn-lt"/>
              </a:rPr>
              <a:t>component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객체를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생성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err="1">
                <a:latin typeface="Consolas"/>
                <a:ea typeface="+mn-lt"/>
                <a:cs typeface="+mn-lt"/>
              </a:rPr>
              <a:t>mySound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변수: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사운드를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다루는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latin typeface="Consolas"/>
                <a:ea typeface="+mn-lt"/>
                <a:cs typeface="+mn-lt"/>
              </a:rPr>
              <a:t>sound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객체를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생성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err="1">
                <a:latin typeface="Consolas"/>
                <a:ea typeface="+mn-lt"/>
                <a:cs typeface="+mn-lt"/>
              </a:rPr>
              <a:t>myGameArea.start</a:t>
            </a:r>
            <a:r>
              <a:rPr lang="en-US" sz="2000" dirty="0">
                <a:latin typeface="Consolas"/>
                <a:ea typeface="+mn-lt"/>
                <a:cs typeface="+mn-lt"/>
              </a:rPr>
              <a:t>()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함수를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호출하여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게임을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시작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1200" dirty="0">
              <a:solidFill>
                <a:srgbClr val="37415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579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2436" y="936887"/>
            <a:ext cx="3733630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FFD5D-800C-3B6E-1127-4E6D2A97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65110"/>
            <a:ext cx="4735964" cy="17715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2.sound() </a:t>
            </a:r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DAFE3-E3EC-9708-80C4-AD5E9C75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4679206" cy="30527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b="1" dirty="0" err="1">
                <a:latin typeface="Consolas"/>
              </a:rPr>
              <a:t>sound</a:t>
            </a:r>
            <a:r>
              <a:rPr lang="ko-KR" b="1" dirty="0">
                <a:latin typeface="Consolas"/>
              </a:rPr>
              <a:t>(</a:t>
            </a:r>
            <a:r>
              <a:rPr lang="ko-KR" b="1" dirty="0" err="1">
                <a:latin typeface="Consolas"/>
              </a:rPr>
              <a:t>src</a:t>
            </a:r>
            <a:r>
              <a:rPr lang="ko-KR" b="1" dirty="0">
                <a:latin typeface="Consolas"/>
              </a:rPr>
              <a:t>)</a:t>
            </a:r>
            <a:r>
              <a:rPr lang="ko-KR" dirty="0">
                <a:ea typeface="+mn-lt"/>
                <a:cs typeface="+mn-lt"/>
              </a:rPr>
              <a:t> 함수</a:t>
            </a: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dirty="0">
                <a:ea typeface="+mn-lt"/>
                <a:cs typeface="+mn-lt"/>
              </a:rPr>
              <a:t> 주어진 사운드 파일 경로(</a:t>
            </a:r>
            <a:r>
              <a:rPr lang="ko-KR" b="1" dirty="0" err="1">
                <a:latin typeface="Consolas"/>
              </a:rPr>
              <a:t>src</a:t>
            </a:r>
            <a:r>
              <a:rPr lang="ko-KR" dirty="0">
                <a:ea typeface="+mn-lt"/>
                <a:cs typeface="+mn-lt"/>
              </a:rPr>
              <a:t>)로부터 새로운 </a:t>
            </a:r>
            <a:r>
              <a:rPr lang="ko-KR" b="1" dirty="0" err="1">
                <a:latin typeface="Consolas"/>
              </a:rPr>
              <a:t>sound</a:t>
            </a:r>
            <a:r>
              <a:rPr lang="ko-KR" dirty="0">
                <a:ea typeface="+mn-lt"/>
                <a:cs typeface="+mn-lt"/>
              </a:rPr>
              <a:t> 객체를 </a:t>
            </a:r>
            <a:r>
              <a:rPr lang="ko-KR" altLang="en-US" dirty="0">
                <a:ea typeface="+mn-lt"/>
                <a:cs typeface="+mn-lt"/>
              </a:rPr>
              <a:t>생성</a:t>
            </a:r>
            <a:r>
              <a:rPr lang="ko-KR" dirty="0">
                <a:ea typeface="+mn-lt"/>
                <a:cs typeface="+mn-lt"/>
              </a:rPr>
              <a:t>.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사운드를</a:t>
            </a:r>
            <a:r>
              <a:rPr lang="ko-KR" dirty="0">
                <a:ea typeface="+mn-lt"/>
                <a:cs typeface="+mn-lt"/>
              </a:rPr>
              <a:t> 재생하고 정지시키는 </a:t>
            </a:r>
            <a:r>
              <a:rPr lang="ko-KR" b="1" dirty="0" err="1">
                <a:latin typeface="Consolas"/>
              </a:rPr>
              <a:t>play</a:t>
            </a:r>
            <a:r>
              <a:rPr lang="ko-KR" b="1" dirty="0">
                <a:latin typeface="Consolas"/>
              </a:rPr>
              <a:t>()</a:t>
            </a:r>
            <a:r>
              <a:rPr lang="ko-KR" dirty="0">
                <a:ea typeface="+mn-lt"/>
                <a:cs typeface="+mn-lt"/>
              </a:rPr>
              <a:t>와 </a:t>
            </a:r>
            <a:r>
              <a:rPr lang="ko-KR" b="1" dirty="0" err="1">
                <a:latin typeface="Consolas"/>
              </a:rPr>
              <a:t>stop</a:t>
            </a:r>
            <a:r>
              <a:rPr lang="ko-KR" b="1" dirty="0">
                <a:latin typeface="Consolas"/>
              </a:rPr>
              <a:t>()</a:t>
            </a:r>
            <a:r>
              <a:rPr lang="ko-KR" dirty="0">
                <a:ea typeface="+mn-lt"/>
                <a:cs typeface="+mn-lt"/>
              </a:rPr>
              <a:t> 메서드를 </a:t>
            </a:r>
            <a:r>
              <a:rPr lang="ko-KR" altLang="en-US" dirty="0">
                <a:ea typeface="+mn-lt"/>
                <a:cs typeface="+mn-lt"/>
              </a:rPr>
              <a:t>제공</a:t>
            </a:r>
            <a:r>
              <a:rPr lang="ko-KR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C96BE-64D2-F380-CD65-EDD2A1144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8" r="22455" b="1"/>
          <a:stretch/>
        </p:blipFill>
        <p:spPr>
          <a:xfrm>
            <a:off x="6817011" y="1606437"/>
            <a:ext cx="3779022" cy="43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4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7" y="1279153"/>
            <a:ext cx="5313583" cy="1150329"/>
          </a:xfrm>
        </p:spPr>
        <p:txBody>
          <a:bodyPr>
            <a:normAutofit/>
          </a:bodyPr>
          <a:lstStyle/>
          <a:p>
            <a:r>
              <a:rPr lang="en-US" dirty="0"/>
              <a:t>3.mygamearea()</a:t>
            </a:r>
            <a:r>
              <a:rPr lang="en-US" altLang="ko-KR" dirty="0"/>
              <a:t> </a:t>
            </a:r>
            <a:r>
              <a:rPr lang="en-US" altLang="ko-KR" dirty="0" err="1"/>
              <a:t>객체</a:t>
            </a:r>
            <a:endParaRPr lang="ko-KR" alt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984" y="2468851"/>
            <a:ext cx="4885862" cy="305589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 err="1">
                <a:latin typeface="Consolas"/>
              </a:rPr>
              <a:t>myGameArea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객체: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게임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캔버스와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게임</a:t>
            </a:r>
            <a:r>
              <a:rPr lang="en-US" altLang="ko-KR" sz="1600" dirty="0">
                <a:ea typeface="+mn-lt"/>
                <a:cs typeface="+mn-lt"/>
              </a:rPr>
              <a:t> </a:t>
            </a:r>
            <a:r>
              <a:rPr lang="en-US" altLang="ko-KR" sz="1600" dirty="0" err="1">
                <a:ea typeface="+mn-lt"/>
                <a:cs typeface="+mn-lt"/>
              </a:rPr>
              <a:t>동작</a:t>
            </a:r>
            <a:r>
              <a:rPr lang="en-US" altLang="ko-KR" sz="1600" dirty="0">
                <a:ea typeface="+mn-lt"/>
                <a:cs typeface="+mn-lt"/>
              </a:rPr>
              <a:t> </a:t>
            </a:r>
            <a:r>
              <a:rPr lang="en-US" altLang="ko-KR" sz="1600" dirty="0" err="1">
                <a:ea typeface="+mn-lt"/>
                <a:cs typeface="+mn-lt"/>
              </a:rPr>
              <a:t>관리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>
                <a:latin typeface="Consolas"/>
              </a:rPr>
              <a:t>canvas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속성: 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게임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화면을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그릴</a:t>
            </a:r>
            <a:r>
              <a:rPr lang="en-US" sz="1600" dirty="0">
                <a:ea typeface="+mn-lt"/>
                <a:cs typeface="+mn-lt"/>
              </a:rPr>
              <a:t> HTML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캔버스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요소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/>
          </a:p>
          <a:p>
            <a:pPr>
              <a:lnSpc>
                <a:spcPct val="110000"/>
              </a:lnSpc>
            </a:pPr>
            <a:r>
              <a:rPr lang="en-US" sz="1600" b="1" dirty="0">
                <a:latin typeface="Consolas"/>
              </a:rPr>
              <a:t>start()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메서드: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en-US" sz="1600" dirty="0">
                <a:latin typeface="Trade Gothic Next Light"/>
              </a:rPr>
              <a:t>canvas</a:t>
            </a:r>
            <a:r>
              <a:rPr lang="ko-KR" altLang="en-US" sz="1600" dirty="0">
                <a:latin typeface="Trade Gothic Next Light"/>
              </a:rPr>
              <a:t>의</a:t>
            </a:r>
            <a:r>
              <a:rPr lang="en-US" altLang="ko-KR" sz="1600" dirty="0">
                <a:latin typeface="Trade Gothic Next Light"/>
              </a:rPr>
              <a:t> </a:t>
            </a:r>
            <a:r>
              <a:rPr lang="ko-KR" altLang="en-US" sz="1600" dirty="0">
                <a:latin typeface="Trade Gothic Next Light"/>
              </a:rPr>
              <a:t>크기를</a:t>
            </a:r>
            <a:r>
              <a:rPr lang="en-US" altLang="ko-KR" sz="1600" dirty="0">
                <a:latin typeface="Trade Gothic Next Light"/>
              </a:rPr>
              <a:t> </a:t>
            </a:r>
            <a:r>
              <a:rPr lang="ko-KR" altLang="en-US" sz="1600" dirty="0">
                <a:latin typeface="Trade Gothic Next Light"/>
              </a:rPr>
              <a:t>설정하고</a:t>
            </a:r>
            <a:r>
              <a:rPr lang="en-US" sz="1600" dirty="0">
                <a:latin typeface="Trade Gothic Next Light"/>
              </a:rPr>
              <a:t> 2D</a:t>
            </a:r>
            <a:r>
              <a:rPr lang="en-US" altLang="ko-KR" sz="1600" dirty="0">
                <a:latin typeface="Trade Gothic Next Light"/>
              </a:rPr>
              <a:t> </a:t>
            </a:r>
            <a:r>
              <a:rPr lang="ko-KR" altLang="en-US" sz="1600" dirty="0">
                <a:latin typeface="Trade Gothic Next Light"/>
              </a:rPr>
              <a:t>그래픽</a:t>
            </a:r>
            <a:r>
              <a:rPr lang="en-US" altLang="ko-KR" sz="1600" dirty="0">
                <a:latin typeface="Trade Gothic Next Light"/>
              </a:rPr>
              <a:t> </a:t>
            </a:r>
            <a:r>
              <a:rPr lang="ko-KR" altLang="en-US" sz="1600" dirty="0">
                <a:latin typeface="Trade Gothic Next Light"/>
              </a:rPr>
              <a:t>컨텍스트와</a:t>
            </a:r>
            <a:r>
              <a:rPr lang="en-US" altLang="ko-KR" sz="1600" dirty="0">
                <a:latin typeface="Trade Gothic Next Ligh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게임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업데이트를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주기적으로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호출하기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위한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타이머를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설정.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>
                <a:latin typeface="Consolas"/>
              </a:rPr>
              <a:t>clear()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메서드:</a:t>
            </a:r>
            <a:r>
              <a:rPr lang="en-US" altLang="ko-KR" sz="1600" dirty="0">
                <a:ea typeface="+mn-lt"/>
                <a:cs typeface="+mn-lt"/>
              </a:rPr>
              <a:t>  </a:t>
            </a:r>
            <a:r>
              <a:rPr lang="ko-KR" altLang="en-US" sz="1600" dirty="0">
                <a:ea typeface="+mn-lt"/>
                <a:cs typeface="+mn-lt"/>
              </a:rPr>
              <a:t>이전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프레임의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그림을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지움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>
                <a:latin typeface="Consolas"/>
              </a:rPr>
              <a:t>stop()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메서드는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게임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루프를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ko-KR" altLang="en-US" sz="1600" dirty="0">
                <a:ea typeface="+mn-lt"/>
                <a:cs typeface="+mn-lt"/>
              </a:rPr>
              <a:t>멈춤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>
              <a:lnSpc>
                <a:spcPct val="110000"/>
              </a:lnSpc>
            </a:pP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E51F4-BD14-4ADE-A7E8-3F14BA61E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247" y="2466124"/>
            <a:ext cx="3788307" cy="19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D8E1-6B46-6D91-5075-D14786AF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1" y="717384"/>
            <a:ext cx="8977511" cy="1073825"/>
          </a:xfrm>
        </p:spPr>
        <p:txBody>
          <a:bodyPr/>
          <a:lstStyle/>
          <a:p>
            <a:r>
              <a:rPr lang="en-US" dirty="0"/>
              <a:t>4.</a:t>
            </a:r>
            <a:r>
              <a:rPr lang="en-US" altLang="ko-KR" dirty="0"/>
              <a:t>component() </a:t>
            </a:r>
            <a:r>
              <a:rPr lang="en-US" altLang="ko-KR" dirty="0" err="1"/>
              <a:t>함수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51AA6-7764-AB7A-F4F2-7969ED35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0" y="1912226"/>
            <a:ext cx="4829909" cy="3350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C31D7D-E93C-FF81-99E5-3DF04AF34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39" y="1911945"/>
            <a:ext cx="5920154" cy="25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24812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_2SEEDS">
      <a:dk1>
        <a:srgbClr val="000000"/>
      </a:dk1>
      <a:lt1>
        <a:srgbClr val="FFFFFF"/>
      </a:lt1>
      <a:dk2>
        <a:srgbClr val="41243D"/>
      </a:dk2>
      <a:lt2>
        <a:srgbClr val="E2E8E6"/>
      </a:lt2>
      <a:accent1>
        <a:srgbClr val="BC3053"/>
      </a:accent1>
      <a:accent2>
        <a:srgbClr val="CE429F"/>
      </a:accent2>
      <a:accent3>
        <a:srgbClr val="CE5942"/>
      </a:accent3>
      <a:accent4>
        <a:srgbClr val="2FB98E"/>
      </a:accent4>
      <a:accent5>
        <a:srgbClr val="3EB3C0"/>
      </a:accent5>
      <a:accent6>
        <a:srgbClr val="3073BC"/>
      </a:accent6>
      <a:hlink>
        <a:srgbClr val="31937A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LimelightVTI</vt:lpstr>
      <vt:lpstr>게임코드 분석</vt:lpstr>
      <vt:lpstr>목차</vt:lpstr>
      <vt:lpstr>1.게임 소개</vt:lpstr>
      <vt:lpstr> 게임구성</vt:lpstr>
      <vt:lpstr>2.코드분석</vt:lpstr>
      <vt:lpstr>1.startGame() 함수 </vt:lpstr>
      <vt:lpstr>2.sound() 함수</vt:lpstr>
      <vt:lpstr>3.mygamearea() 객체</vt:lpstr>
      <vt:lpstr>4.component() 함수</vt:lpstr>
      <vt:lpstr>PowerPoint Presentation</vt:lpstr>
      <vt:lpstr>5.updateGameArea() 함수</vt:lpstr>
      <vt:lpstr>6.EVERYINTERVAL() 함수</vt:lpstr>
      <vt:lpstr>7.restartgame() 함수</vt:lpstr>
      <vt:lpstr>8.endgame() 함수</vt:lpstr>
      <vt:lpstr>컨트롤러 부분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562</cp:revision>
  <dcterms:created xsi:type="dcterms:W3CDTF">2023-11-03T01:14:38Z</dcterms:created>
  <dcterms:modified xsi:type="dcterms:W3CDTF">2023-11-04T15:46:10Z</dcterms:modified>
</cp:coreProperties>
</file>