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70" r:id="rId10"/>
    <p:sldId id="263" r:id="rId11"/>
    <p:sldId id="265" r:id="rId12"/>
    <p:sldId id="266" r:id="rId13"/>
    <p:sldId id="267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842A28-43E2-9E87-5F7C-BDC36DDE5451}" v="5" dt="2023-10-11T04:33:59.891"/>
    <p1510:client id="{A9ACEC0B-E662-4BD1-832F-29739F732981}" v="228" dt="2023-10-11T03:10:36.456"/>
    <p1510:client id="{B22D5370-83C3-FABA-ED74-6D180268D75B}" v="918" dt="2023-10-11T04:31:33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민서" userId="S::_alstj1594@kyungsung.ac.kr::fa3d5fdc-d0e5-40d0-ab96-851ece6126ee" providerId="AD" clId="Web-{6F842A28-43E2-9E87-5F7C-BDC36DDE5451}"/>
    <pc:docChg chg="modSld">
      <pc:chgData name="최민서" userId="S::_alstj1594@kyungsung.ac.kr::fa3d5fdc-d0e5-40d0-ab96-851ece6126ee" providerId="AD" clId="Web-{6F842A28-43E2-9E87-5F7C-BDC36DDE5451}" dt="2023-10-11T04:33:59.891" v="4" actId="20577"/>
      <pc:docMkLst>
        <pc:docMk/>
      </pc:docMkLst>
      <pc:sldChg chg="modSp">
        <pc:chgData name="최민서" userId="S::_alstj1594@kyungsung.ac.kr::fa3d5fdc-d0e5-40d0-ab96-851ece6126ee" providerId="AD" clId="Web-{6F842A28-43E2-9E87-5F7C-BDC36DDE5451}" dt="2023-10-11T04:33:59.891" v="4" actId="20577"/>
        <pc:sldMkLst>
          <pc:docMk/>
          <pc:sldMk cId="3569210928" sldId="256"/>
        </pc:sldMkLst>
        <pc:spChg chg="mod">
          <ac:chgData name="최민서" userId="S::_alstj1594@kyungsung.ac.kr::fa3d5fdc-d0e5-40d0-ab96-851ece6126ee" providerId="AD" clId="Web-{6F842A28-43E2-9E87-5F7C-BDC36DDE5451}" dt="2023-10-11T04:33:59.891" v="4" actId="20577"/>
          <ac:spMkLst>
            <pc:docMk/>
            <pc:sldMk cId="3569210928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5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6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5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5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6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2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1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4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8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8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5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4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0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6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6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6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bestheroz/11805163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다채로운 액체 아트">
            <a:extLst>
              <a:ext uri="{FF2B5EF4-FFF2-40B4-BE49-F238E27FC236}">
                <a16:creationId xmlns:a16="http://schemas.microsoft.com/office/drawing/2014/main" id="{68365CFF-D714-4C13-3166-BCF500283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67" r="-2" b="879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ko-KR" altLang="en-US" sz="4400" dirty="0">
                <a:ea typeface="Microsoft GothicNeo"/>
                <a:cs typeface="Microsoft GothicNeo"/>
              </a:rPr>
              <a:t>화살 맞추기 게임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ko-KR" altLang="en-US">
                <a:ea typeface="Microsoft GothicNeo"/>
                <a:cs typeface="Microsoft GothicNeo"/>
              </a:rPr>
              <a:t>2021663069 최민서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8FBAE-745B-1888-51F4-30296E49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i="1" dirty="0"/>
              <a:t>추가된 기능:1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4D2743-8E49-9C63-0E74-FF43E1B9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 cap="all" dirty="0"/>
              <a:t>닉네임</a:t>
            </a:r>
            <a:r>
              <a:rPr lang="en-US" sz="2000" cap="all" dirty="0"/>
              <a:t> </a:t>
            </a:r>
            <a:r>
              <a:rPr lang="ko-KR" altLang="en-US" sz="2000" cap="all" err="1"/>
              <a:t>입력창</a:t>
            </a:r>
            <a:endParaRPr lang="en-US" sz="2000" cap="all" err="1"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en-US" sz="2000" cap="all" dirty="0">
                <a:ea typeface="Microsoft GothicNeo"/>
                <a:cs typeface="Microsoft GothicNeo"/>
              </a:rPr>
              <a:t>:</a:t>
            </a:r>
            <a:r>
              <a:rPr lang="ko-KR" altLang="en-US" sz="2000" cap="all" dirty="0">
                <a:ea typeface="Microsoft GothicNeo"/>
                <a:cs typeface="Microsoft GothicNeo"/>
              </a:rPr>
              <a:t>닉네임 입력 시 게임 내 반영 </a:t>
            </a:r>
            <a:endParaRPr lang="en-US" sz="2000" cap="all" dirty="0">
              <a:ea typeface="Microsoft GothicNeo"/>
              <a:cs typeface="Microsoft GothicNe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80547-3B79-45CA-A81D-A9E9EA446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646" y="965537"/>
            <a:ext cx="4491887" cy="1980293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11A25E-65CA-C584-7AEE-470F8AC53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646" y="4235639"/>
            <a:ext cx="4491887" cy="12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4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BC83-8355-0FF0-B47B-8884A0DB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icrosoft GothicNeo"/>
                <a:cs typeface="Microsoft GothicNeo"/>
              </a:rPr>
              <a:t>:2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9BD12-72E3-EDE7-5831-4BC97E58E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9" y="2092328"/>
            <a:ext cx="6284258" cy="23147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AF2128-121A-B20F-BE9A-8D0C632AF456}"/>
              </a:ext>
            </a:extLst>
          </p:cNvPr>
          <p:cNvSpPr txBox="1"/>
          <p:nvPr/>
        </p:nvSpPr>
        <p:spPr>
          <a:xfrm>
            <a:off x="843242" y="4843743"/>
            <a:ext cx="5320552" cy="12451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Microsoft GothicNeo"/>
                <a:cs typeface="Microsoft GothicNeo"/>
              </a:rPr>
              <a:t>메인 화면</a:t>
            </a:r>
          </a:p>
          <a:p>
            <a:r>
              <a:rPr lang="ko-KR" altLang="en-US" sz="2400" dirty="0">
                <a:ea typeface="Microsoft GothicNeo"/>
                <a:cs typeface="Microsoft GothicNeo"/>
              </a:rPr>
              <a:t>:게임 </a:t>
            </a:r>
            <a:r>
              <a:rPr lang="ko-KR" altLang="en-US" sz="2400" err="1">
                <a:ea typeface="Microsoft GothicNeo"/>
                <a:cs typeface="Microsoft GothicNeo"/>
              </a:rPr>
              <a:t>설명창</a:t>
            </a:r>
            <a:r>
              <a:rPr lang="ko-KR" altLang="en-US" sz="2400" dirty="0">
                <a:ea typeface="Microsoft GothicNeo"/>
                <a:cs typeface="Microsoft GothicNeo"/>
              </a:rPr>
              <a:t> 버튼(0)과</a:t>
            </a:r>
          </a:p>
          <a:p>
            <a:r>
              <a:rPr lang="ko-KR" altLang="en-US" sz="2400" dirty="0">
                <a:ea typeface="Microsoft GothicNeo"/>
                <a:cs typeface="Microsoft GothicNeo"/>
              </a:rPr>
              <a:t>시작 버튼(1) 구현</a:t>
            </a:r>
            <a:endParaRPr lang="ko-KR" sz="2400" dirty="0"/>
          </a:p>
        </p:txBody>
      </p:sp>
    </p:spTree>
    <p:extLst>
      <p:ext uri="{BB962C8B-B14F-4D97-AF65-F5344CB8AC3E}">
        <p14:creationId xmlns:p14="http://schemas.microsoft.com/office/powerpoint/2010/main" val="1120330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305B-9D49-3E93-A2F0-87E4E382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icrosoft GothicNeo"/>
                <a:cs typeface="Microsoft GothicNeo"/>
              </a:rPr>
              <a:t>:3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BBF2-23BD-3466-6091-4D99330A9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78680"/>
            <a:ext cx="10515600" cy="1493520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dirty="0" err="1">
                <a:ea typeface="Microsoft GothicNeo"/>
                <a:cs typeface="Microsoft GothicNeo"/>
              </a:rPr>
              <a:t>설명창</a:t>
            </a:r>
            <a:endParaRPr lang="en-US" altLang="ko-KR" dirty="0" err="1">
              <a:ea typeface="Microsoft GothicNeo"/>
              <a:cs typeface="Microsoft GothicNeo"/>
            </a:endParaRPr>
          </a:p>
          <a:p>
            <a:pPr marL="0" indent="0">
              <a:buNone/>
            </a:pPr>
            <a:r>
              <a:rPr lang="ko-KR" altLang="en-US" dirty="0">
                <a:ea typeface="Microsoft GothicNeo"/>
                <a:cs typeface="Microsoft GothicNeo"/>
              </a:rPr>
              <a:t>: 뒤로 가기 버튼 구현</a:t>
            </a:r>
            <a:endParaRPr lang="en-US" altLang="ko-KR" dirty="0">
              <a:ea typeface="Microsoft GothicNeo"/>
              <a:cs typeface="Microsoft GothicNe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C4C9F-68E0-E615-60EC-B27F74835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9" y="1688819"/>
            <a:ext cx="6407523" cy="221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61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A7EF-8918-A7BD-1A2A-0A9C2498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Microsoft GothicNeo"/>
                <a:cs typeface="Microsoft GothicNeo"/>
              </a:rPr>
              <a:t>:4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3A52-5A87-DAC7-4A45-870D7615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8826"/>
            <a:ext cx="10515600" cy="1213374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dirty="0">
                <a:ea typeface="Microsoft GothicNeo"/>
                <a:cs typeface="Microsoft GothicNeo"/>
              </a:rPr>
              <a:t>레벨</a:t>
            </a:r>
          </a:p>
          <a:p>
            <a:pPr marL="0" indent="0">
              <a:buNone/>
            </a:pPr>
            <a:r>
              <a:rPr lang="ko-KR" altLang="en-US" dirty="0">
                <a:ea typeface="Microsoft GothicNeo"/>
                <a:cs typeface="Microsoft GothicNeo"/>
              </a:rPr>
              <a:t>: 성공 횟수가 일정 이상 누적되면 레벨 상승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8C926-6BE9-A85A-F150-9B4ED2AFD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8" y="1370182"/>
            <a:ext cx="6373905" cy="328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45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CCDA3-FB97-8F5D-E319-642D8627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Microsoft GothicNeo"/>
                <a:cs typeface="Microsoft GothicNeo"/>
              </a:rPr>
              <a:t>:5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6CF8E-E3BB-66AD-581B-760145FF4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5062"/>
            <a:ext cx="10515600" cy="1527138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 dirty="0">
                <a:ea typeface="Microsoft GothicNeo"/>
                <a:cs typeface="Microsoft GothicNeo"/>
              </a:rPr>
              <a:t>종료</a:t>
            </a:r>
          </a:p>
          <a:p>
            <a:pPr marL="0" indent="0">
              <a:buNone/>
            </a:pPr>
            <a:r>
              <a:rPr lang="ko-KR" altLang="en-US" dirty="0">
                <a:ea typeface="Microsoft GothicNeo"/>
                <a:cs typeface="Microsoft GothicNeo"/>
              </a:rPr>
              <a:t>: 플레이어가 레벨 3 달성 시 클리어 화면을 띄우고 화면 종료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143C1-8984-B11E-0B8F-D7E8B3F3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9" y="1870207"/>
            <a:ext cx="7068670" cy="185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62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EC853-20F0-5704-2B39-B76A130D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303041"/>
          </a:xfrm>
        </p:spPr>
        <p:txBody>
          <a:bodyPr>
            <a:normAutofit/>
          </a:bodyPr>
          <a:lstStyle/>
          <a:p>
            <a:r>
              <a:rPr lang="en-US" sz="3600" dirty="0">
                <a:ea typeface="Microsoft GothicNeo"/>
                <a:cs typeface="Microsoft GothicNeo"/>
              </a:rPr>
              <a:t>:</a:t>
            </a:r>
            <a:r>
              <a:rPr lang="ko-KR" altLang="en-US" sz="3600" dirty="0">
                <a:ea typeface="Microsoft GothicNeo"/>
                <a:cs typeface="Microsoft GothicNeo"/>
              </a:rPr>
              <a:t>그</a:t>
            </a:r>
            <a:r>
              <a:rPr lang="en-US" sz="3600" dirty="0">
                <a:ea typeface="Microsoft GothicNeo"/>
                <a:cs typeface="Microsoft GothicNeo"/>
              </a:rPr>
              <a:t> </a:t>
            </a:r>
            <a:r>
              <a:rPr lang="ko-KR" altLang="en-US" sz="3600" dirty="0">
                <a:ea typeface="Microsoft GothicNeo"/>
                <a:cs typeface="Microsoft GothicNeo"/>
              </a:rPr>
              <a:t>외 것들</a:t>
            </a:r>
            <a:endParaRPr lang="ko-KR" altLang="en-US" sz="2800" dirty="0">
              <a:ea typeface="Microsoft GothicNeo"/>
              <a:cs typeface="Microsoft GothicNeo"/>
            </a:endParaRPr>
          </a:p>
        </p:txBody>
      </p:sp>
      <p:pic>
        <p:nvPicPr>
          <p:cNvPr id="5" name="Picture 4" descr="쌓아 놓은 색연필과 디자인 공간">
            <a:extLst>
              <a:ext uri="{FF2B5EF4-FFF2-40B4-BE49-F238E27FC236}">
                <a16:creationId xmlns:a16="http://schemas.microsoft.com/office/drawing/2014/main" id="{C7621CED-BE94-F7B3-C836-F54577129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17" r="4636" b="-3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1001-BF53-CAAC-A5C9-414FB10FA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1672150"/>
            <a:ext cx="4840010" cy="4504813"/>
          </a:xfrm>
        </p:spPr>
        <p:txBody>
          <a:bodyPr lIns="109728" tIns="109728" rIns="109728" bIns="91440" anchor="t"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00000"/>
                </a:solidFill>
                <a:ea typeface="Microsoft GothicNeo"/>
                <a:cs typeface="Microsoft GothicNeo"/>
              </a:rPr>
              <a:t>&gt;&gt;2가지 자원 활용</a:t>
            </a:r>
            <a:endParaRPr lang="ko-KR" b="1" dirty="0">
              <a:solidFill>
                <a:srgbClr val="000000"/>
              </a:solidFill>
              <a:ea typeface="Microsoft GothicNeo"/>
              <a:cs typeface="Microsoft GothicNeo"/>
            </a:endParaRPr>
          </a:p>
          <a:p>
            <a:r>
              <a:rPr lang="ko-KR" altLang="en-US" sz="2000" dirty="0">
                <a:solidFill>
                  <a:srgbClr val="0070C0"/>
                </a:solidFill>
                <a:ea typeface="Microsoft GothicNeo"/>
                <a:cs typeface="Microsoft GothicNeo"/>
              </a:rPr>
              <a:t>배경</a:t>
            </a:r>
            <a:r>
              <a:rPr lang="en-US" sz="2000" dirty="0">
                <a:solidFill>
                  <a:srgbClr val="0070C0"/>
                </a:solidFill>
                <a:ea typeface="Microsoft GothicNeo"/>
                <a:cs typeface="Microsoft GothicNeo"/>
              </a:rPr>
              <a:t> </a:t>
            </a:r>
            <a:r>
              <a:rPr lang="ko-KR" altLang="en-US" sz="2000" dirty="0">
                <a:solidFill>
                  <a:srgbClr val="0070C0"/>
                </a:solidFill>
                <a:ea typeface="Microsoft GothicNeo"/>
                <a:cs typeface="Microsoft GothicNeo"/>
              </a:rPr>
              <a:t>색상</a:t>
            </a:r>
            <a:endParaRPr lang="en-US" sz="2000" dirty="0">
              <a:solidFill>
                <a:srgbClr val="0070C0"/>
              </a:solidFill>
              <a:ea typeface="Microsoft GothicNeo"/>
              <a:cs typeface="Microsoft GothicNeo"/>
            </a:endParaRPr>
          </a:p>
          <a:p>
            <a:r>
              <a:rPr lang="ko-KR" altLang="en-US" sz="2000" dirty="0">
                <a:solidFill>
                  <a:srgbClr val="FF0000"/>
                </a:solidFill>
                <a:ea typeface="Microsoft GothicNeo"/>
                <a:cs typeface="Microsoft GothicNeo"/>
              </a:rPr>
              <a:t>글자 색상</a:t>
            </a:r>
          </a:p>
          <a:p>
            <a:pPr marL="0" indent="0">
              <a:buNone/>
            </a:pPr>
            <a:endParaRPr lang="ko-KR" sz="2000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sz="2000">
              <a:ea typeface="Microsoft GothicNeo"/>
              <a:cs typeface="Microsoft GothicNe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F147A-459E-333E-CD80-7B1B8ADED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812" y="4873668"/>
            <a:ext cx="7270376" cy="752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E88D83-2866-74C8-C0A3-48AB6853B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810" y="5951650"/>
            <a:ext cx="8290113" cy="34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41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삼목 게임용 금속 조각">
            <a:extLst>
              <a:ext uri="{FF2B5EF4-FFF2-40B4-BE49-F238E27FC236}">
                <a16:creationId xmlns:a16="http://schemas.microsoft.com/office/drawing/2014/main" id="{BF77FE68-BDB0-6FD0-F7A6-87D367E74E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74" r="-2" b="5174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6DB179-0B95-F04B-B756-2607490E2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834174"/>
            <a:ext cx="5257800" cy="17015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4400" i="1">
                <a:solidFill>
                  <a:schemeClr val="bg1"/>
                </a:solidFill>
              </a:rPr>
              <a:t>게임</a:t>
            </a:r>
            <a:r>
              <a:rPr lang="en-US" sz="4400" i="1">
                <a:solidFill>
                  <a:schemeClr val="bg1"/>
                </a:solidFill>
              </a:rPr>
              <a:t> </a:t>
            </a:r>
            <a:r>
              <a:rPr lang="ko-KR" altLang="en-US" sz="4400" i="1">
                <a:solidFill>
                  <a:schemeClr val="bg1"/>
                </a:solidFill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555407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C39B6E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99804-7562-F8E6-8F38-067CF348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  <a:ea typeface="Microsoft GothicNeo"/>
                <a:cs typeface="Microsoft GothicNeo"/>
              </a:rPr>
              <a:t>출처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8FE08-A96C-868F-CAFF-BD4B45E3F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lIns="109728" tIns="109728" rIns="109728" bIns="91440" anchor="ctr">
            <a:normAutofit/>
          </a:bodyPr>
          <a:lstStyle/>
          <a:p>
            <a:r>
              <a:rPr lang="en-US" sz="2000">
                <a:ea typeface="+mn-lt"/>
                <a:cs typeface="+mn-lt"/>
                <a:hlinkClick r:id="rId2"/>
              </a:rPr>
              <a:t>https://blog.naver.com/bestheroz/118051630</a:t>
            </a:r>
            <a:r>
              <a:rPr lang="en-US" sz="2000">
                <a:ea typeface="+mn-lt"/>
                <a:cs typeface="+mn-lt"/>
              </a:rPr>
              <a:t> </a:t>
            </a:r>
          </a:p>
          <a:p>
            <a:r>
              <a:rPr lang="en-US" sz="2000">
                <a:ea typeface="Microsoft GothicNeo"/>
                <a:cs typeface="Microsoft GothicNeo"/>
              </a:rPr>
              <a:t>Chat GPT</a:t>
            </a:r>
          </a:p>
        </p:txBody>
      </p:sp>
    </p:spTree>
    <p:extLst>
      <p:ext uri="{BB962C8B-B14F-4D97-AF65-F5344CB8AC3E}">
        <p14:creationId xmlns:p14="http://schemas.microsoft.com/office/powerpoint/2010/main" val="190089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9B36-0C0A-C106-292C-8B7A1858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Microsoft GothicNeo"/>
                <a:cs typeface="Microsoft GothicNeo"/>
              </a:rPr>
              <a:t>목차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1F74F-A48A-CF86-87CF-F3E31F7D8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sz="2800">
                <a:ea typeface="Microsoft GothicNeo"/>
                <a:cs typeface="Microsoft GothicNeo"/>
              </a:rPr>
              <a:t>게임 소개 &amp; 구성</a:t>
            </a:r>
          </a:p>
          <a:p>
            <a:r>
              <a:rPr lang="ko-KR" altLang="en-US" sz="2800">
                <a:ea typeface="Microsoft GothicNeo"/>
                <a:cs typeface="Microsoft GothicNeo"/>
              </a:rPr>
              <a:t>업그레이드 사항</a:t>
            </a:r>
          </a:p>
          <a:p>
            <a:r>
              <a:rPr lang="ko-KR" altLang="en-US" sz="2800">
                <a:ea typeface="Microsoft GothicNeo"/>
                <a:cs typeface="Microsoft GothicNeo"/>
              </a:rPr>
              <a:t>게임 시연</a:t>
            </a:r>
          </a:p>
          <a:p>
            <a:endParaRPr lang="en-US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04363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책상 위의 가젯">
            <a:extLst>
              <a:ext uri="{FF2B5EF4-FFF2-40B4-BE49-F238E27FC236}">
                <a16:creationId xmlns:a16="http://schemas.microsoft.com/office/drawing/2014/main" id="{553A64D4-D699-2EBF-8DAC-9F7B15166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9" r="-2" b="1841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A04F9-A59C-3B24-4704-C1943D37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3600" i="1">
                <a:solidFill>
                  <a:schemeClr val="bg1"/>
                </a:solidFill>
              </a:rPr>
              <a:t>게임 소개 </a:t>
            </a:r>
            <a:r>
              <a:rPr lang="en-US" altLang="ko-KR" sz="3600" i="1">
                <a:solidFill>
                  <a:schemeClr val="bg1"/>
                </a:solidFill>
              </a:rPr>
              <a:t>&amp; </a:t>
            </a:r>
            <a:r>
              <a:rPr lang="ko-KR" altLang="en-US" sz="3600" i="1">
                <a:solidFill>
                  <a:schemeClr val="bg1"/>
                </a:solidFill>
              </a:rPr>
              <a:t>구성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52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체스 게임의 체크 메이트">
            <a:extLst>
              <a:ext uri="{FF2B5EF4-FFF2-40B4-BE49-F238E27FC236}">
                <a16:creationId xmlns:a16="http://schemas.microsoft.com/office/drawing/2014/main" id="{16829993-5D90-C5F9-2A28-440B31358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32" r="20274" b="1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0B8CD-6232-D658-A987-B16009702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lIns="109728" tIns="109728" rIns="109728" bIns="9144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ko-KR" altLang="en-US" sz="2000" dirty="0">
                <a:ea typeface="Microsoft GothicNeo"/>
                <a:cs typeface="Microsoft GothicNeo"/>
              </a:rPr>
              <a:t>기존 8_5_1 코드를 업그레이드하여 구현</a:t>
            </a:r>
          </a:p>
          <a:p>
            <a:r>
              <a:rPr lang="ko-KR" altLang="en-US" sz="2000" dirty="0">
                <a:ea typeface="Microsoft GothicNeo"/>
                <a:cs typeface="Microsoft GothicNeo"/>
              </a:rPr>
              <a:t>게임 컨셉 : 플레이어가 </a:t>
            </a:r>
            <a:r>
              <a:rPr lang="ko-KR" altLang="en-US" sz="2000" dirty="0" err="1">
                <a:ea typeface="Microsoft GothicNeo"/>
                <a:cs typeface="Microsoft GothicNeo"/>
              </a:rPr>
              <a:t>랜덤한</a:t>
            </a:r>
            <a:r>
              <a:rPr lang="ko-KR" altLang="en-US" sz="2000" dirty="0">
                <a:ea typeface="Microsoft GothicNeo"/>
                <a:cs typeface="Microsoft GothicNeo"/>
              </a:rPr>
              <a:t> 위치에 생성되는 </a:t>
            </a:r>
            <a:r>
              <a:rPr lang="ko-KR" altLang="en-US" sz="2000" dirty="0" err="1">
                <a:ea typeface="Microsoft GothicNeo"/>
                <a:cs typeface="Microsoft GothicNeo"/>
              </a:rPr>
              <a:t>블럭을</a:t>
            </a:r>
            <a:r>
              <a:rPr lang="ko-KR" altLang="en-US" sz="2000" dirty="0">
                <a:ea typeface="Microsoft GothicNeo"/>
                <a:cs typeface="Microsoft GothicNeo"/>
              </a:rPr>
              <a:t> 맞추면 점수를 획득하고, 누적된 점수에 따라 플레이어 레벨이 3에 도달할 시 게임이 종료됩니다. </a:t>
            </a:r>
          </a:p>
          <a:p>
            <a:endParaRPr lang="ko-KR" altLang="en-US" sz="2000">
              <a:ea typeface="Microsoft GothicNeo"/>
              <a:cs typeface="Microsoft GothicNeo"/>
            </a:endParaRPr>
          </a:p>
          <a:p>
            <a:endParaRPr lang="ko-KR" altLang="en-US" sz="2000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ko-KR" altLang="en-US" sz="200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22842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이진 숫자와 청사진이 포함된 CPU">
            <a:extLst>
              <a:ext uri="{FF2B5EF4-FFF2-40B4-BE49-F238E27FC236}">
                <a16:creationId xmlns:a16="http://schemas.microsoft.com/office/drawing/2014/main" id="{3B35B7BF-101A-E649-DDEA-005CAE81CD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 r="-2" b="-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07161-415E-0CAB-4869-FA718EFB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416721"/>
            <a:ext cx="9144000" cy="11526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4800" i="1">
                <a:solidFill>
                  <a:schemeClr val="bg1"/>
                </a:solidFill>
              </a:rPr>
              <a:t>업그레이드 사항</a:t>
            </a:r>
            <a:endParaRPr lang="en-US" sz="48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5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A634-404E-F7D1-F2EC-9C814F52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6706"/>
          </a:xfrm>
        </p:spPr>
        <p:txBody>
          <a:bodyPr>
            <a:normAutofit/>
          </a:bodyPr>
          <a:lstStyle/>
          <a:p>
            <a:r>
              <a:rPr lang="ko-KR" altLang="en-US" sz="3200">
                <a:ea typeface="Microsoft GothicNeo"/>
                <a:cs typeface="Microsoft GothicNeo"/>
              </a:rPr>
              <a:t>기존 코드 실행 결과</a:t>
            </a:r>
            <a:endParaRPr lang="en-US" sz="3200" err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9E431-A0AE-427B-7E4B-920B78159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60" y="1354647"/>
            <a:ext cx="6485964" cy="41487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1092D4-E8CD-8013-8770-2C6FB6E03957}"/>
              </a:ext>
            </a:extLst>
          </p:cNvPr>
          <p:cNvSpPr txBox="1"/>
          <p:nvPr/>
        </p:nvSpPr>
        <p:spPr>
          <a:xfrm>
            <a:off x="8314765" y="1764926"/>
            <a:ext cx="316902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>
                <a:ea typeface="Microsoft GothicNeo"/>
                <a:cs typeface="Microsoft GothicNeo"/>
              </a:rPr>
              <a:t>&lt;문제점&gt;</a:t>
            </a:r>
            <a:endParaRPr lang="en-US" altLang="ko-KR"/>
          </a:p>
          <a:p>
            <a:endParaRPr lang="ko-KR" altLang="en-US" sz="2400">
              <a:ea typeface="Microsoft GothicNeo"/>
              <a:cs typeface="Microsoft GothicNeo"/>
            </a:endParaRPr>
          </a:p>
          <a:p>
            <a:pPr marL="342900" indent="-342900">
              <a:buAutoNum type="arabicParenR"/>
            </a:pPr>
            <a:r>
              <a:rPr lang="ko-KR" altLang="en-US" sz="2600">
                <a:ea typeface="Microsoft GothicNeo"/>
                <a:cs typeface="Microsoft GothicNeo"/>
              </a:rPr>
              <a:t>목표물 생성 위치</a:t>
            </a:r>
          </a:p>
          <a:p>
            <a:pPr marL="342900" indent="-342900">
              <a:buAutoNum type="arabicParenR"/>
            </a:pPr>
            <a:r>
              <a:rPr lang="ko-KR" altLang="en-US" sz="2600">
                <a:ea typeface="Microsoft GothicNeo"/>
                <a:cs typeface="Microsoft GothicNeo"/>
              </a:rPr>
              <a:t>플레이어 이동거리</a:t>
            </a:r>
          </a:p>
          <a:p>
            <a:pPr marL="342900" indent="-342900">
              <a:buAutoNum type="arabicParenR"/>
            </a:pPr>
            <a:r>
              <a:rPr lang="ko-KR" altLang="en-US" sz="2600">
                <a:ea typeface="Microsoft GothicNeo"/>
                <a:cs typeface="Microsoft GothicNeo"/>
              </a:rPr>
              <a:t>도형의 형태</a:t>
            </a:r>
          </a:p>
          <a:p>
            <a:endParaRPr lang="ko-KR" altLang="en-US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39820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45A5-4184-D0C5-A2E4-B574FB87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ea typeface="Microsoft GothicNeo"/>
                <a:cs typeface="Microsoft GothicNeo"/>
              </a:rPr>
              <a:t>개선된 코드 3가지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A39C64-0C68-32FF-C588-86C0B23F9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9" y="1636279"/>
            <a:ext cx="8043581" cy="1344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9DC787-35D6-2230-C537-180A162AA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58" y="3719633"/>
            <a:ext cx="5208494" cy="134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5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E5DD33-6B54-375E-43D3-567EE2F0D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26" y="340659"/>
            <a:ext cx="4849091" cy="618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6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6005-24F7-E5D0-1939-BCF57617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개선된</a:t>
            </a:r>
            <a:r>
              <a:rPr lang="en-US" dirty="0">
                <a:ea typeface="Microsoft GothicNeo"/>
                <a:cs typeface="Microsoft GothicNeo"/>
              </a:rPr>
              <a:t> </a:t>
            </a:r>
            <a:r>
              <a:rPr lang="ko-KR" altLang="en-US" dirty="0">
                <a:ea typeface="Microsoft GothicNeo"/>
                <a:cs typeface="Microsoft GothicNeo"/>
              </a:rPr>
              <a:t>결과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C0AF0-1014-D429-D174-2D4D14A49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8" y="1717565"/>
            <a:ext cx="8178050" cy="426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3975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3D2441"/>
      </a:dk2>
      <a:lt2>
        <a:srgbClr val="E2E5E8"/>
      </a:lt2>
      <a:accent1>
        <a:srgbClr val="C39B6E"/>
      </a:accent1>
      <a:accent2>
        <a:srgbClr val="C57D73"/>
      </a:accent2>
      <a:accent3>
        <a:srgbClr val="D08DA1"/>
      </a:accent3>
      <a:accent4>
        <a:srgbClr val="C573AE"/>
      </a:accent4>
      <a:accent5>
        <a:srgbClr val="C68DD0"/>
      </a:accent5>
      <a:accent6>
        <a:srgbClr val="9873C5"/>
      </a:accent6>
      <a:hlink>
        <a:srgbClr val="6183AA"/>
      </a:hlink>
      <a:folHlink>
        <a:srgbClr val="7F7F7F"/>
      </a:folHlink>
    </a:clrScheme>
    <a:fontScheme name="Custom 3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BrushVTI</vt:lpstr>
      <vt:lpstr>화살 맞추기 게임</vt:lpstr>
      <vt:lpstr>목차</vt:lpstr>
      <vt:lpstr>게임 소개 &amp; 구성</vt:lpstr>
      <vt:lpstr>PowerPoint Presentation</vt:lpstr>
      <vt:lpstr>업그레이드 사항</vt:lpstr>
      <vt:lpstr>기존 코드 실행 결과</vt:lpstr>
      <vt:lpstr>개선된 코드 3가지</vt:lpstr>
      <vt:lpstr>PowerPoint Presentation</vt:lpstr>
      <vt:lpstr>개선된 결과</vt:lpstr>
      <vt:lpstr>추가된 기능:1</vt:lpstr>
      <vt:lpstr>:2</vt:lpstr>
      <vt:lpstr>:3</vt:lpstr>
      <vt:lpstr>:4</vt:lpstr>
      <vt:lpstr>:5</vt:lpstr>
      <vt:lpstr>:그 외 것들</vt:lpstr>
      <vt:lpstr>게임 시연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187</cp:revision>
  <dcterms:created xsi:type="dcterms:W3CDTF">2023-10-11T01:49:34Z</dcterms:created>
  <dcterms:modified xsi:type="dcterms:W3CDTF">2023-10-11T04:34:09Z</dcterms:modified>
</cp:coreProperties>
</file>