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79" r:id="rId11"/>
    <p:sldId id="263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3" r:id="rId22"/>
    <p:sldId id="291" r:id="rId23"/>
    <p:sldId id="292" r:id="rId24"/>
    <p:sldId id="290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D969-02A2-C7DB-57D7-24EA3E18C1B9}" v="261" dt="2023-11-08T09:07:16.672"/>
    <p1510:client id="{4A92A04A-721C-E23A-C941-B399CDDFB041}" v="111" dt="2023-11-15T07:52:12.093"/>
    <p1510:client id="{82E1F250-4825-A9CE-AFEB-0D2A69D68CCB}" v="859" dt="2023-11-15T04:21:44.252"/>
    <p1510:client id="{9CE89584-0DD4-1CC1-5890-AF3FBDEBD1D4}" v="41" dt="2023-11-15T05:26:19.003"/>
    <p1510:client id="{AEC37D38-7FBD-4C1D-9E31-6D4CB7F80833}" v="1374" dt="2023-11-15T05:22:37.575"/>
    <p1510:client id="{BD5EFD9D-18F4-4D55-A1E4-C7D89C1EE8C3}" v="44" dt="2023-11-15T05:30:52.676"/>
    <p1510:client id="{C7AC969C-929A-8125-C093-7D87DC5AC41C}" v="205" dt="2023-11-15T07:32:1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theme" Target="theme/theme1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microsoft.com/office/2015/10/relationships/revisionInfo" Target="revisionInfo.xml" Id="rId32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viewProps" Target="viewProp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0BD6F-F60E-4876-B614-28CB740A9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F346-5C0C-4285-A088-AA06A03AD8A5}">
      <dgm:prSet/>
      <dgm:spPr/>
      <dgm:t>
        <a:bodyPr/>
        <a:lstStyle/>
        <a:p>
          <a:r>
            <a:rPr lang="ko-KR"/>
            <a:t>HTML과 JavaScript로 만든 웹 기반의 게임. </a:t>
          </a:r>
          <a:endParaRPr lang="en-US"/>
        </a:p>
      </dgm:t>
    </dgm:pt>
    <dgm:pt modelId="{8A608DC9-9AD6-4670-95DF-8A052EF7C5E2}" type="parTrans" cxnId="{7B8D2D37-D4AB-4346-A846-F6366EB08454}">
      <dgm:prSet/>
      <dgm:spPr/>
      <dgm:t>
        <a:bodyPr/>
        <a:lstStyle/>
        <a:p>
          <a:endParaRPr lang="en-US"/>
        </a:p>
      </dgm:t>
    </dgm:pt>
    <dgm:pt modelId="{DA18BA6F-9251-4E05-B54C-ADBB687BE6B2}" type="sibTrans" cxnId="{7B8D2D37-D4AB-4346-A846-F6366EB08454}">
      <dgm:prSet/>
      <dgm:spPr/>
      <dgm:t>
        <a:bodyPr/>
        <a:lstStyle/>
        <a:p>
          <a:endParaRPr lang="en-US"/>
        </a:p>
      </dgm:t>
    </dgm:pt>
    <dgm:pt modelId="{4AD838E0-9B29-4CF0-9641-96CBC3650105}">
      <dgm:prSet/>
      <dgm:spPr/>
      <dgm:t>
        <a:bodyPr/>
        <a:lstStyle/>
        <a:p>
          <a:pPr rtl="0"/>
          <a:r>
            <a:rPr lang="ko-KR"/>
            <a:t>게임 설명: 플레이어가</a:t>
          </a:r>
          <a:r>
            <a:rPr lang="ko-KR" altLang="en-US">
              <a:latin typeface="Trade Gothic Next Cond"/>
            </a:rPr>
            <a:t> 제한 시간동안 장애물을 피해 생존하는 게임.</a:t>
          </a:r>
          <a:endParaRPr lang="ko-KR" altLang="en-US"/>
        </a:p>
      </dgm:t>
    </dgm:pt>
    <dgm:pt modelId="{E3A5A1EC-86EB-406B-A526-FB205F09D566}" type="parTrans" cxnId="{973B865E-39C5-4D5F-BEA8-916068949049}">
      <dgm:prSet/>
      <dgm:spPr/>
      <dgm:t>
        <a:bodyPr/>
        <a:lstStyle/>
        <a:p>
          <a:endParaRPr lang="en-US"/>
        </a:p>
      </dgm:t>
    </dgm:pt>
    <dgm:pt modelId="{83C8A54D-F702-466C-B6E5-977261E1C09E}" type="sibTrans" cxnId="{973B865E-39C5-4D5F-BEA8-916068949049}">
      <dgm:prSet/>
      <dgm:spPr/>
      <dgm:t>
        <a:bodyPr/>
        <a:lstStyle/>
        <a:p>
          <a:endParaRPr lang="en-US"/>
        </a:p>
      </dgm:t>
    </dgm:pt>
    <dgm:pt modelId="{F78699C2-6671-4AEB-B10A-56AD7D3ED8CA}" type="pres">
      <dgm:prSet presAssocID="{5BC0BD6F-F60E-4876-B614-28CB740A9D9A}" presName="root" presStyleCnt="0">
        <dgm:presLayoutVars>
          <dgm:dir/>
          <dgm:resizeHandles val="exact"/>
        </dgm:presLayoutVars>
      </dgm:prSet>
      <dgm:spPr/>
    </dgm:pt>
    <dgm:pt modelId="{E5ABFD81-02CE-4360-AC0E-552EFD2A8340}" type="pres">
      <dgm:prSet presAssocID="{CD7BF346-5C0C-4285-A088-AA06A03AD8A5}" presName="compNode" presStyleCnt="0"/>
      <dgm:spPr/>
    </dgm:pt>
    <dgm:pt modelId="{0CF54166-5380-42F6-8038-EB299A49B15E}" type="pres">
      <dgm:prSet presAssocID="{CD7BF346-5C0C-4285-A088-AA06A03AD8A5}" presName="bgRect" presStyleLbl="bgShp" presStyleIdx="0" presStyleCnt="2"/>
      <dgm:spPr/>
    </dgm:pt>
    <dgm:pt modelId="{286251F8-EEBB-4391-8A14-35BA5420E1D1}" type="pres">
      <dgm:prSet presAssocID="{CD7BF346-5C0C-4285-A088-AA06A03AD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A09B1F-DC6C-4132-8761-EF3D04E340CF}" type="pres">
      <dgm:prSet presAssocID="{CD7BF346-5C0C-4285-A088-AA06A03AD8A5}" presName="spaceRect" presStyleCnt="0"/>
      <dgm:spPr/>
    </dgm:pt>
    <dgm:pt modelId="{645744BF-DDDF-49BC-BA32-9B21F00783D2}" type="pres">
      <dgm:prSet presAssocID="{CD7BF346-5C0C-4285-A088-AA06A03AD8A5}" presName="parTx" presStyleLbl="revTx" presStyleIdx="0" presStyleCnt="2">
        <dgm:presLayoutVars>
          <dgm:chMax val="0"/>
          <dgm:chPref val="0"/>
        </dgm:presLayoutVars>
      </dgm:prSet>
      <dgm:spPr/>
    </dgm:pt>
    <dgm:pt modelId="{A4EDA1A3-44EA-4BDE-898B-C915A4A92CFB}" type="pres">
      <dgm:prSet presAssocID="{DA18BA6F-9251-4E05-B54C-ADBB687BE6B2}" presName="sibTrans" presStyleCnt="0"/>
      <dgm:spPr/>
    </dgm:pt>
    <dgm:pt modelId="{CA0CD2F8-91BC-435C-9469-219D1E3D6F97}" type="pres">
      <dgm:prSet presAssocID="{4AD838E0-9B29-4CF0-9641-96CBC3650105}" presName="compNode" presStyleCnt="0"/>
      <dgm:spPr/>
    </dgm:pt>
    <dgm:pt modelId="{96438887-F63C-4C9D-8D81-4CF61C339492}" type="pres">
      <dgm:prSet presAssocID="{4AD838E0-9B29-4CF0-9641-96CBC3650105}" presName="bgRect" presStyleLbl="bgShp" presStyleIdx="1" presStyleCnt="2"/>
      <dgm:spPr/>
    </dgm:pt>
    <dgm:pt modelId="{B4FA9C9D-BEE2-4221-9061-1BBC2B33EF1A}" type="pres">
      <dgm:prSet presAssocID="{4AD838E0-9B29-4CF0-9641-96CBC3650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A65129D-8478-4CD3-B6FD-2091A2C9127F}" type="pres">
      <dgm:prSet presAssocID="{4AD838E0-9B29-4CF0-9641-96CBC3650105}" presName="spaceRect" presStyleCnt="0"/>
      <dgm:spPr/>
    </dgm:pt>
    <dgm:pt modelId="{69E9775B-831B-4755-AFCA-68786E466FD9}" type="pres">
      <dgm:prSet presAssocID="{4AD838E0-9B29-4CF0-9641-96CBC3650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0C1813-2973-4FFD-AA02-EE520BDA16C9}" type="presOf" srcId="{4AD838E0-9B29-4CF0-9641-96CBC3650105}" destId="{69E9775B-831B-4755-AFCA-68786E466FD9}" srcOrd="0" destOrd="0" presId="urn:microsoft.com/office/officeart/2018/2/layout/IconVerticalSolidList"/>
    <dgm:cxn modelId="{7B8D2D37-D4AB-4346-A846-F6366EB08454}" srcId="{5BC0BD6F-F60E-4876-B614-28CB740A9D9A}" destId="{CD7BF346-5C0C-4285-A088-AA06A03AD8A5}" srcOrd="0" destOrd="0" parTransId="{8A608DC9-9AD6-4670-95DF-8A052EF7C5E2}" sibTransId="{DA18BA6F-9251-4E05-B54C-ADBB687BE6B2}"/>
    <dgm:cxn modelId="{973B865E-39C5-4D5F-BEA8-916068949049}" srcId="{5BC0BD6F-F60E-4876-B614-28CB740A9D9A}" destId="{4AD838E0-9B29-4CF0-9641-96CBC3650105}" srcOrd="1" destOrd="0" parTransId="{E3A5A1EC-86EB-406B-A526-FB205F09D566}" sibTransId="{83C8A54D-F702-466C-B6E5-977261E1C09E}"/>
    <dgm:cxn modelId="{4C6C8463-83B0-40E9-AEFB-CAFDE521A4F7}" type="presOf" srcId="{CD7BF346-5C0C-4285-A088-AA06A03AD8A5}" destId="{645744BF-DDDF-49BC-BA32-9B21F00783D2}" srcOrd="0" destOrd="0" presId="urn:microsoft.com/office/officeart/2018/2/layout/IconVerticalSolidList"/>
    <dgm:cxn modelId="{D032658B-86DA-419F-967F-15D3C8167795}" type="presOf" srcId="{5BC0BD6F-F60E-4876-B614-28CB740A9D9A}" destId="{F78699C2-6671-4AEB-B10A-56AD7D3ED8CA}" srcOrd="0" destOrd="0" presId="urn:microsoft.com/office/officeart/2018/2/layout/IconVerticalSolidList"/>
    <dgm:cxn modelId="{DBA47ABA-37C0-4481-9065-DB7808D9A418}" type="presParOf" srcId="{F78699C2-6671-4AEB-B10A-56AD7D3ED8CA}" destId="{E5ABFD81-02CE-4360-AC0E-552EFD2A8340}" srcOrd="0" destOrd="0" presId="urn:microsoft.com/office/officeart/2018/2/layout/IconVerticalSolidList"/>
    <dgm:cxn modelId="{692545DF-2F83-4B17-9807-346687A712DA}" type="presParOf" srcId="{E5ABFD81-02CE-4360-AC0E-552EFD2A8340}" destId="{0CF54166-5380-42F6-8038-EB299A49B15E}" srcOrd="0" destOrd="0" presId="urn:microsoft.com/office/officeart/2018/2/layout/IconVerticalSolidList"/>
    <dgm:cxn modelId="{C4022622-675E-4DDB-A371-4E260CF68637}" type="presParOf" srcId="{E5ABFD81-02CE-4360-AC0E-552EFD2A8340}" destId="{286251F8-EEBB-4391-8A14-35BA5420E1D1}" srcOrd="1" destOrd="0" presId="urn:microsoft.com/office/officeart/2018/2/layout/IconVerticalSolidList"/>
    <dgm:cxn modelId="{8CA6DF37-0F58-4AF2-A273-C3A0527C0F7D}" type="presParOf" srcId="{E5ABFD81-02CE-4360-AC0E-552EFD2A8340}" destId="{ADA09B1F-DC6C-4132-8761-EF3D04E340CF}" srcOrd="2" destOrd="0" presId="urn:microsoft.com/office/officeart/2018/2/layout/IconVerticalSolidList"/>
    <dgm:cxn modelId="{47B5B06E-8A3D-4E81-A85A-17F9A74A7C3A}" type="presParOf" srcId="{E5ABFD81-02CE-4360-AC0E-552EFD2A8340}" destId="{645744BF-DDDF-49BC-BA32-9B21F00783D2}" srcOrd="3" destOrd="0" presId="urn:microsoft.com/office/officeart/2018/2/layout/IconVerticalSolidList"/>
    <dgm:cxn modelId="{C78C0E38-ED7C-4E6A-9613-E27B3CC69A0D}" type="presParOf" srcId="{F78699C2-6671-4AEB-B10A-56AD7D3ED8CA}" destId="{A4EDA1A3-44EA-4BDE-898B-C915A4A92CFB}" srcOrd="1" destOrd="0" presId="urn:microsoft.com/office/officeart/2018/2/layout/IconVerticalSolidList"/>
    <dgm:cxn modelId="{2AC1AE2A-686A-47A3-87E9-BAA826933555}" type="presParOf" srcId="{F78699C2-6671-4AEB-B10A-56AD7D3ED8CA}" destId="{CA0CD2F8-91BC-435C-9469-219D1E3D6F97}" srcOrd="2" destOrd="0" presId="urn:microsoft.com/office/officeart/2018/2/layout/IconVerticalSolidList"/>
    <dgm:cxn modelId="{4877F738-B2DF-48FD-A453-88CCE8E34F39}" type="presParOf" srcId="{CA0CD2F8-91BC-435C-9469-219D1E3D6F97}" destId="{96438887-F63C-4C9D-8D81-4CF61C339492}" srcOrd="0" destOrd="0" presId="urn:microsoft.com/office/officeart/2018/2/layout/IconVerticalSolidList"/>
    <dgm:cxn modelId="{6296FC91-34E4-4613-8C3C-EEEA9FCEF021}" type="presParOf" srcId="{CA0CD2F8-91BC-435C-9469-219D1E3D6F97}" destId="{B4FA9C9D-BEE2-4221-9061-1BBC2B33EF1A}" srcOrd="1" destOrd="0" presId="urn:microsoft.com/office/officeart/2018/2/layout/IconVerticalSolidList"/>
    <dgm:cxn modelId="{7F9B359D-0A40-42E5-9471-13D2040B6136}" type="presParOf" srcId="{CA0CD2F8-91BC-435C-9469-219D1E3D6F97}" destId="{7A65129D-8478-4CD3-B6FD-2091A2C9127F}" srcOrd="2" destOrd="0" presId="urn:microsoft.com/office/officeart/2018/2/layout/IconVerticalSolidList"/>
    <dgm:cxn modelId="{19378119-6FAC-447B-B6AD-9B612CAA794A}" type="presParOf" srcId="{CA0CD2F8-91BC-435C-9469-219D1E3D6F97}" destId="{69E9775B-831B-4755-AFCA-68786E466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54166-5380-42F6-8038-EB299A49B15E}">
      <dsp:nvSpPr>
        <dsp:cNvPr id="0" name=""/>
        <dsp:cNvSpPr/>
      </dsp:nvSpPr>
      <dsp:spPr>
        <a:xfrm>
          <a:off x="0" y="541361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51F8-EEBB-4391-8A14-35BA5420E1D1}">
      <dsp:nvSpPr>
        <dsp:cNvPr id="0" name=""/>
        <dsp:cNvSpPr/>
      </dsp:nvSpPr>
      <dsp:spPr>
        <a:xfrm>
          <a:off x="302329" y="766234"/>
          <a:ext cx="549689" cy="549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44BF-DDDF-49BC-BA32-9B21F00783D2}">
      <dsp:nvSpPr>
        <dsp:cNvPr id="0" name=""/>
        <dsp:cNvSpPr/>
      </dsp:nvSpPr>
      <dsp:spPr>
        <a:xfrm>
          <a:off x="1154348" y="541361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HTML과 JavaScript로 만든 웹 기반의 게임. </a:t>
          </a:r>
          <a:endParaRPr lang="en-US" sz="2000" kern="1200"/>
        </a:p>
      </dsp:txBody>
      <dsp:txXfrm>
        <a:off x="1154348" y="541361"/>
        <a:ext cx="7591234" cy="999436"/>
      </dsp:txXfrm>
    </dsp:sp>
    <dsp:sp modelId="{96438887-F63C-4C9D-8D81-4CF61C339492}">
      <dsp:nvSpPr>
        <dsp:cNvPr id="0" name=""/>
        <dsp:cNvSpPr/>
      </dsp:nvSpPr>
      <dsp:spPr>
        <a:xfrm>
          <a:off x="0" y="1790656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9C9D-BEE2-4221-9061-1BBC2B33EF1A}">
      <dsp:nvSpPr>
        <dsp:cNvPr id="0" name=""/>
        <dsp:cNvSpPr/>
      </dsp:nvSpPr>
      <dsp:spPr>
        <a:xfrm>
          <a:off x="302329" y="2015529"/>
          <a:ext cx="549689" cy="549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775B-831B-4755-AFCA-68786E466FD9}">
      <dsp:nvSpPr>
        <dsp:cNvPr id="0" name=""/>
        <dsp:cNvSpPr/>
      </dsp:nvSpPr>
      <dsp:spPr>
        <a:xfrm>
          <a:off x="1154348" y="1790656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게임 설명: 플레이어가</a:t>
          </a:r>
          <a:r>
            <a:rPr lang="ko-KR" altLang="en-US" sz="2000" kern="1200">
              <a:latin typeface="Trade Gothic Next Cond"/>
            </a:rPr>
            <a:t> 제한 시간동안 장애물을 피해 생존하는 게임.</a:t>
          </a:r>
          <a:endParaRPr lang="ko-KR" altLang="en-US" sz="2000" kern="1200"/>
        </a:p>
      </dsp:txBody>
      <dsp:txXfrm>
        <a:off x="1154348" y="1790656"/>
        <a:ext cx="7591234" cy="99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5144 16383 0 0,'6'5'0'0'0,"7"3"0"0"0,2 4 0 0 0,3 7 0 0 0,5 0 0 0 0,-2 2 0 0 0,7-2 0 0 0,-1 6 0 0 0,0 5 0 0 0,1-2 0 0 0,2-1 0 0 0,-5 1 0 0 0,6 6 0 0 0,-4 4 0 0 0,0 1 0 0 0,1-1 0 0 0,-5 5 0 0 0,0-6 0 0 0,-4-2 0 0 0,6-3 0 0 0,4-6 0 0 0,-3-2 0 0 0,-5 6 0 0 0,-1-1 0 0 0,-4-2 0 0 0,1-3 0 0 0,-3-2 0 0 0,8 2 0 0 0,1-4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16000 5228 16383 0 0,'0'11'0'0'0,"0"10"0"0"0,0 6 0 0 0,11 5 0 0 0,4 8 0 0 0,0 3 0 0 0,-4-1 0 0 0,-3-1 0 0 0,-3 3 0 0 0,-2 0 0 0 0,-2 4 0 0 0,5 4 0 0 0,1 0 0 0 0,-1-3 0 0 0,-1-6 0 0 0,-7-8 0 0 0,-14-1 0 0 0,-11 1 0 0 0,-11 0 0 0 0,-6-7 0 0 0,0-7 0 0 0,7-2 0 0 0,5-5 0 0 0,-5-3 0 0 0,0-5 0 0 0,5 8 0 0 0,3 2 0 0 0,1-2 0 0 0,-7-3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16935 6709 16383 0 0,'-5'0'0'0'0,"-8"0"0"0"0,-7 0 0 0 0,-12 0 0 0 0,-6 0 0 0 0,-1 0 0 0 0,-1 0 0 0 0,-4 0 0 0 0,-1 0 0 0 0,2 0 0 0 0,3 0 0 0 0,-3 0 0 0 0,0 0 0 0 0,7-5 0 0 0,4-3 0 0 0,3 1 0 0 0,-7 1 0 0 0,-1 2 0 0 0,-1-10 0 0 0,1-2 0 0 0,-5 1 0 0 0,5-2 0 0 0,3 2 0 0 0,2 3 0 0 0,1 4 0 0 0,5-3 0 0 0,-4 1 0 0 0,3-3 0 0 0,1 0 0 0 0,4-9 0 0 0,7-6 0 0 0,-1 1 0 0 0,3 0 0 0 0,4-1 0 0 0,-3 4 0 0 0,2-4 0 0 0,1-5 0 0 0,3-1 0 0 0,2 0 0 0 0,2-7 0 0 0,2-1 0 0 0,0 1 0 0 0,0 1 0 0 0,1-3 0 0 0,-1 0 0 0 0,6 7 0 0 0,2 4 0 0 0,11 8 0 0 0,1 2 0 0 0,4 4 0 0 0,3 6 0 0 0,3-6 0 0 0,7-6 0 0 0,4-5 0 0 0,-1 3 0 0 0,0 6 0 0 0,14 6 0 0 0,16 6 0 0 0,7 4 0 0 0,13 2 0 0 0,2 3 0 0 0,2 0 0 0 0,-8 0 0 0 0,-14 0 0 0 0,-8 0 0 0 0,-9 0 0 0 0,-3-1 0 0 0,1 0 0 0 0,-2 0 0 0 0,-5 0 0 0 0,-5 0 0 0 0,3 0 0 0 0,-1 0 0 0 0,-3 0 0 0 0,-1 11 0 0 0,3 4 0 0 0,0-1 0 0 0,-1-2 0 0 0,-8 2 0 0 0,-4-2 0 0 0,5-2 0 0 0,-4 3 0 0 0,-1-2 0 0 0,-6 4 0 0 0,-1-1 0 0 0,-4 8 0 0 0,0 1 0 0 0,-2 2 0 0 0,6 2 0 0 0,1 2 0 0 0,-5 8 0 0 0,1-3 0 0 0,-3-1 0 0 0,-4-1 0 0 0,-10-6 0 0 0,-5-1 0 0 0,-2 5 0 0 0,-6-1 0 0 0,-7-1 0 0 0,-6 1 0 0 0,2 1 0 0 0,-8-4 0 0 0,2 4 0 0 0,0-3 0 0 0,0-6 0 0 0,3-1 0 0 0,7 2 0 0 0,1-3 0 0 0,-9-4 0 0 0,1 0 0 0 0,-1-2 0 0 0,-2-3 0 0 0,-2 7 0 0 0,-7 8 0 0 0,-2-2 0 0 0,-1-4 0 0 0,1-5 0 0 0,7 0 0 0 0,-2-2 0 0 0,-1-3 0 0 0,-1-3 0 0 0,7 3 0 0 0,2 0 0 0 0,6 9 0 0 0,-5 3 0 0 0,-4-3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ngbeom-dev.tistory.com/109" TargetMode="External"/><Relationship Id="rId2" Type="http://schemas.openxmlformats.org/officeDocument/2006/relationships/hyperlink" Target="https://www.w3schools.com/graphics/game_controlle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music/search/genre/%EB%B9%84%EB%94%94%EC%98%A4%20%EA%B2%8C%EC%9E%84/" TargetMode="External"/><Relationship Id="rId4" Type="http://schemas.openxmlformats.org/officeDocument/2006/relationships/hyperlink" Target="https://m.blog.naver.com/ssona5074/2222868037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업그레이드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2023.11.15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2.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설명창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74112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description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 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클릭 시 게임 조작법을 설명하는 텍스트를 띄움.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Back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 클릭 시 시작화면으로 되돌아감. </a:t>
            </a:r>
          </a:p>
          <a:p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CCA7A-C564-FD35-7809-39289662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849" y="1383795"/>
            <a:ext cx="4389825" cy="31417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14:cNvPr>
              <p14:cNvContentPartPr/>
              <p14:nvPr/>
            </p14:nvContentPartPr>
            <p14:xfrm>
              <a:off x="5497711" y="2446734"/>
              <a:ext cx="234498" cy="27493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756" y="2428741"/>
                <a:ext cx="270050" cy="310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14:cNvPr>
              <p14:cNvContentPartPr/>
              <p14:nvPr/>
            </p14:nvContentPartPr>
            <p14:xfrm>
              <a:off x="5588304" y="2494359"/>
              <a:ext cx="169203" cy="32010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0342" y="2476376"/>
                <a:ext cx="204768" cy="35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14:cNvPr>
              <p14:cNvContentPartPr/>
              <p14:nvPr/>
            </p14:nvContentPartPr>
            <p14:xfrm>
              <a:off x="5711218" y="2766210"/>
              <a:ext cx="700217" cy="37819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227" y="2748235"/>
                <a:ext cx="735840" cy="413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8" y="957684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배경화면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4" y="2445039"/>
            <a:ext cx="4385800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myBackground.speedX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 </a:t>
            </a: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를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 -1로 설정하여 움직임 추가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/>
              <a:t>컴포넌트 함수 영역에서  배경(0.jfif) 이미지를 루프-&gt; 움직이는 배경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2AD-7D16-55AA-FA2B-500A6771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4" y="1533896"/>
            <a:ext cx="5017293" cy="245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23D4-39D6-CB5F-3D72-368F0EA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672158"/>
            <a:ext cx="5755481" cy="8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배경음악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41" y="2302164"/>
            <a:ext cx="4683456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12.mp3를 불러와 </a:t>
            </a:r>
            <a:r>
              <a:rPr lang="ko-KR" altLang="en-US" sz="2000" err="1"/>
              <a:t>배경음</a:t>
            </a:r>
            <a:r>
              <a:rPr lang="ko-KR" altLang="en-US" sz="2000"/>
              <a:t>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Ll3.mp3로 게임 </a:t>
            </a:r>
            <a:r>
              <a:rPr lang="ko-KR" altLang="en-US" sz="2000" err="1"/>
              <a:t>종료음</a:t>
            </a:r>
            <a:r>
              <a:rPr lang="ko-KR" altLang="en-US" sz="2000"/>
              <a:t> 추가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 descr="음악 조작 | 초능력 위키 | Fandom">
            <a:extLst>
              <a:ext uri="{FF2B5EF4-FFF2-40B4-BE49-F238E27FC236}">
                <a16:creationId xmlns:a16="http://schemas.microsoft.com/office/drawing/2014/main" id="{3C8BED6B-0E21-49C0-62B0-151C9FA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6" y="2238375"/>
            <a:ext cx="3752848" cy="28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+음악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110" y="2028319"/>
            <a:ext cx="4993018" cy="3246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Play</a:t>
            </a:r>
            <a:r>
              <a:rPr lang="ko-KR" altLang="en-US" sz="2000"/>
              <a:t> </a:t>
            </a:r>
            <a:r>
              <a:rPr lang="ko-KR" altLang="en-US" sz="2000" err="1"/>
              <a:t>music과</a:t>
            </a:r>
            <a:r>
              <a:rPr lang="ko-KR" altLang="en-US" sz="2000"/>
              <a:t> </a:t>
            </a:r>
            <a:r>
              <a:rPr lang="ko-KR" altLang="en-US" sz="2000" err="1"/>
              <a:t>stop</a:t>
            </a:r>
            <a:r>
              <a:rPr lang="ko-KR" altLang="en-US" sz="2000"/>
              <a:t> </a:t>
            </a:r>
            <a:r>
              <a:rPr lang="ko-KR" altLang="en-US" sz="2000" err="1"/>
              <a:t>music</a:t>
            </a:r>
            <a:r>
              <a:rPr lang="ko-KR" altLang="en-US" sz="2000"/>
              <a:t> 버튼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배경 음악을 </a:t>
            </a:r>
            <a:r>
              <a:rPr lang="ko-KR" altLang="en-US" sz="2000" err="1"/>
              <a:t>on</a:t>
            </a:r>
            <a:r>
              <a:rPr lang="ko-KR" altLang="en-US" sz="2000"/>
              <a:t>/</a:t>
            </a:r>
            <a:r>
              <a:rPr lang="ko-KR" altLang="en-US" sz="2000" err="1"/>
              <a:t>off</a:t>
            </a:r>
            <a:r>
              <a:rPr lang="ko-KR" altLang="en-US" sz="2000"/>
              <a:t>  할 수 있는 컨트롤 기능 제공.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DE243-91D8-322C-06E3-DB7D0B16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32" y="2120919"/>
            <a:ext cx="3600449" cy="687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B4765-0AC3-4EB7-3930-6CBD4636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539098"/>
            <a:ext cx="6219824" cy="18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효과음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6505112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/>
              <a:t>플레이어 객체가 장애물과 부딪혔을 때 기존 배경음악을 멈추고 </a:t>
            </a:r>
            <a:r>
              <a:rPr lang="ko-KR" altLang="en-US" sz="2000" err="1"/>
              <a:t>mySound가</a:t>
            </a:r>
            <a:r>
              <a:rPr lang="ko-KR" altLang="en-US" sz="2000"/>
              <a:t> 동작함.</a:t>
            </a: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A3094-1076-15B9-2270-3B8B6720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3486081"/>
            <a:ext cx="4064793" cy="4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3480883"/>
            <a:ext cx="6505112" cy="18771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플레이어 이미지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플레이어 객체를 조작할 때 다른 이미지로 변경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3F3-7221-1AFF-3297-3613019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52662"/>
            <a:ext cx="828674" cy="828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13B76-27B6-2730-FCD7-29BA7D6C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52662"/>
            <a:ext cx="8763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18739-2E27-0B8A-46AE-5CE66283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2165067"/>
            <a:ext cx="4302917" cy="1003864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ACAF42D-531F-84D1-1115-2A834738C9FC}"/>
              </a:ext>
            </a:extLst>
          </p:cNvPr>
          <p:cNvSpPr/>
          <p:nvPr/>
        </p:nvSpPr>
        <p:spPr>
          <a:xfrm>
            <a:off x="2544960" y="2530078"/>
            <a:ext cx="571500" cy="3095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564778"/>
            <a:ext cx="5313583" cy="1352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7.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099759"/>
            <a:ext cx="7576674" cy="32583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게임 시작 시 타이머 작동.</a:t>
            </a:r>
            <a:endParaRPr lang="en-US" altLang="ko-KR" dirty="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제한 시간 내에 클리어 하지 못할 시 </a:t>
            </a:r>
            <a:r>
              <a:rPr lang="ko-KR" altLang="en-US" sz="2000" dirty="0" err="1"/>
              <a:t>lll.html로</a:t>
            </a:r>
            <a:r>
              <a:rPr lang="ko-KR" altLang="en-US" sz="2000" dirty="0"/>
              <a:t> 연결 -&gt; </a:t>
            </a:r>
            <a:r>
              <a:rPr lang="ko-KR" altLang="en-US" sz="2000" dirty="0" err="1"/>
              <a:t>game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over</a:t>
            </a:r>
            <a:endParaRPr lang="ko-KR" altLang="en-US" sz="2000" dirty="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C035-B918-0D96-6D5D-50430F6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1800225"/>
            <a:ext cx="2750343" cy="471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950A9-AA8A-7E09-137F-23A6238C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3434941"/>
            <a:ext cx="3945731" cy="33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B53F-9137-1076-E39E-E542531D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56" y="3816811"/>
            <a:ext cx="5886449" cy="18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도전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횟수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플레이창에 도전 횟수가 표시됨.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되면 3초 후 </a:t>
            </a:r>
            <a:r>
              <a:rPr lang="ko-KR" altLang="en-US" sz="2000" err="1"/>
              <a:t>lll.html로</a:t>
            </a:r>
            <a:r>
              <a:rPr lang="ko-KR" altLang="en-US" sz="2000"/>
              <a:t> 연결-&gt;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79476-2ABD-527B-5755-BB634F60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021821"/>
            <a:ext cx="5684043" cy="92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F8F7DD-3997-F69D-F14E-4463C9B8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257562"/>
            <a:ext cx="3945731" cy="2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스코어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-&gt; 클리어 창과 연결.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93E1B-C444-88E9-B2CD-48CC31B8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3623074"/>
            <a:ext cx="5481637" cy="118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AB827-A6F8-7795-9BEE-EB3151EF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3078969"/>
            <a:ext cx="3969544" cy="2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게임 종료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되거나 제한 시간 초과 시 lll.html 연결 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연결 -&gt; 현재 점수를 표시하는 텍스트와 함께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clear</a:t>
            </a:r>
            <a:endParaRPr lang="ko-KR" err="1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71208-6F19-304F-F6D7-1680552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3926295"/>
            <a:ext cx="3386136" cy="150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F0C72-B4C7-0F1C-35E2-AA337B0A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4" y="3300270"/>
            <a:ext cx="3707605" cy="2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/>
              <a:t>1.게임 </a:t>
            </a:r>
            <a:r>
              <a:rPr lang="ko-KR" altLang="en-US" sz="2500" err="1"/>
              <a:t>소개&amp;구성</a:t>
            </a:r>
            <a:endParaRPr lang="en-US" err="1"/>
          </a:p>
          <a:p>
            <a:pPr marL="0" indent="0">
              <a:buNone/>
            </a:pPr>
            <a:r>
              <a:rPr lang="ko-KR" altLang="en-US" sz="2500"/>
              <a:t>2.업그레이드&amp;코드 분석</a:t>
            </a:r>
          </a:p>
          <a:p>
            <a:pPr marL="0" indent="0">
              <a:buNone/>
            </a:pPr>
            <a:r>
              <a:rPr lang="ko-KR" altLang="en-US" sz="2500"/>
              <a:t>3.게임 시연</a:t>
            </a:r>
          </a:p>
          <a:p>
            <a:pPr marL="0" indent="0">
              <a:buNone/>
            </a:pPr>
            <a:endParaRPr lang="ko-KR" altLang="en-US" sz="250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6587550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D7E9D-9EAA-A91C-46AE-F9599C55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443" y="2174081"/>
            <a:ext cx="23526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4767F-3FF1-3AB2-BBF0-05ED9255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57" y="4740294"/>
            <a:ext cx="3600449" cy="6873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FD7A96-7421-BFC9-741A-FDDE971CD570}"/>
              </a:ext>
            </a:extLst>
          </p:cNvPr>
          <p:cNvSpPr/>
          <p:nvPr/>
        </p:nvSpPr>
        <p:spPr>
          <a:xfrm>
            <a:off x="4899421" y="2851547"/>
            <a:ext cx="1297781" cy="65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FE95-FF18-2B49-2EB7-38EF6790A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2955131"/>
            <a:ext cx="2250281" cy="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B9D8-4C09-0A45-23AE-6C929746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506" y="1574296"/>
            <a:ext cx="5048447" cy="39156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게임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컨트롤러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UP, DOWN, LEFT, RIGHT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네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개의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버튼으로 구성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누를 시 </a:t>
            </a:r>
            <a:r>
              <a:rPr lang="en-US" b="1" dirty="0" err="1">
                <a:latin typeface="Consolas"/>
              </a:rPr>
              <a:t>moveup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 err="1">
                <a:latin typeface="Consolas"/>
              </a:rPr>
              <a:t>movedown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 err="1">
                <a:latin typeface="Consolas"/>
              </a:rPr>
              <a:t>moveleft</a:t>
            </a:r>
            <a:r>
              <a:rPr lang="en-US" b="1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 err="1">
                <a:latin typeface="Consolas"/>
              </a:rPr>
              <a:t>moveright</a:t>
            </a:r>
            <a:r>
              <a:rPr lang="en-US" b="1" dirty="0">
                <a:latin typeface="Consolas"/>
              </a:rPr>
              <a:t>()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호출되어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플레이어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캐릭터의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움직임을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조작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버튼에서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 err="1">
                <a:ea typeface="+mn-lt"/>
                <a:cs typeface="+mn-lt"/>
              </a:rPr>
              <a:t>누르지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않을시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latin typeface="Consolas"/>
              </a:rPr>
              <a:t>clearmove</a:t>
            </a:r>
            <a:r>
              <a:rPr lang="en-US" b="1" dirty="0">
                <a:latin typeface="Consolas"/>
              </a:rPr>
              <a:t>()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함수가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호출되어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움직임을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 err="1">
                <a:ea typeface="+mn-lt"/>
                <a:cs typeface="+mn-lt"/>
              </a:rPr>
              <a:t>정지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07D38-9052-C08B-EDEB-1380A114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43" y="1570783"/>
            <a:ext cx="3195637" cy="35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7849612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막대 색상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7C571-7AA4-B85A-E89B-53CEE64F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364594"/>
            <a:ext cx="4207668" cy="23669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1B79A85-292F-D9A1-59D8-79FE9C17CC5B}"/>
              </a:ext>
            </a:extLst>
          </p:cNvPr>
          <p:cNvSpPr/>
          <p:nvPr/>
        </p:nvSpPr>
        <p:spPr>
          <a:xfrm>
            <a:off x="5402462" y="3211710"/>
            <a:ext cx="892968" cy="65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09840B-77A6-5E15-253C-3C853261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360503"/>
            <a:ext cx="3874294" cy="23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78A5-F385-086E-FD15-BB6B804B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3" y="959356"/>
            <a:ext cx="9156104" cy="11452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++재시작 버튼 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D626-532E-B7EF-F54D-34A02E09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252952"/>
            <a:ext cx="8977509" cy="3308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 err="1">
                <a:latin typeface="Consolas"/>
              </a:rPr>
              <a:t>restartGame</a:t>
            </a:r>
            <a:r>
              <a:rPr lang="en-US" altLang="ko-KR" b="1" dirty="0">
                <a:latin typeface="Consolas"/>
              </a:rPr>
              <a:t>()</a:t>
            </a:r>
            <a:r>
              <a:rPr lang="ko-KR" altLang="en-US" dirty="0">
                <a:ea typeface="+mn-lt"/>
                <a:cs typeface="+mn-lt"/>
              </a:rPr>
              <a:t> 함수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재시작 버튼을 누를 시 함수가 호출되어 게임을 초기화하고 다시 시작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579C7-3B5A-1A62-1004-AE6BBB2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19" y="3168522"/>
            <a:ext cx="5148262" cy="2318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B27E7-A533-6C10-8829-8153169E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165599"/>
            <a:ext cx="3993356" cy="23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594" y="1131411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116047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81-BB1F-BCE0-DA54-1799771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F8F-6148-A4F1-9F93-E53DAB18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https://www.w3schools.com/graphics/game_controllers.asp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https://jongbeom-dev.tistory.com/109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https://m.blog.naver.com/ssona5074/222286803745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https://pixabay.com/ko/music/search/genre/%EB%B9%84%EB%94%94%EC%98%A4%20%EA%B2%8C%EC%9E%84/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347-0401-185D-CB06-FCF8E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70" y="1406329"/>
            <a:ext cx="3909414" cy="1166217"/>
          </a:xfrm>
        </p:spPr>
        <p:txBody>
          <a:bodyPr anchor="t">
            <a:normAutofit/>
          </a:bodyPr>
          <a:lstStyle/>
          <a:p>
            <a:r>
              <a:rPr lang="en-US"/>
              <a:t>1.</a:t>
            </a:r>
            <a:r>
              <a:rPr lang="ko-KR" altLang="en-US"/>
              <a:t>게임 소개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AE0C4-33FE-9C81-C0BA-D30A0E3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82189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635322"/>
            <a:ext cx="8977511" cy="1073825"/>
          </a:xfrm>
        </p:spPr>
        <p:txBody>
          <a:bodyPr/>
          <a:lstStyle/>
          <a:p>
            <a:r>
              <a:rPr lang="ko-KR" altLang="en-US" dirty="0"/>
              <a:t>기존 게임 실행화면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AFC90-A2E4-120B-C4B6-39F1391F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56" y="2027129"/>
            <a:ext cx="5541168" cy="3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6D1-E783-1167-AA32-1A104BA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1" y="1459418"/>
            <a:ext cx="9179917" cy="1073825"/>
          </a:xfrm>
        </p:spPr>
        <p:txBody>
          <a:bodyPr/>
          <a:lstStyle/>
          <a:p>
            <a:r>
              <a:rPr lang="ko-KR" altLang="en-US"/>
              <a:t>업그레이드 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32" y="2205326"/>
            <a:ext cx="9239446" cy="267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시작 화면-</a:t>
            </a:r>
            <a:r>
              <a:rPr lang="ko-KR" sz="2400">
                <a:ea typeface="+mn-lt"/>
                <a:cs typeface="+mn-lt"/>
              </a:rPr>
              <a:t>l.html</a:t>
            </a:r>
            <a:endParaRPr lang="ko-KR" altLang="en-US" sz="2400"/>
          </a:p>
          <a:p>
            <a:pPr marL="800100" lvl="1" indent="-342900">
              <a:buAutoNum type="arabicPeriod"/>
            </a:pPr>
            <a:r>
              <a:rPr lang="ko-KR" altLang="en-US" sz="2000"/>
              <a:t>게임 시작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조작 방법</a:t>
            </a:r>
          </a:p>
          <a:p>
            <a:pPr marL="0" indent="0">
              <a:buNone/>
            </a:pPr>
            <a:endParaRPr 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72B8-454A-D255-E5A5-866C97C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19" y="1505024"/>
            <a:ext cx="5172073" cy="3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실행 화면-</a:t>
            </a:r>
            <a:r>
              <a:rPr lang="en-US" altLang="ko-KR" sz="2400" err="1">
                <a:ea typeface="+mn-lt"/>
                <a:cs typeface="+mn-lt"/>
              </a:rPr>
              <a:t>ll</a:t>
            </a:r>
            <a:r>
              <a:rPr lang="ko-KR" sz="2400">
                <a:ea typeface="+mn-lt"/>
                <a:cs typeface="+mn-lt"/>
              </a:rPr>
              <a:t>.</a:t>
            </a:r>
            <a:r>
              <a:rPr lang="ko-KR" sz="2400" err="1">
                <a:ea typeface="+mn-lt"/>
                <a:cs typeface="+mn-lt"/>
              </a:rPr>
              <a:t>html</a:t>
            </a:r>
            <a:endParaRPr lang="ko-KR" altLang="en-US" sz="2400" err="1"/>
          </a:p>
          <a:p>
            <a:pPr marL="800100" lvl="1" indent="-342900">
              <a:buAutoNum type="arabicPeriod"/>
            </a:pPr>
            <a:r>
              <a:rPr lang="ko-KR" altLang="en-US" sz="2000"/>
              <a:t>게임 화면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컨트롤러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타이머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A135-75DB-A434-F1BC-8E49BB42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1543050"/>
            <a:ext cx="23526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4B5F-E943-11CB-F78B-74CDC44B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713" y="4121168"/>
            <a:ext cx="2743200" cy="52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0BB3-B251-6833-9F31-44E6E03BD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4205287"/>
            <a:ext cx="2595562" cy="435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06B26C-F263-73CA-BC81-1295186E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432" y="2126469"/>
            <a:ext cx="3624262" cy="20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종료 화면</a:t>
            </a:r>
            <a:endParaRPr lang="en-US" altLang="ko-KR" sz="2400"/>
          </a:p>
          <a:p>
            <a:pPr marL="800100" lvl="1" indent="-342900">
              <a:buAutoNum type="arabicPeriod"/>
            </a:pPr>
            <a:r>
              <a:rPr lang="ko-KR" altLang="en-US" sz="2000"/>
              <a:t>클리어 시 lll2.html 연결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실패 시 lll.html 연결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CC53A-CE30-6FA2-B106-C02A4A5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1497420"/>
            <a:ext cx="3386136" cy="1505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3CF5B-D223-62CC-E082-2DE85BD5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1" y="2740677"/>
            <a:ext cx="3255168" cy="22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삼목 게임용 금속 조각">
            <a:extLst>
              <a:ext uri="{FF2B5EF4-FFF2-40B4-BE49-F238E27FC236}">
                <a16:creationId xmlns:a16="http://schemas.microsoft.com/office/drawing/2014/main" id="{544A4964-F066-A093-89B4-BE50CCE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81" r="14666" b="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81CF-221A-0F32-46CE-55EBB03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3994511"/>
            <a:ext cx="2840450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업그레이드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코드분석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8135-4FE8-5679-D565-E9D44A4E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Trade Gothic Next Light"/>
            </a:endParaRPr>
          </a:p>
          <a:p>
            <a:pPr marL="457200" lvl="1" indent="0">
              <a:buNone/>
            </a:pPr>
            <a:endParaRPr lang="en-US" b="1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1.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Intro</a:t>
            </a:r>
            <a:r>
              <a:rPr lang="ko-KR" altLang="en-US">
                <a:solidFill>
                  <a:srgbClr val="374151"/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669690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/>
              <a:t>l.html</a:t>
            </a:r>
            <a:r>
              <a:rPr lang="ko-KR" altLang="en-US" sz="2000"/>
              <a:t> 파일을 추가해 </a:t>
            </a:r>
            <a:r>
              <a:rPr lang="ko-KR" altLang="en-US" sz="2000" err="1"/>
              <a:t>인트로</a:t>
            </a:r>
            <a:r>
              <a:rPr lang="ko-KR" altLang="en-US" sz="2000"/>
              <a:t> 화면 제작</a:t>
            </a:r>
            <a:endParaRPr lang="ko-KR" sz="2000"/>
          </a:p>
          <a:p>
            <a:endParaRPr lang="ko-KR" altLang="en-US" sz="2000"/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제목과 시작 버튼, 설명 버튼으로 구성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클릭 이벤트가 발생 시 </a:t>
            </a: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ll.html로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연결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글자 반짝이는 효과 추가</a:t>
            </a:r>
          </a:p>
          <a:p>
            <a:pPr marL="285750" indent="-285750">
              <a:buFont typeface="Arial"/>
              <a:buChar char="•"/>
            </a:pPr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3F6FF-0934-B1C7-043D-3E55D146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92" y="1098049"/>
            <a:ext cx="5167903" cy="34275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BB8D2-58C0-C518-BD1F-71E038B4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4628886"/>
            <a:ext cx="5338761" cy="9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LimelightVTI</vt:lpstr>
      <vt:lpstr>게임 업그레이드</vt:lpstr>
      <vt:lpstr>목차</vt:lpstr>
      <vt:lpstr>1.게임 소개</vt:lpstr>
      <vt:lpstr>기존 게임 실행화면</vt:lpstr>
      <vt:lpstr>업그레이드 후 </vt:lpstr>
      <vt:lpstr>PowerPoint Presentation</vt:lpstr>
      <vt:lpstr>PowerPoint Presentation</vt:lpstr>
      <vt:lpstr>2.업그레이드&amp;코드분석</vt:lpstr>
      <vt:lpstr>1.Intro </vt:lpstr>
      <vt:lpstr>2.설명창 </vt:lpstr>
      <vt:lpstr>3.배경화면</vt:lpstr>
      <vt:lpstr>4.배경음악</vt:lpstr>
      <vt:lpstr>+음악 on/off</vt:lpstr>
      <vt:lpstr>5.효과음</vt:lpstr>
      <vt:lpstr>6.플레이어</vt:lpstr>
      <vt:lpstr>7.타이머</vt:lpstr>
      <vt:lpstr>8.도전 횟수</vt:lpstr>
      <vt:lpstr>9.스코어 점수</vt:lpstr>
      <vt:lpstr>10.게임 종료</vt:lpstr>
      <vt:lpstr>++컨트롤러 추가,디자인 변경</vt:lpstr>
      <vt:lpstr>PowerPoint Presentation</vt:lpstr>
      <vt:lpstr>++막대 색상 변경</vt:lpstr>
      <vt:lpstr>++재시작 버튼 추가</vt:lpstr>
      <vt:lpstr>게임 시연</vt:lpstr>
      <vt:lpstr>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118</cp:revision>
  <dcterms:created xsi:type="dcterms:W3CDTF">2023-11-03T01:14:38Z</dcterms:created>
  <dcterms:modified xsi:type="dcterms:W3CDTF">2023-11-15T07:52:13Z</dcterms:modified>
</cp:coreProperties>
</file>