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60" r:id="rId9"/>
    <p:sldId id="261" r:id="rId10"/>
    <p:sldId id="279" r:id="rId11"/>
    <p:sldId id="263" r:id="rId12"/>
    <p:sldId id="280" r:id="rId13"/>
    <p:sldId id="282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ED969-02A2-C7DB-57D7-24EA3E18C1B9}" v="261" dt="2023-11-08T09:07:16.672"/>
    <p1510:client id="{82E1F250-4825-A9CE-AFEB-0D2A69D68CCB}" v="859" dt="2023-11-15T04:21:44.252"/>
    <p1510:client id="{9CE89584-0DD4-1CC1-5890-AF3FBDEBD1D4}" v="41" dt="2023-11-15T05:26:19.003"/>
    <p1510:client id="{AEC37D38-7FBD-4C1D-9E31-6D4CB7F80833}" v="1374" dt="2023-11-15T05:22:37.575"/>
    <p1510:client id="{BD5EFD9D-18F4-4D55-A1E4-C7D89C1EE8C3}" v="44" dt="2023-11-15T05:30:52.676"/>
    <p1510:client id="{C7AC969C-929A-8125-C093-7D87DC5AC41C}" v="31" dt="2023-11-15T06:25:1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민서" userId="S::_alstj1594@kyungsung.ac.kr::fa3d5fdc-d0e5-40d0-ab96-851ece6126ee" providerId="AD" clId="Web-{C7AC969C-929A-8125-C093-7D87DC5AC41C}"/>
    <pc:docChg chg="modSld sldOrd">
      <pc:chgData name="최민서" userId="S::_alstj1594@kyungsung.ac.kr::fa3d5fdc-d0e5-40d0-ab96-851ece6126ee" providerId="AD" clId="Web-{C7AC969C-929A-8125-C093-7D87DC5AC41C}" dt="2023-11-15T06:25:09.549" v="20" actId="20577"/>
      <pc:docMkLst>
        <pc:docMk/>
      </pc:docMkLst>
      <pc:sldChg chg="modSp ord">
        <pc:chgData name="최민서" userId="S::_alstj1594@kyungsung.ac.kr::fa3d5fdc-d0e5-40d0-ab96-851ece6126ee" providerId="AD" clId="Web-{C7AC969C-929A-8125-C093-7D87DC5AC41C}" dt="2023-11-15T06:23:07.434" v="4" actId="20577"/>
        <pc:sldMkLst>
          <pc:docMk/>
          <pc:sldMk cId="2985687174" sldId="259"/>
        </pc:sldMkLst>
        <pc:spChg chg="mod">
          <ac:chgData name="최민서" userId="S::_alstj1594@kyungsung.ac.kr::fa3d5fdc-d0e5-40d0-ab96-851ece6126ee" providerId="AD" clId="Web-{C7AC969C-929A-8125-C093-7D87DC5AC41C}" dt="2023-11-15T06:23:07.434" v="4" actId="20577"/>
          <ac:spMkLst>
            <pc:docMk/>
            <pc:sldMk cId="2985687174" sldId="259"/>
            <ac:spMk id="2" creationId="{D2AA3470-CEF5-A4EE-F429-C62D1CEA9623}"/>
          </ac:spMkLst>
        </pc:spChg>
      </pc:sldChg>
      <pc:sldChg chg="ord">
        <pc:chgData name="최민서" userId="S::_alstj1594@kyungsung.ac.kr::fa3d5fdc-d0e5-40d0-ab96-851ece6126ee" providerId="AD" clId="Web-{C7AC969C-929A-8125-C093-7D87DC5AC41C}" dt="2023-11-15T06:23:59.421" v="15"/>
        <pc:sldMkLst>
          <pc:docMk/>
          <pc:sldMk cId="3953051076" sldId="276"/>
        </pc:sldMkLst>
      </pc:sldChg>
      <pc:sldChg chg="addSp delSp modSp">
        <pc:chgData name="최민서" userId="S::_alstj1594@kyungsung.ac.kr::fa3d5fdc-d0e5-40d0-ab96-851ece6126ee" providerId="AD" clId="Web-{C7AC969C-929A-8125-C093-7D87DC5AC41C}" dt="2023-11-15T06:24:08.499" v="16"/>
        <pc:sldMkLst>
          <pc:docMk/>
          <pc:sldMk cId="2236000250" sldId="277"/>
        </pc:sldMkLst>
        <pc:spChg chg="add del mod">
          <ac:chgData name="최민서" userId="S::_alstj1594@kyungsung.ac.kr::fa3d5fdc-d0e5-40d0-ab96-851ece6126ee" providerId="AD" clId="Web-{C7AC969C-929A-8125-C093-7D87DC5AC41C}" dt="2023-11-15T06:24:08.499" v="16"/>
          <ac:spMkLst>
            <pc:docMk/>
            <pc:sldMk cId="2236000250" sldId="277"/>
            <ac:spMk id="2" creationId="{79CB8E11-B6CC-F6C0-5459-87CC324DCDFA}"/>
          </ac:spMkLst>
        </pc:spChg>
      </pc:sldChg>
      <pc:sldChg chg="modSp">
        <pc:chgData name="최민서" userId="S::_alstj1594@kyungsung.ac.kr::fa3d5fdc-d0e5-40d0-ab96-851ece6126ee" providerId="AD" clId="Web-{C7AC969C-929A-8125-C093-7D87DC5AC41C}" dt="2023-11-15T06:15:05.726" v="1" actId="20577"/>
        <pc:sldMkLst>
          <pc:docMk/>
          <pc:sldMk cId="385652147" sldId="279"/>
        </pc:sldMkLst>
        <pc:spChg chg="mod">
          <ac:chgData name="최민서" userId="S::_alstj1594@kyungsung.ac.kr::fa3d5fdc-d0e5-40d0-ab96-851ece6126ee" providerId="AD" clId="Web-{C7AC969C-929A-8125-C093-7D87DC5AC41C}" dt="2023-11-15T06:15:05.726" v="1" actId="20577"/>
          <ac:spMkLst>
            <pc:docMk/>
            <pc:sldMk cId="385652147" sldId="279"/>
            <ac:spMk id="5" creationId="{91FCDE88-46B5-9EEA-C582-D41AA9C1DB3E}"/>
          </ac:spMkLst>
        </pc:spChg>
      </pc:sldChg>
      <pc:sldChg chg="addSp">
        <pc:chgData name="최민서" userId="S::_alstj1594@kyungsung.ac.kr::fa3d5fdc-d0e5-40d0-ab96-851ece6126ee" providerId="AD" clId="Web-{C7AC969C-929A-8125-C093-7D87DC5AC41C}" dt="2023-11-15T06:24:47.970" v="17"/>
        <pc:sldMkLst>
          <pc:docMk/>
          <pc:sldMk cId="2343003322" sldId="283"/>
        </pc:sldMkLst>
        <pc:spChg chg="add">
          <ac:chgData name="최민서" userId="S::_alstj1594@kyungsung.ac.kr::fa3d5fdc-d0e5-40d0-ab96-851ece6126ee" providerId="AD" clId="Web-{C7AC969C-929A-8125-C093-7D87DC5AC41C}" dt="2023-11-15T06:24:47.970" v="17"/>
          <ac:spMkLst>
            <pc:docMk/>
            <pc:sldMk cId="2343003322" sldId="283"/>
            <ac:spMk id="5" creationId="{EACAF42D-531F-84D1-1115-2A834738C9FC}"/>
          </ac:spMkLst>
        </pc:spChg>
      </pc:sldChg>
      <pc:sldChg chg="modSp">
        <pc:chgData name="최민서" userId="S::_alstj1594@kyungsung.ac.kr::fa3d5fdc-d0e5-40d0-ab96-851ece6126ee" providerId="AD" clId="Web-{C7AC969C-929A-8125-C093-7D87DC5AC41C}" dt="2023-11-15T06:25:09.549" v="20" actId="20577"/>
        <pc:sldMkLst>
          <pc:docMk/>
          <pc:sldMk cId="3401385839" sldId="284"/>
        </pc:sldMkLst>
        <pc:spChg chg="mod">
          <ac:chgData name="최민서" userId="S::_alstj1594@kyungsung.ac.kr::fa3d5fdc-d0e5-40d0-ab96-851ece6126ee" providerId="AD" clId="Web-{C7AC969C-929A-8125-C093-7D87DC5AC41C}" dt="2023-11-15T06:25:09.549" v="20" actId="20577"/>
          <ac:spMkLst>
            <pc:docMk/>
            <pc:sldMk cId="3401385839" sldId="284"/>
            <ac:spMk id="3" creationId="{08F69B72-11C0-B0CB-95EF-FEE3C9E5337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0BD6F-F60E-4876-B614-28CB740A9D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7BF346-5C0C-4285-A088-AA06A03AD8A5}">
      <dgm:prSet/>
      <dgm:spPr/>
      <dgm:t>
        <a:bodyPr/>
        <a:lstStyle/>
        <a:p>
          <a:r>
            <a:rPr lang="ko-KR"/>
            <a:t>HTML과 JavaScript로 만든 웹 기반의 게임. </a:t>
          </a:r>
          <a:endParaRPr lang="en-US"/>
        </a:p>
      </dgm:t>
    </dgm:pt>
    <dgm:pt modelId="{8A608DC9-9AD6-4670-95DF-8A052EF7C5E2}" type="parTrans" cxnId="{7B8D2D37-D4AB-4346-A846-F6366EB08454}">
      <dgm:prSet/>
      <dgm:spPr/>
      <dgm:t>
        <a:bodyPr/>
        <a:lstStyle/>
        <a:p>
          <a:endParaRPr lang="en-US"/>
        </a:p>
      </dgm:t>
    </dgm:pt>
    <dgm:pt modelId="{DA18BA6F-9251-4E05-B54C-ADBB687BE6B2}" type="sibTrans" cxnId="{7B8D2D37-D4AB-4346-A846-F6366EB08454}">
      <dgm:prSet/>
      <dgm:spPr/>
      <dgm:t>
        <a:bodyPr/>
        <a:lstStyle/>
        <a:p>
          <a:endParaRPr lang="en-US"/>
        </a:p>
      </dgm:t>
    </dgm:pt>
    <dgm:pt modelId="{4AD838E0-9B29-4CF0-9641-96CBC3650105}">
      <dgm:prSet/>
      <dgm:spPr/>
      <dgm:t>
        <a:bodyPr/>
        <a:lstStyle/>
        <a:p>
          <a:pPr rtl="0"/>
          <a:r>
            <a:rPr lang="ko-KR"/>
            <a:t>게임 설명: 플레이어가</a:t>
          </a:r>
          <a:r>
            <a:rPr lang="ko-KR" altLang="en-US">
              <a:latin typeface="Trade Gothic Next Cond"/>
            </a:rPr>
            <a:t> 제한 시간동안 장애물을 피해 생존하는 게임.</a:t>
          </a:r>
          <a:endParaRPr lang="ko-KR" altLang="en-US"/>
        </a:p>
      </dgm:t>
    </dgm:pt>
    <dgm:pt modelId="{E3A5A1EC-86EB-406B-A526-FB205F09D566}" type="parTrans" cxnId="{973B865E-39C5-4D5F-BEA8-916068949049}">
      <dgm:prSet/>
      <dgm:spPr/>
      <dgm:t>
        <a:bodyPr/>
        <a:lstStyle/>
        <a:p>
          <a:endParaRPr lang="en-US"/>
        </a:p>
      </dgm:t>
    </dgm:pt>
    <dgm:pt modelId="{83C8A54D-F702-466C-B6E5-977261E1C09E}" type="sibTrans" cxnId="{973B865E-39C5-4D5F-BEA8-916068949049}">
      <dgm:prSet/>
      <dgm:spPr/>
      <dgm:t>
        <a:bodyPr/>
        <a:lstStyle/>
        <a:p>
          <a:endParaRPr lang="en-US"/>
        </a:p>
      </dgm:t>
    </dgm:pt>
    <dgm:pt modelId="{F78699C2-6671-4AEB-B10A-56AD7D3ED8CA}" type="pres">
      <dgm:prSet presAssocID="{5BC0BD6F-F60E-4876-B614-28CB740A9D9A}" presName="root" presStyleCnt="0">
        <dgm:presLayoutVars>
          <dgm:dir/>
          <dgm:resizeHandles val="exact"/>
        </dgm:presLayoutVars>
      </dgm:prSet>
      <dgm:spPr/>
    </dgm:pt>
    <dgm:pt modelId="{E5ABFD81-02CE-4360-AC0E-552EFD2A8340}" type="pres">
      <dgm:prSet presAssocID="{CD7BF346-5C0C-4285-A088-AA06A03AD8A5}" presName="compNode" presStyleCnt="0"/>
      <dgm:spPr/>
    </dgm:pt>
    <dgm:pt modelId="{0CF54166-5380-42F6-8038-EB299A49B15E}" type="pres">
      <dgm:prSet presAssocID="{CD7BF346-5C0C-4285-A088-AA06A03AD8A5}" presName="bgRect" presStyleLbl="bgShp" presStyleIdx="0" presStyleCnt="2"/>
      <dgm:spPr/>
    </dgm:pt>
    <dgm:pt modelId="{286251F8-EEBB-4391-8A14-35BA5420E1D1}" type="pres">
      <dgm:prSet presAssocID="{CD7BF346-5C0C-4285-A088-AA06A03AD8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DA09B1F-DC6C-4132-8761-EF3D04E340CF}" type="pres">
      <dgm:prSet presAssocID="{CD7BF346-5C0C-4285-A088-AA06A03AD8A5}" presName="spaceRect" presStyleCnt="0"/>
      <dgm:spPr/>
    </dgm:pt>
    <dgm:pt modelId="{645744BF-DDDF-49BC-BA32-9B21F00783D2}" type="pres">
      <dgm:prSet presAssocID="{CD7BF346-5C0C-4285-A088-AA06A03AD8A5}" presName="parTx" presStyleLbl="revTx" presStyleIdx="0" presStyleCnt="2">
        <dgm:presLayoutVars>
          <dgm:chMax val="0"/>
          <dgm:chPref val="0"/>
        </dgm:presLayoutVars>
      </dgm:prSet>
      <dgm:spPr/>
    </dgm:pt>
    <dgm:pt modelId="{A4EDA1A3-44EA-4BDE-898B-C915A4A92CFB}" type="pres">
      <dgm:prSet presAssocID="{DA18BA6F-9251-4E05-B54C-ADBB687BE6B2}" presName="sibTrans" presStyleCnt="0"/>
      <dgm:spPr/>
    </dgm:pt>
    <dgm:pt modelId="{CA0CD2F8-91BC-435C-9469-219D1E3D6F97}" type="pres">
      <dgm:prSet presAssocID="{4AD838E0-9B29-4CF0-9641-96CBC3650105}" presName="compNode" presStyleCnt="0"/>
      <dgm:spPr/>
    </dgm:pt>
    <dgm:pt modelId="{96438887-F63C-4C9D-8D81-4CF61C339492}" type="pres">
      <dgm:prSet presAssocID="{4AD838E0-9B29-4CF0-9641-96CBC3650105}" presName="bgRect" presStyleLbl="bgShp" presStyleIdx="1" presStyleCnt="2"/>
      <dgm:spPr/>
    </dgm:pt>
    <dgm:pt modelId="{B4FA9C9D-BEE2-4221-9061-1BBC2B33EF1A}" type="pres">
      <dgm:prSet presAssocID="{4AD838E0-9B29-4CF0-9641-96CBC36501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A65129D-8478-4CD3-B6FD-2091A2C9127F}" type="pres">
      <dgm:prSet presAssocID="{4AD838E0-9B29-4CF0-9641-96CBC3650105}" presName="spaceRect" presStyleCnt="0"/>
      <dgm:spPr/>
    </dgm:pt>
    <dgm:pt modelId="{69E9775B-831B-4755-AFCA-68786E466FD9}" type="pres">
      <dgm:prSet presAssocID="{4AD838E0-9B29-4CF0-9641-96CBC36501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0C1813-2973-4FFD-AA02-EE520BDA16C9}" type="presOf" srcId="{4AD838E0-9B29-4CF0-9641-96CBC3650105}" destId="{69E9775B-831B-4755-AFCA-68786E466FD9}" srcOrd="0" destOrd="0" presId="urn:microsoft.com/office/officeart/2018/2/layout/IconVerticalSolidList"/>
    <dgm:cxn modelId="{7B8D2D37-D4AB-4346-A846-F6366EB08454}" srcId="{5BC0BD6F-F60E-4876-B614-28CB740A9D9A}" destId="{CD7BF346-5C0C-4285-A088-AA06A03AD8A5}" srcOrd="0" destOrd="0" parTransId="{8A608DC9-9AD6-4670-95DF-8A052EF7C5E2}" sibTransId="{DA18BA6F-9251-4E05-B54C-ADBB687BE6B2}"/>
    <dgm:cxn modelId="{973B865E-39C5-4D5F-BEA8-916068949049}" srcId="{5BC0BD6F-F60E-4876-B614-28CB740A9D9A}" destId="{4AD838E0-9B29-4CF0-9641-96CBC3650105}" srcOrd="1" destOrd="0" parTransId="{E3A5A1EC-86EB-406B-A526-FB205F09D566}" sibTransId="{83C8A54D-F702-466C-B6E5-977261E1C09E}"/>
    <dgm:cxn modelId="{4C6C8463-83B0-40E9-AEFB-CAFDE521A4F7}" type="presOf" srcId="{CD7BF346-5C0C-4285-A088-AA06A03AD8A5}" destId="{645744BF-DDDF-49BC-BA32-9B21F00783D2}" srcOrd="0" destOrd="0" presId="urn:microsoft.com/office/officeart/2018/2/layout/IconVerticalSolidList"/>
    <dgm:cxn modelId="{D032658B-86DA-419F-967F-15D3C8167795}" type="presOf" srcId="{5BC0BD6F-F60E-4876-B614-28CB740A9D9A}" destId="{F78699C2-6671-4AEB-B10A-56AD7D3ED8CA}" srcOrd="0" destOrd="0" presId="urn:microsoft.com/office/officeart/2018/2/layout/IconVerticalSolidList"/>
    <dgm:cxn modelId="{DBA47ABA-37C0-4481-9065-DB7808D9A418}" type="presParOf" srcId="{F78699C2-6671-4AEB-B10A-56AD7D3ED8CA}" destId="{E5ABFD81-02CE-4360-AC0E-552EFD2A8340}" srcOrd="0" destOrd="0" presId="urn:microsoft.com/office/officeart/2018/2/layout/IconVerticalSolidList"/>
    <dgm:cxn modelId="{692545DF-2F83-4B17-9807-346687A712DA}" type="presParOf" srcId="{E5ABFD81-02CE-4360-AC0E-552EFD2A8340}" destId="{0CF54166-5380-42F6-8038-EB299A49B15E}" srcOrd="0" destOrd="0" presId="urn:microsoft.com/office/officeart/2018/2/layout/IconVerticalSolidList"/>
    <dgm:cxn modelId="{C4022622-675E-4DDB-A371-4E260CF68637}" type="presParOf" srcId="{E5ABFD81-02CE-4360-AC0E-552EFD2A8340}" destId="{286251F8-EEBB-4391-8A14-35BA5420E1D1}" srcOrd="1" destOrd="0" presId="urn:microsoft.com/office/officeart/2018/2/layout/IconVerticalSolidList"/>
    <dgm:cxn modelId="{8CA6DF37-0F58-4AF2-A273-C3A0527C0F7D}" type="presParOf" srcId="{E5ABFD81-02CE-4360-AC0E-552EFD2A8340}" destId="{ADA09B1F-DC6C-4132-8761-EF3D04E340CF}" srcOrd="2" destOrd="0" presId="urn:microsoft.com/office/officeart/2018/2/layout/IconVerticalSolidList"/>
    <dgm:cxn modelId="{47B5B06E-8A3D-4E81-A85A-17F9A74A7C3A}" type="presParOf" srcId="{E5ABFD81-02CE-4360-AC0E-552EFD2A8340}" destId="{645744BF-DDDF-49BC-BA32-9B21F00783D2}" srcOrd="3" destOrd="0" presId="urn:microsoft.com/office/officeart/2018/2/layout/IconVerticalSolidList"/>
    <dgm:cxn modelId="{C78C0E38-ED7C-4E6A-9613-E27B3CC69A0D}" type="presParOf" srcId="{F78699C2-6671-4AEB-B10A-56AD7D3ED8CA}" destId="{A4EDA1A3-44EA-4BDE-898B-C915A4A92CFB}" srcOrd="1" destOrd="0" presId="urn:microsoft.com/office/officeart/2018/2/layout/IconVerticalSolidList"/>
    <dgm:cxn modelId="{2AC1AE2A-686A-47A3-87E9-BAA826933555}" type="presParOf" srcId="{F78699C2-6671-4AEB-B10A-56AD7D3ED8CA}" destId="{CA0CD2F8-91BC-435C-9469-219D1E3D6F97}" srcOrd="2" destOrd="0" presId="urn:microsoft.com/office/officeart/2018/2/layout/IconVerticalSolidList"/>
    <dgm:cxn modelId="{4877F738-B2DF-48FD-A453-88CCE8E34F39}" type="presParOf" srcId="{CA0CD2F8-91BC-435C-9469-219D1E3D6F97}" destId="{96438887-F63C-4C9D-8D81-4CF61C339492}" srcOrd="0" destOrd="0" presId="urn:microsoft.com/office/officeart/2018/2/layout/IconVerticalSolidList"/>
    <dgm:cxn modelId="{6296FC91-34E4-4613-8C3C-EEEA9FCEF021}" type="presParOf" srcId="{CA0CD2F8-91BC-435C-9469-219D1E3D6F97}" destId="{B4FA9C9D-BEE2-4221-9061-1BBC2B33EF1A}" srcOrd="1" destOrd="0" presId="urn:microsoft.com/office/officeart/2018/2/layout/IconVerticalSolidList"/>
    <dgm:cxn modelId="{7F9B359D-0A40-42E5-9471-13D2040B6136}" type="presParOf" srcId="{CA0CD2F8-91BC-435C-9469-219D1E3D6F97}" destId="{7A65129D-8478-4CD3-B6FD-2091A2C9127F}" srcOrd="2" destOrd="0" presId="urn:microsoft.com/office/officeart/2018/2/layout/IconVerticalSolidList"/>
    <dgm:cxn modelId="{19378119-6FAC-447B-B6AD-9B612CAA794A}" type="presParOf" srcId="{CA0CD2F8-91BC-435C-9469-219D1E3D6F97}" destId="{69E9775B-831B-4755-AFCA-68786E466F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54166-5380-42F6-8038-EB299A49B15E}">
      <dsp:nvSpPr>
        <dsp:cNvPr id="0" name=""/>
        <dsp:cNvSpPr/>
      </dsp:nvSpPr>
      <dsp:spPr>
        <a:xfrm>
          <a:off x="0" y="541361"/>
          <a:ext cx="8745583" cy="9994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51F8-EEBB-4391-8A14-35BA5420E1D1}">
      <dsp:nvSpPr>
        <dsp:cNvPr id="0" name=""/>
        <dsp:cNvSpPr/>
      </dsp:nvSpPr>
      <dsp:spPr>
        <a:xfrm>
          <a:off x="302329" y="766234"/>
          <a:ext cx="549689" cy="549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44BF-DDDF-49BC-BA32-9B21F00783D2}">
      <dsp:nvSpPr>
        <dsp:cNvPr id="0" name=""/>
        <dsp:cNvSpPr/>
      </dsp:nvSpPr>
      <dsp:spPr>
        <a:xfrm>
          <a:off x="1154348" y="541361"/>
          <a:ext cx="7591234" cy="9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74" tIns="105774" rIns="105774" bIns="1057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HTML과 JavaScript로 만든 웹 기반의 게임. </a:t>
          </a:r>
          <a:endParaRPr lang="en-US" sz="2000" kern="1200"/>
        </a:p>
      </dsp:txBody>
      <dsp:txXfrm>
        <a:off x="1154348" y="541361"/>
        <a:ext cx="7591234" cy="999436"/>
      </dsp:txXfrm>
    </dsp:sp>
    <dsp:sp modelId="{96438887-F63C-4C9D-8D81-4CF61C339492}">
      <dsp:nvSpPr>
        <dsp:cNvPr id="0" name=""/>
        <dsp:cNvSpPr/>
      </dsp:nvSpPr>
      <dsp:spPr>
        <a:xfrm>
          <a:off x="0" y="1790656"/>
          <a:ext cx="8745583" cy="9994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9C9D-BEE2-4221-9061-1BBC2B33EF1A}">
      <dsp:nvSpPr>
        <dsp:cNvPr id="0" name=""/>
        <dsp:cNvSpPr/>
      </dsp:nvSpPr>
      <dsp:spPr>
        <a:xfrm>
          <a:off x="302329" y="2015529"/>
          <a:ext cx="549689" cy="549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9775B-831B-4755-AFCA-68786E466FD9}">
      <dsp:nvSpPr>
        <dsp:cNvPr id="0" name=""/>
        <dsp:cNvSpPr/>
      </dsp:nvSpPr>
      <dsp:spPr>
        <a:xfrm>
          <a:off x="1154348" y="1790656"/>
          <a:ext cx="7591234" cy="9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74" tIns="105774" rIns="105774" bIns="105774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게임 설명: 플레이어가</a:t>
          </a:r>
          <a:r>
            <a:rPr lang="ko-KR" altLang="en-US" sz="2000" kern="1200">
              <a:latin typeface="Trade Gothic Next Cond"/>
            </a:rPr>
            <a:t> 제한 시간동안 장애물을 피해 생존하는 게임.</a:t>
          </a:r>
          <a:endParaRPr lang="ko-KR" altLang="en-US" sz="2000" kern="1200"/>
        </a:p>
      </dsp:txBody>
      <dsp:txXfrm>
        <a:off x="1154348" y="1790656"/>
        <a:ext cx="7591234" cy="99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15462 5144 16383 0 0,'6'5'0'0'0,"7"3"0"0"0,2 4 0 0 0,3 7 0 0 0,5 0 0 0 0,-2 2 0 0 0,7-2 0 0 0,-1 6 0 0 0,0 5 0 0 0,1-2 0 0 0,2-1 0 0 0,-5 1 0 0 0,6 6 0 0 0,-4 4 0 0 0,0 1 0 0 0,1-1 0 0 0,-5 5 0 0 0,0-6 0 0 0,-4-2 0 0 0,6-3 0 0 0,4-6 0 0 0,-3-2 0 0 0,-5 6 0 0 0,-1-1 0 0 0,-4-2 0 0 0,1-3 0 0 0,-3-2 0 0 0,8 2 0 0 0,1-4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16000 5228 16383 0 0,'0'11'0'0'0,"0"10"0"0"0,0 6 0 0 0,11 5 0 0 0,4 8 0 0 0,0 3 0 0 0,-4-1 0 0 0,-3-1 0 0 0,-3 3 0 0 0,-2 0 0 0 0,-2 4 0 0 0,5 4 0 0 0,1 0 0 0 0,-1-3 0 0 0,-1-6 0 0 0,-7-8 0 0 0,-14-1 0 0 0,-11 1 0 0 0,-11 0 0 0 0,-6-7 0 0 0,0-7 0 0 0,7-2 0 0 0,5-5 0 0 0,-5-3 0 0 0,0-5 0 0 0,5 8 0 0 0,3 2 0 0 0,1-2 0 0 0,-7-3 0 0 0,3-4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16935 6709 16383 0 0,'-5'0'0'0'0,"-8"0"0"0"0,-7 0 0 0 0,-12 0 0 0 0,-6 0 0 0 0,-1 0 0 0 0,-1 0 0 0 0,-4 0 0 0 0,-1 0 0 0 0,2 0 0 0 0,3 0 0 0 0,-3 0 0 0 0,0 0 0 0 0,7-5 0 0 0,4-3 0 0 0,3 1 0 0 0,-7 1 0 0 0,-1 2 0 0 0,-1-10 0 0 0,1-2 0 0 0,-5 1 0 0 0,5-2 0 0 0,3 2 0 0 0,2 3 0 0 0,1 4 0 0 0,5-3 0 0 0,-4 1 0 0 0,3-3 0 0 0,1 0 0 0 0,4-9 0 0 0,7-6 0 0 0,-1 1 0 0 0,3 0 0 0 0,4-1 0 0 0,-3 4 0 0 0,2-4 0 0 0,1-5 0 0 0,3-1 0 0 0,2 0 0 0 0,2-7 0 0 0,2-1 0 0 0,0 1 0 0 0,0 1 0 0 0,1-3 0 0 0,-1 0 0 0 0,6 7 0 0 0,2 4 0 0 0,11 8 0 0 0,1 2 0 0 0,4 4 0 0 0,3 6 0 0 0,3-6 0 0 0,7-6 0 0 0,4-5 0 0 0,-1 3 0 0 0,0 6 0 0 0,14 6 0 0 0,16 6 0 0 0,7 4 0 0 0,13 2 0 0 0,2 3 0 0 0,2 0 0 0 0,-8 0 0 0 0,-14 0 0 0 0,-8 0 0 0 0,-9 0 0 0 0,-3-1 0 0 0,1 0 0 0 0,-2 0 0 0 0,-5 0 0 0 0,-5 0 0 0 0,3 0 0 0 0,-1 0 0 0 0,-3 0 0 0 0,-1 11 0 0 0,3 4 0 0 0,0-1 0 0 0,-1-2 0 0 0,-8 2 0 0 0,-4-2 0 0 0,5-2 0 0 0,-4 3 0 0 0,-1-2 0 0 0,-6 4 0 0 0,-1-1 0 0 0,-4 8 0 0 0,0 1 0 0 0,-2 2 0 0 0,6 2 0 0 0,1 2 0 0 0,-5 8 0 0 0,1-3 0 0 0,-3-1 0 0 0,-4-1 0 0 0,-10-6 0 0 0,-5-1 0 0 0,-2 5 0 0 0,-6-1 0 0 0,-7-1 0 0 0,-6 1 0 0 0,2 1 0 0 0,-8-4 0 0 0,2 4 0 0 0,0-3 0 0 0,0-6 0 0 0,3-1 0 0 0,7 2 0 0 0,1-3 0 0 0,-9-4 0 0 0,1 0 0 0 0,-1-2 0 0 0,-2-3 0 0 0,-2 7 0 0 0,-7 8 0 0 0,-2-2 0 0 0,-1-4 0 0 0,1-5 0 0 0,7 0 0 0 0,-2-2 0 0 0,-1-3 0 0 0,-1-3 0 0 0,7 3 0 0 0,2 0 0 0 0,6 9 0 0 0,-5 3 0 0 0,-4-3 0 0 0,4-5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44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9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ongbeom-dev.tistory.com/109" TargetMode="External"/><Relationship Id="rId2" Type="http://schemas.openxmlformats.org/officeDocument/2006/relationships/hyperlink" Target="https://www.w3schools.com/graphics/game_controller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ssona5074/2222868037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업그레이드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9568" y="4749133"/>
            <a:ext cx="4683045" cy="687996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chemeClr val="accent1">
                    <a:lumMod val="60000"/>
                    <a:lumOff val="40000"/>
                  </a:schemeClr>
                </a:solidFill>
              </a:rPr>
              <a:t>2021663069 최민서, 2023.11.15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9024-C3E1-2BCA-EA25-58ED4BB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1380287"/>
            <a:ext cx="3274418" cy="745579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2.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설명창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 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CDE88-46B5-9EEA-C582-D41AA9C1DB3E}"/>
              </a:ext>
            </a:extLst>
          </p:cNvPr>
          <p:cNvSpPr txBox="1"/>
          <p:nvPr/>
        </p:nvSpPr>
        <p:spPr>
          <a:xfrm>
            <a:off x="1234402" y="2416783"/>
            <a:ext cx="374112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rgbClr val="000000"/>
                </a:solidFill>
                <a:ea typeface="+mn-lt"/>
                <a:cs typeface="+mn-lt"/>
              </a:rPr>
              <a:t>description</a:t>
            </a:r>
            <a:r>
              <a:rPr lang="ko-KR" altLang="en-US" sz="2000" b="1" dirty="0">
                <a:solidFill>
                  <a:srgbClr val="000000"/>
                </a:solidFill>
                <a:ea typeface="+mn-lt"/>
                <a:cs typeface="+mn-lt"/>
              </a:rPr>
              <a:t> 버튼 </a:t>
            </a:r>
            <a:r>
              <a:rPr lang="ko-KR" altLang="en-US" sz="2000" dirty="0">
                <a:solidFill>
                  <a:srgbClr val="000000"/>
                </a:solidFill>
                <a:ea typeface="+mn-lt"/>
                <a:cs typeface="+mn-lt"/>
              </a:rPr>
              <a:t>클릭 시 게임 조작법을 설명하는 텍스트를 띄움.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rgbClr val="000000"/>
                </a:solidFill>
                <a:ea typeface="+mn-lt"/>
                <a:cs typeface="+mn-lt"/>
              </a:rPr>
              <a:t>Back</a:t>
            </a:r>
            <a:r>
              <a:rPr lang="ko-KR" altLang="en-US" sz="2000" b="1" dirty="0">
                <a:solidFill>
                  <a:srgbClr val="000000"/>
                </a:solidFill>
                <a:ea typeface="+mn-lt"/>
                <a:cs typeface="+mn-lt"/>
              </a:rPr>
              <a:t> 버튼</a:t>
            </a:r>
            <a:r>
              <a:rPr lang="ko-KR" altLang="en-US" sz="2000" dirty="0">
                <a:solidFill>
                  <a:srgbClr val="000000"/>
                </a:solidFill>
                <a:ea typeface="+mn-lt"/>
                <a:cs typeface="+mn-lt"/>
              </a:rPr>
              <a:t> 클릭 시 시작화면으로 되돌아감. </a:t>
            </a:r>
          </a:p>
          <a:p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CCA7A-C564-FD35-7809-392896621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849" y="1383795"/>
            <a:ext cx="4389825" cy="314178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08939B-8DE7-BE87-E68D-DFD7208BC251}"/>
                  </a:ext>
                </a:extLst>
              </p14:cNvPr>
              <p14:cNvContentPartPr/>
              <p14:nvPr/>
            </p14:nvContentPartPr>
            <p14:xfrm>
              <a:off x="5497711" y="2446734"/>
              <a:ext cx="234498" cy="27493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08939B-8DE7-BE87-E68D-DFD7208BC2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9756" y="2428741"/>
                <a:ext cx="270050" cy="310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65822F-ADD5-E39F-6817-A12E1A7440F1}"/>
                  </a:ext>
                </a:extLst>
              </p14:cNvPr>
              <p14:cNvContentPartPr/>
              <p14:nvPr/>
            </p14:nvContentPartPr>
            <p14:xfrm>
              <a:off x="5588304" y="2494359"/>
              <a:ext cx="169203" cy="32010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65822F-ADD5-E39F-6817-A12E1A7440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0342" y="2476376"/>
                <a:ext cx="204768" cy="35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EB6432-04D0-9976-4902-F5AC365910E2}"/>
                  </a:ext>
                </a:extLst>
              </p14:cNvPr>
              <p14:cNvContentPartPr/>
              <p14:nvPr/>
            </p14:nvContentPartPr>
            <p14:xfrm>
              <a:off x="5711218" y="2766210"/>
              <a:ext cx="700217" cy="37819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EB6432-04D0-9976-4902-F5AC365910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3227" y="2748235"/>
                <a:ext cx="735840" cy="4137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5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98" y="957684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배경화면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984" y="2445039"/>
            <a:ext cx="4385800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>
                <a:solidFill>
                  <a:srgbClr val="000000"/>
                </a:solidFill>
                <a:latin typeface="Trade Gothic Next Light"/>
              </a:rPr>
              <a:t>myBackground.speedX</a:t>
            </a:r>
            <a:r>
              <a:rPr lang="ko-KR" altLang="en-US" sz="2000">
                <a:solidFill>
                  <a:srgbClr val="000000"/>
                </a:solidFill>
                <a:latin typeface="Trade Gothic Next Light"/>
              </a:rPr>
              <a:t> </a:t>
            </a:r>
            <a:r>
              <a:rPr lang="ko-KR" altLang="en-US" sz="2000" err="1">
                <a:solidFill>
                  <a:srgbClr val="000000"/>
                </a:solidFill>
                <a:latin typeface="Trade Gothic Next Light"/>
              </a:rPr>
              <a:t>를</a:t>
            </a:r>
            <a:r>
              <a:rPr lang="ko-KR" altLang="en-US" sz="2000">
                <a:solidFill>
                  <a:srgbClr val="000000"/>
                </a:solidFill>
                <a:latin typeface="Trade Gothic Next Light"/>
              </a:rPr>
              <a:t> -1로 설정하여 움직임 추가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/>
              <a:t>컴포넌트 함수 영역에서  배경(0.jfif) 이미지를 루프-&gt; 움직이는 배경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62AD-7D16-55AA-FA2B-500A6771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4" y="1533896"/>
            <a:ext cx="5017293" cy="2456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923D4-39D6-CB5F-3D72-368F0EA7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672158"/>
            <a:ext cx="5755481" cy="8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배경음악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41" y="2302164"/>
            <a:ext cx="4683456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12.mp3를 불러와 </a:t>
            </a:r>
            <a:r>
              <a:rPr lang="ko-KR" altLang="en-US" sz="2000" err="1"/>
              <a:t>배경음</a:t>
            </a:r>
            <a:r>
              <a:rPr lang="ko-KR" altLang="en-US" sz="2000"/>
              <a:t>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Ll3.mp3로 게임 </a:t>
            </a:r>
            <a:r>
              <a:rPr lang="ko-KR" altLang="en-US" sz="2000" err="1"/>
              <a:t>종료음</a:t>
            </a:r>
            <a:r>
              <a:rPr lang="ko-KR" altLang="en-US" sz="2000"/>
              <a:t> 추가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 descr="음악 조작 | 초능력 위키 | Fandom">
            <a:extLst>
              <a:ext uri="{FF2B5EF4-FFF2-40B4-BE49-F238E27FC236}">
                <a16:creationId xmlns:a16="http://schemas.microsoft.com/office/drawing/2014/main" id="{3C8BED6B-0E21-49C0-62B0-151C9FAE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06" y="2238375"/>
            <a:ext cx="3752848" cy="28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+음악 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110" y="2028319"/>
            <a:ext cx="4993018" cy="32463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Play</a:t>
            </a:r>
            <a:r>
              <a:rPr lang="ko-KR" altLang="en-US" sz="2000"/>
              <a:t> </a:t>
            </a:r>
            <a:r>
              <a:rPr lang="ko-KR" altLang="en-US" sz="2000" err="1"/>
              <a:t>music과</a:t>
            </a:r>
            <a:r>
              <a:rPr lang="ko-KR" altLang="en-US" sz="2000"/>
              <a:t> </a:t>
            </a:r>
            <a:r>
              <a:rPr lang="ko-KR" altLang="en-US" sz="2000" err="1"/>
              <a:t>stop</a:t>
            </a:r>
            <a:r>
              <a:rPr lang="ko-KR" altLang="en-US" sz="2000"/>
              <a:t> </a:t>
            </a:r>
            <a:r>
              <a:rPr lang="ko-KR" altLang="en-US" sz="2000" err="1"/>
              <a:t>music</a:t>
            </a:r>
            <a:r>
              <a:rPr lang="ko-KR" altLang="en-US" sz="2000"/>
              <a:t> 버튼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사용자가 배경 음악을 </a:t>
            </a:r>
            <a:r>
              <a:rPr lang="ko-KR" altLang="en-US" sz="2000" err="1"/>
              <a:t>on</a:t>
            </a:r>
            <a:r>
              <a:rPr lang="ko-KR" altLang="en-US" sz="2000"/>
              <a:t>/</a:t>
            </a:r>
            <a:r>
              <a:rPr lang="ko-KR" altLang="en-US" sz="2000" err="1"/>
              <a:t>off</a:t>
            </a:r>
            <a:r>
              <a:rPr lang="ko-KR" altLang="en-US" sz="2000"/>
              <a:t>  할 수 있는 컨트롤 기능 제공.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DE243-91D8-322C-06E3-DB7D0B16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32" y="2120919"/>
            <a:ext cx="3600449" cy="687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B4765-0AC3-4EB7-3930-6CBD4636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539098"/>
            <a:ext cx="6219824" cy="18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효과음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6505112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/>
              <a:t>플레이어 객체가 장애물과 부딪혔을 때 기존 배경음악을 멈추고 </a:t>
            </a:r>
            <a:r>
              <a:rPr lang="ko-KR" altLang="en-US" sz="2000" err="1"/>
              <a:t>mySound가</a:t>
            </a:r>
            <a:r>
              <a:rPr lang="ko-KR" altLang="en-US" sz="2000"/>
              <a:t> 동작함.</a:t>
            </a:r>
            <a:endParaRPr lang="en-US" altLang="ko-KR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A3094-1076-15B9-2270-3B8B6720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56" y="3486081"/>
            <a:ext cx="4064793" cy="4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3480883"/>
            <a:ext cx="6505112" cy="18771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플레이어 이미지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사용자가 플레이어 객체를 조작할 때 다른 이미지로 변경</a:t>
            </a:r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803F3-7221-1AFF-3297-36130191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252662"/>
            <a:ext cx="828674" cy="828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13B76-27B6-2730-FCD7-29BA7D6C3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252662"/>
            <a:ext cx="87630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18739-2E27-0B8A-46AE-5CE662832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62" y="2165067"/>
            <a:ext cx="4302917" cy="1003864"/>
          </a:xfrm>
          <a:prstGeom prst="rect">
            <a:avLst/>
          </a:prstGeom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ACAF42D-531F-84D1-1115-2A834738C9FC}"/>
              </a:ext>
            </a:extLst>
          </p:cNvPr>
          <p:cNvSpPr/>
          <p:nvPr/>
        </p:nvSpPr>
        <p:spPr>
          <a:xfrm>
            <a:off x="2544960" y="2530078"/>
            <a:ext cx="571500" cy="3095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0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7.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타이머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7576674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dirty="0"/>
              <a:t>게임 시작 시 타이머 작동.</a:t>
            </a:r>
            <a:endParaRPr lang="en-US" altLang="ko-KR" dirty="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dirty="0"/>
              <a:t>제한 시간 내에 클리어 하지 못할 시 </a:t>
            </a:r>
            <a:r>
              <a:rPr lang="ko-KR" altLang="en-US" sz="2000" dirty="0" err="1"/>
              <a:t>lll.html로</a:t>
            </a:r>
            <a:r>
              <a:rPr lang="ko-KR" altLang="en-US" sz="2000" dirty="0"/>
              <a:t> 연결 -&gt; </a:t>
            </a:r>
            <a:r>
              <a:rPr lang="ko-KR" altLang="en-US" sz="2000" dirty="0" err="1"/>
              <a:t>game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over</a:t>
            </a:r>
            <a:endParaRPr lang="ko-KR" altLang="en-US" sz="2000" dirty="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8C035-B918-0D96-6D5D-50430F61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37" y="1800225"/>
            <a:ext cx="2750343" cy="471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950A9-AA8A-7E09-137F-23A6238CA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3434941"/>
            <a:ext cx="3945731" cy="333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EB53F-9137-1076-E39E-E542531D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556" y="4031124"/>
            <a:ext cx="5886449" cy="18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8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8.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도전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횟수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7576674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플레이창에 도전 횟수가 표시됨.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도전 횟수가 0이 되면 3초 후 </a:t>
            </a:r>
            <a:r>
              <a:rPr lang="ko-KR" altLang="en-US" sz="2000" err="1"/>
              <a:t>lll.html로</a:t>
            </a:r>
            <a:r>
              <a:rPr lang="ko-KR" altLang="en-US" sz="2000"/>
              <a:t> 연결-&gt;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184ED-3024-4F6B-1AAD-06D7068F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6" y="3430401"/>
            <a:ext cx="3695699" cy="210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79476-2ABD-527B-5755-BB634F60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021821"/>
            <a:ext cx="5684043" cy="9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9.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점수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r>
              <a:rPr lang="ko-KR" altLang="en-US" sz="2000"/>
              <a:t> 되지 않고 1500점에 달성할 시 lll2.html -&gt; 클리어 창과 연결.</a:t>
            </a:r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184ED-3024-4F6B-1AAD-06D7068F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2" y="3168464"/>
            <a:ext cx="3695699" cy="2104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B93E1B-C444-88E9-B2CD-48CC31B8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556" y="3623074"/>
            <a:ext cx="5481637" cy="11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10.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게임 종료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도전 횟수가 0이 되거나 제한 시간 초과 시 lll.html 연결 -&gt;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endParaRPr lang="ko-KR" altLang="en-US" sz="20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r>
              <a:rPr lang="ko-KR" altLang="en-US" sz="2000"/>
              <a:t> 되지 않고 1500점에 달성할 시 lll2.html 연결 -&gt; 현재 점수를 표시하는 텍스트와 함께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clear</a:t>
            </a:r>
            <a:endParaRPr lang="ko-KR" err="1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71208-6F19-304F-F6D7-1680552B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8" y="3926295"/>
            <a:ext cx="3386136" cy="1505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F0C72-B4C7-0F1C-35E2-AA337B0A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44" y="3300270"/>
            <a:ext cx="3707605" cy="24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2436" y="936887"/>
            <a:ext cx="3733630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1CAEB-19A3-B409-4608-E2E49EE4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0"/>
            <a:ext cx="4735964" cy="177153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pc="530"/>
              <a:t>목차</a:t>
            </a:r>
            <a:endParaRPr lang="en-US" spc="53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18D5-8520-86C2-E619-7FF954C6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4679206" cy="3052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/>
              <a:t>1.게임 </a:t>
            </a:r>
            <a:r>
              <a:rPr lang="ko-KR" altLang="en-US" sz="2500" err="1"/>
              <a:t>소개&amp;구성</a:t>
            </a:r>
            <a:endParaRPr lang="en-US" err="1"/>
          </a:p>
          <a:p>
            <a:pPr marL="0" indent="0">
              <a:buNone/>
            </a:pPr>
            <a:r>
              <a:rPr lang="ko-KR" altLang="en-US" sz="2500"/>
              <a:t>2.업그레이드&amp;코드 분석</a:t>
            </a:r>
          </a:p>
          <a:p>
            <a:pPr marL="0" indent="0">
              <a:buNone/>
            </a:pPr>
            <a:r>
              <a:rPr lang="ko-KR" altLang="en-US" sz="2500"/>
              <a:t>3.게임 시연</a:t>
            </a:r>
          </a:p>
          <a:p>
            <a:pPr marL="0" indent="0">
              <a:buNone/>
            </a:pPr>
            <a:endParaRPr lang="ko-KR" altLang="en-US" sz="2500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12" name="Picture 11" descr="테이블 위의 잡지 더미">
            <a:extLst>
              <a:ext uri="{FF2B5EF4-FFF2-40B4-BE49-F238E27FC236}">
                <a16:creationId xmlns:a16="http://schemas.microsoft.com/office/drawing/2014/main" id="{BC626998-EC32-EDBA-C7B4-E87F94234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0" r="4140"/>
          <a:stretch/>
        </p:blipFill>
        <p:spPr>
          <a:xfrm>
            <a:off x="6817011" y="1606437"/>
            <a:ext cx="3779022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++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컨트롤러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디자인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59925-BC86-0DB0-68F7-018B809B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49" y="2169868"/>
            <a:ext cx="2202473" cy="2242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D7E9D-9EAA-A91C-46AE-F9599C55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443" y="2174081"/>
            <a:ext cx="2352675" cy="229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64767F-3FF1-3AB2-BBF0-05ED92550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995" y="4823638"/>
            <a:ext cx="3600449" cy="68735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FD7A96-7421-BFC9-741A-FDDE971CD570}"/>
              </a:ext>
            </a:extLst>
          </p:cNvPr>
          <p:cNvSpPr/>
          <p:nvPr/>
        </p:nvSpPr>
        <p:spPr>
          <a:xfrm>
            <a:off x="4899421" y="2851547"/>
            <a:ext cx="1297781" cy="654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7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594" y="1131411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411604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C881-BB1F-BCE0-DA54-1799771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5F8F-6148-A4F1-9F93-E53DAB18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https://www.w3schools.com/graphics/game_controllers.asp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https://jongbeom-dev.tistory.com/109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https://m.blog.naver.com/ssona5074/222286803745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12CE6E-EFBF-F92D-EFCE-D0EAEE4F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35204-0670-6473-6686-1AB0165AB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8B347-0401-185D-CB06-FCF8E619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70" y="1406329"/>
            <a:ext cx="3909414" cy="1166217"/>
          </a:xfrm>
        </p:spPr>
        <p:txBody>
          <a:bodyPr anchor="t">
            <a:normAutofit/>
          </a:bodyPr>
          <a:lstStyle/>
          <a:p>
            <a:r>
              <a:rPr lang="en-US"/>
              <a:t>1.</a:t>
            </a:r>
            <a:r>
              <a:rPr lang="ko-KR" altLang="en-US"/>
              <a:t>게임 소개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AE0C4-33FE-9C81-C0BA-D30A0E343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82189"/>
              </p:ext>
            </p:extLst>
          </p:nvPr>
        </p:nvGraphicFramePr>
        <p:xfrm>
          <a:off x="1724297" y="2102696"/>
          <a:ext cx="8745583" cy="333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46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470-CEF5-A4EE-F429-C62D1CE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88" y="635322"/>
            <a:ext cx="8977511" cy="1073825"/>
          </a:xfrm>
        </p:spPr>
        <p:txBody>
          <a:bodyPr/>
          <a:lstStyle/>
          <a:p>
            <a:r>
              <a:rPr lang="ko-KR" altLang="en-US" dirty="0"/>
              <a:t>기존 게임 실행화면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20D89-F18D-EA0E-3D6F-B85E8A18A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55" y="1871220"/>
            <a:ext cx="5741376" cy="33945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9144D-AADA-1C44-1FB9-33C31C03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056" y="2360368"/>
            <a:ext cx="2202473" cy="22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86D1-E783-1167-AA32-1A104BA2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41" y="1459418"/>
            <a:ext cx="9179917" cy="1073825"/>
          </a:xfrm>
        </p:spPr>
        <p:txBody>
          <a:bodyPr/>
          <a:lstStyle/>
          <a:p>
            <a:r>
              <a:rPr lang="ko-KR" altLang="en-US"/>
              <a:t>업그레이드 후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32" y="2205326"/>
            <a:ext cx="9239446" cy="2677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시작 화면-</a:t>
            </a:r>
            <a:r>
              <a:rPr lang="ko-KR" sz="2400">
                <a:ea typeface="+mn-lt"/>
                <a:cs typeface="+mn-lt"/>
              </a:rPr>
              <a:t>l.html</a:t>
            </a:r>
            <a:endParaRPr lang="ko-KR" altLang="en-US" sz="2400"/>
          </a:p>
          <a:p>
            <a:pPr marL="800100" lvl="1" indent="-342900">
              <a:buAutoNum type="arabicPeriod"/>
            </a:pPr>
            <a:r>
              <a:rPr lang="ko-KR" altLang="en-US" sz="2000"/>
              <a:t>게임 시작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조작 방법</a:t>
            </a:r>
          </a:p>
          <a:p>
            <a:pPr marL="0" indent="0">
              <a:buNone/>
            </a:pPr>
            <a:endParaRPr lang="ko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872B8-454A-D255-E5A5-866C97CD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19" y="1505024"/>
            <a:ext cx="5172073" cy="37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2121983"/>
            <a:ext cx="9418039" cy="343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실행 화면-</a:t>
            </a:r>
            <a:r>
              <a:rPr lang="en-US" altLang="ko-KR" sz="2400" err="1">
                <a:ea typeface="+mn-lt"/>
                <a:cs typeface="+mn-lt"/>
              </a:rPr>
              <a:t>ll</a:t>
            </a:r>
            <a:r>
              <a:rPr lang="ko-KR" sz="2400">
                <a:ea typeface="+mn-lt"/>
                <a:cs typeface="+mn-lt"/>
              </a:rPr>
              <a:t>.</a:t>
            </a:r>
            <a:r>
              <a:rPr lang="ko-KR" sz="2400" err="1">
                <a:ea typeface="+mn-lt"/>
                <a:cs typeface="+mn-lt"/>
              </a:rPr>
              <a:t>html</a:t>
            </a:r>
            <a:endParaRPr lang="ko-KR" altLang="en-US" sz="2400" err="1"/>
          </a:p>
          <a:p>
            <a:pPr marL="800100" lvl="1" indent="-342900">
              <a:buAutoNum type="arabicPeriod"/>
            </a:pPr>
            <a:r>
              <a:rPr lang="ko-KR" altLang="en-US" sz="2000"/>
              <a:t>게임 화면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컨트롤러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타이머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66D42-BCCE-91A1-D001-D57B0502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8" y="1715901"/>
            <a:ext cx="3695699" cy="2104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9A135-75DB-A434-F1BC-8E49BB42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0" y="1543050"/>
            <a:ext cx="23526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04B5F-E943-11CB-F78B-74CDC44B4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713" y="4121168"/>
            <a:ext cx="2743200" cy="52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90BB3-B251-6833-9F31-44E6E03BD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4205287"/>
            <a:ext cx="2595562" cy="4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2121983"/>
            <a:ext cx="9418039" cy="343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종료 화면</a:t>
            </a:r>
            <a:endParaRPr lang="en-US" altLang="ko-KR" sz="2400"/>
          </a:p>
          <a:p>
            <a:pPr marL="800100" lvl="1" indent="-342900">
              <a:buAutoNum type="arabicPeriod"/>
            </a:pPr>
            <a:r>
              <a:rPr lang="ko-KR" altLang="en-US" sz="2000"/>
              <a:t>클리어 시 lll2.html 연결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실패 시 lll.html 연결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CC53A-CE30-6FA2-B106-C02A4A57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56" y="1497420"/>
            <a:ext cx="3386136" cy="1505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3CF5B-D223-62CC-E082-2DE85BD5A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31" y="2740677"/>
            <a:ext cx="3255168" cy="22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7E8276-E7F8-D393-6F54-0BF8862C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DFE30-E9B4-B520-D9CF-5181D140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3464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삼목 게임용 금속 조각">
            <a:extLst>
              <a:ext uri="{FF2B5EF4-FFF2-40B4-BE49-F238E27FC236}">
                <a16:creationId xmlns:a16="http://schemas.microsoft.com/office/drawing/2014/main" id="{544A4964-F066-A093-89B4-BE50CCEEF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881" r="14666" b="2"/>
          <a:stretch/>
        </p:blipFill>
        <p:spPr>
          <a:xfrm>
            <a:off x="-1" y="10"/>
            <a:ext cx="753464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C81CF-221A-0F32-46CE-55EBB03D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5" y="3994511"/>
            <a:ext cx="2840450" cy="1591492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업그레이드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코드분석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8135-4FE8-5679-D565-E9D44A4E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681" y="914400"/>
            <a:ext cx="2811544" cy="50292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>
              <a:latin typeface="Trade Gothic Next Light"/>
            </a:endParaRPr>
          </a:p>
          <a:p>
            <a:pPr marL="457200" lvl="1" indent="0">
              <a:buNone/>
            </a:pPr>
            <a:endParaRPr lang="en-US" b="1">
              <a:latin typeface="Consolas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A35A5E-99B4-DBDF-D46C-B415D1F4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35881" y="931855"/>
            <a:ext cx="5657097" cy="4992273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9024-C3E1-2BCA-EA25-58ED4BB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1380287"/>
            <a:ext cx="3274418" cy="745579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1.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Intro</a:t>
            </a:r>
            <a:r>
              <a:rPr lang="ko-KR" altLang="en-US">
                <a:solidFill>
                  <a:srgbClr val="374151"/>
                </a:solidFill>
                <a:ea typeface="+mj-lt"/>
                <a:cs typeface="+mj-lt"/>
              </a:rPr>
              <a:t> </a:t>
            </a:r>
            <a:endParaRPr lang="ko-KR" altLang="en-US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CDE88-46B5-9EEA-C582-D41AA9C1DB3E}"/>
              </a:ext>
            </a:extLst>
          </p:cNvPr>
          <p:cNvSpPr txBox="1"/>
          <p:nvPr/>
        </p:nvSpPr>
        <p:spPr>
          <a:xfrm>
            <a:off x="1234402" y="2416783"/>
            <a:ext cx="3669690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/>
              <a:t>l.html</a:t>
            </a:r>
            <a:r>
              <a:rPr lang="ko-KR" altLang="en-US" sz="2000"/>
              <a:t> 파일을 추가해 </a:t>
            </a:r>
            <a:r>
              <a:rPr lang="ko-KR" altLang="en-US" sz="2000" err="1"/>
              <a:t>인트로</a:t>
            </a:r>
            <a:r>
              <a:rPr lang="ko-KR" altLang="en-US" sz="2000"/>
              <a:t> 화면 제작</a:t>
            </a:r>
            <a:endParaRPr lang="ko-KR" sz="2000"/>
          </a:p>
          <a:p>
            <a:endParaRPr lang="ko-KR" altLang="en-US" sz="2000"/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제목과 시작 버튼, 설명 버튼으로 구성</a:t>
            </a:r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클릭 이벤트가 발생 시 </a:t>
            </a:r>
            <a:r>
              <a:rPr lang="ko-KR" altLang="en-US" sz="2000" err="1">
                <a:solidFill>
                  <a:srgbClr val="000000"/>
                </a:solidFill>
                <a:ea typeface="+mn-lt"/>
                <a:cs typeface="+mn-lt"/>
              </a:rPr>
              <a:t>ll.html로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연결</a:t>
            </a:r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글자 반짝이는 효과 추가</a:t>
            </a:r>
          </a:p>
          <a:p>
            <a:pPr marL="285750" indent="-285750">
              <a:buFont typeface="Arial"/>
              <a:buChar char="•"/>
            </a:pPr>
            <a:endParaRPr lang="en-US" altLang="ko-KR" sz="1200">
              <a:solidFill>
                <a:srgbClr val="374151"/>
              </a:solidFill>
              <a:ea typeface="+mn-lt"/>
              <a:cs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73F6FF-0934-B1C7-043D-3E55D1461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092" y="1098049"/>
            <a:ext cx="5167903" cy="34275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BB8D2-58C0-C518-BD1F-71E038B4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2" y="4628886"/>
            <a:ext cx="5338761" cy="9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9053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LimelightVTI</vt:lpstr>
      <vt:lpstr>게임 업그레이드</vt:lpstr>
      <vt:lpstr>목차</vt:lpstr>
      <vt:lpstr>1.게임 소개</vt:lpstr>
      <vt:lpstr>기존 게임 실행화면</vt:lpstr>
      <vt:lpstr>업그레이드 후 </vt:lpstr>
      <vt:lpstr>PowerPoint Presentation</vt:lpstr>
      <vt:lpstr>PowerPoint Presentation</vt:lpstr>
      <vt:lpstr>2.업그레이드&amp;코드분석</vt:lpstr>
      <vt:lpstr>1.Intro </vt:lpstr>
      <vt:lpstr>2.설명창 </vt:lpstr>
      <vt:lpstr>3.배경화면</vt:lpstr>
      <vt:lpstr>4.배경음악</vt:lpstr>
      <vt:lpstr>+음악 on/off</vt:lpstr>
      <vt:lpstr>5.효과음</vt:lpstr>
      <vt:lpstr>6.플레이어</vt:lpstr>
      <vt:lpstr>7.타이머</vt:lpstr>
      <vt:lpstr>8.도전 횟수</vt:lpstr>
      <vt:lpstr>9.점수</vt:lpstr>
      <vt:lpstr>10.게임 종료</vt:lpstr>
      <vt:lpstr>++컨트롤러 디자인</vt:lpstr>
      <vt:lpstr>게임 시연</vt:lpstr>
      <vt:lpstr>출처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19</cp:revision>
  <dcterms:created xsi:type="dcterms:W3CDTF">2023-11-03T01:14:38Z</dcterms:created>
  <dcterms:modified xsi:type="dcterms:W3CDTF">2023-11-15T06:25:12Z</dcterms:modified>
</cp:coreProperties>
</file>