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503084-0A6A-45E4-AD44-B5D5D0894391}" v="59" dt="2023-10-04T03:30:13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slide" Target="slides/slide2.xml" Id="rId3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microsoft.com/office/2015/10/relationships/revisionInfo" Target="revisionInfo.xml" Id="rId10" /><Relationship Type="http://schemas.openxmlformats.org/officeDocument/2006/relationships/slide" Target="slides/slide3.xml" Id="rId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9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7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0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6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0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1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2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7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0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88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53" r:id="rId6"/>
    <p:sldLayoutId id="2147483749" r:id="rId7"/>
    <p:sldLayoutId id="2147483750" r:id="rId8"/>
    <p:sldLayoutId id="2147483751" r:id="rId9"/>
    <p:sldLayoutId id="2147483752" r:id="rId10"/>
    <p:sldLayoutId id="2147483754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2400" kern="1200" spc="1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2000" kern="1200" spc="1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800" kern="1200" spc="1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1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1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추상적인 유전 컨셉">
            <a:extLst>
              <a:ext uri="{FF2B5EF4-FFF2-40B4-BE49-F238E27FC236}">
                <a16:creationId xmlns:a16="http://schemas.microsoft.com/office/drawing/2014/main" id="{0CF02433-0D08-8171-61BE-4B72A6CCEF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01" b="20249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3200" dirty="0">
                <a:ea typeface="Microsoft GothicNeo"/>
                <a:cs typeface="Microsoft GothicNeo"/>
              </a:rPr>
              <a:t>2021663069 최민서</a:t>
            </a:r>
            <a:endParaRPr lang="ko-KR" altLang="en-US">
              <a:solidFill>
                <a:srgbClr val="FFFFFF">
                  <a:alpha val="70000"/>
                </a:srgbClr>
              </a:solidFill>
              <a:ea typeface="Malgun Gothic Semilight"/>
              <a:cs typeface="Malgun Gothic Semiligh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>
                <a:ea typeface="Microsoft GothicNeo"/>
                <a:cs typeface="Microsoft GothicNeo"/>
              </a:rPr>
              <a:t>화폐단위 </a:t>
            </a:r>
            <a:br>
              <a:rPr lang="ko-KR" altLang="en-US" sz="4400" dirty="0">
                <a:ea typeface="Microsoft GothicNeo"/>
                <a:cs typeface="Microsoft GothicNeo"/>
              </a:rPr>
            </a:br>
            <a:r>
              <a:rPr lang="ko-KR" altLang="en-US" sz="4400" dirty="0">
                <a:ea typeface="Microsoft GothicNeo"/>
                <a:cs typeface="Microsoft GothicNeo"/>
              </a:rPr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FC5A2D8-56E8-47FB-975D-D777AFEA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28" y="3"/>
            <a:ext cx="6927272" cy="5330949"/>
          </a:xfrm>
          <a:custGeom>
            <a:avLst/>
            <a:gdLst>
              <a:gd name="connsiteX0" fmla="*/ 0 w 6927272"/>
              <a:gd name="connsiteY0" fmla="*/ 0 h 5330949"/>
              <a:gd name="connsiteX1" fmla="*/ 6927272 w 6927272"/>
              <a:gd name="connsiteY1" fmla="*/ 0 h 5330949"/>
              <a:gd name="connsiteX2" fmla="*/ 6927272 w 6927272"/>
              <a:gd name="connsiteY2" fmla="*/ 3912793 h 5330949"/>
              <a:gd name="connsiteX3" fmla="*/ 6884989 w 6927272"/>
              <a:gd name="connsiteY3" fmla="*/ 4002742 h 5330949"/>
              <a:gd name="connsiteX4" fmla="*/ 6592028 w 6927272"/>
              <a:gd name="connsiteY4" fmla="*/ 4494163 h 5330949"/>
              <a:gd name="connsiteX5" fmla="*/ 3742808 w 6927272"/>
              <a:gd name="connsiteY5" fmla="*/ 5122218 h 5330949"/>
              <a:gd name="connsiteX6" fmla="*/ 326623 w 6927272"/>
              <a:gd name="connsiteY6" fmla="*/ 2148182 h 5330949"/>
              <a:gd name="connsiteX7" fmla="*/ 13721 w 6927272"/>
              <a:gd name="connsiteY7" fmla="*/ 201231 h 53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892816E-3A63-43A3-7E47-454E1926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소스코드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9EEF5-022B-84B2-2325-50F29C15F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34746"/>
            <a:ext cx="5334000" cy="49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7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163B-8FDE-DBE0-94CF-71D0AB92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algun Gothic"/>
              </a:rPr>
              <a:t>결과 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536016-85AC-0F9B-AAC2-746CFB74F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76" y="2176517"/>
            <a:ext cx="5589493" cy="17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4497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PebbleVTI</vt:lpstr>
      <vt:lpstr>화폐단위  프로그램</vt:lpstr>
      <vt:lpstr>소스코드 </vt:lpstr>
      <vt:lpstr>결과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</cp:revision>
  <dcterms:created xsi:type="dcterms:W3CDTF">2023-10-04T03:24:16Z</dcterms:created>
  <dcterms:modified xsi:type="dcterms:W3CDTF">2023-10-04T03:30:14Z</dcterms:modified>
</cp:coreProperties>
</file>