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2014/7/29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欧苡靖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对观察者模式的支持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主要是有两个位于</a:t>
            </a:r>
            <a:r>
              <a:rPr lang="en-US" dirty="0" err="1" smtClean="0"/>
              <a:t>java.util</a:t>
            </a:r>
            <a:r>
              <a:rPr lang="zh-CN" altLang="en-US" dirty="0" smtClean="0"/>
              <a:t>的类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en-US" dirty="0" smtClean="0"/>
              <a:t>Observer.java</a:t>
            </a:r>
            <a:r>
              <a:rPr lang="zh-CN" altLang="en-US" dirty="0" smtClean="0"/>
              <a:t>作为观察者，它必须实现一个</a:t>
            </a:r>
            <a:r>
              <a:rPr lang="en-US" dirty="0" err="1" smtClean="0"/>
              <a:t>updat</a:t>
            </a:r>
            <a:r>
              <a:rPr lang="en-US" dirty="0" smtClean="0"/>
              <a:t>()</a:t>
            </a:r>
            <a:r>
              <a:rPr lang="zh-CN" altLang="en-US" dirty="0" smtClean="0"/>
              <a:t>的方法，来对主题（被观察的对象）发生变化时，做出反应。</a:t>
            </a:r>
          </a:p>
          <a:p>
            <a:r>
              <a:rPr lang="en-US" dirty="0" smtClean="0"/>
              <a:t>Observable.java </a:t>
            </a:r>
            <a:r>
              <a:rPr lang="zh-CN" altLang="en-US" dirty="0" smtClean="0"/>
              <a:t>作为被观察的对象，也就是我们俗称的主题对象</a:t>
            </a:r>
            <a:r>
              <a:rPr lang="zh-CN" altLang="en-US" dirty="0" smtClean="0"/>
              <a:t>。内部有观察者对象的列表。并有添加，删除以及通知观察者的方法。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中观察者模式的使用</a:t>
            </a:r>
            <a:endParaRPr lang="zh-CN" altLang="en-US" dirty="0"/>
          </a:p>
        </p:txBody>
      </p:sp>
      <p:pic>
        <p:nvPicPr>
          <p:cNvPr id="6" name="内容占位符 5" descr="android中观察者模式图片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646238"/>
            <a:ext cx="8001056" cy="48545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</a:t>
            </a:r>
            <a:r>
              <a:rPr lang="zh-CN" altLang="en-US" dirty="0" smtClean="0"/>
              <a:t>者模式定义了对象之间一对多的关系。</a:t>
            </a:r>
            <a:endParaRPr lang="en-US" altLang="zh-CN" dirty="0" smtClean="0"/>
          </a:p>
          <a:p>
            <a:r>
              <a:rPr lang="zh-CN" altLang="en-US" dirty="0" smtClean="0"/>
              <a:t>主题用一个共同的接口来更新观察者。</a:t>
            </a:r>
            <a:endParaRPr lang="en-US" altLang="zh-CN" dirty="0" smtClean="0"/>
          </a:p>
          <a:p>
            <a:r>
              <a:rPr lang="zh-CN" altLang="en-US" dirty="0" smtClean="0"/>
              <a:t>观察</a:t>
            </a:r>
            <a:r>
              <a:rPr lang="zh-CN" altLang="en-US" dirty="0" smtClean="0"/>
              <a:t>者和主题之间是松耦合方式。主题不知道观察者的细节，只知道其实现了观察者接口。</a:t>
            </a:r>
            <a:endParaRPr lang="en-US" altLang="zh-CN" dirty="0" smtClean="0"/>
          </a:p>
          <a:p>
            <a:r>
              <a:rPr lang="zh-CN" altLang="en-US" dirty="0" smtClean="0"/>
              <a:t>有推和拉两种模式。</a:t>
            </a:r>
            <a:endParaRPr lang="en-US" altLang="zh-CN" dirty="0" smtClean="0"/>
          </a:p>
          <a:p>
            <a:r>
              <a:rPr lang="zh-CN" altLang="en-US" dirty="0" smtClean="0"/>
              <a:t>有多个观察者时，不可以依赖特定的通知次序。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观察者模式是对象的行为模式，又叫发布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订阅</a:t>
            </a:r>
            <a:r>
              <a:rPr lang="en-US" altLang="zh-CN" b="1" dirty="0" smtClean="0"/>
              <a:t>(</a:t>
            </a:r>
            <a:r>
              <a:rPr lang="en-US" b="1" dirty="0" smtClean="0"/>
              <a:t>Publish/Subscribe)</a:t>
            </a:r>
            <a:r>
              <a:rPr lang="zh-CN" altLang="en-US" b="1" dirty="0" smtClean="0"/>
              <a:t>模式、模型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视图</a:t>
            </a:r>
            <a:r>
              <a:rPr lang="en-US" altLang="zh-CN" b="1" dirty="0" smtClean="0"/>
              <a:t>(</a:t>
            </a:r>
            <a:r>
              <a:rPr lang="en-US" b="1" dirty="0" smtClean="0"/>
              <a:t>Model/View)</a:t>
            </a:r>
            <a:r>
              <a:rPr lang="zh-CN" altLang="en-US" b="1" dirty="0" smtClean="0"/>
              <a:t>模式、源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监听器</a:t>
            </a:r>
            <a:r>
              <a:rPr lang="en-US" altLang="zh-CN" b="1" dirty="0" smtClean="0"/>
              <a:t>(</a:t>
            </a:r>
            <a:r>
              <a:rPr lang="en-US" b="1" dirty="0" smtClean="0"/>
              <a:t>Source/Listener)</a:t>
            </a:r>
            <a:r>
              <a:rPr lang="zh-CN" altLang="en-US" b="1" dirty="0" smtClean="0"/>
              <a:t>模式或从属者</a:t>
            </a:r>
            <a:r>
              <a:rPr lang="en-US" altLang="zh-CN" b="1" dirty="0" smtClean="0"/>
              <a:t>(</a:t>
            </a:r>
            <a:r>
              <a:rPr lang="en-US" b="1" dirty="0" smtClean="0"/>
              <a:t>Dependents)</a:t>
            </a:r>
            <a:r>
              <a:rPr lang="zh-CN" altLang="en-US" b="1" dirty="0" smtClean="0"/>
              <a:t>模式。</a:t>
            </a:r>
            <a:endParaRPr lang="en-US" altLang="zh-CN" b="1" dirty="0" smtClean="0"/>
          </a:p>
          <a:p>
            <a:r>
              <a:rPr lang="zh-CN" altLang="en-US" b="1" dirty="0" smtClean="0"/>
              <a:t>观察者模式定义了对象之间的一对多依赖，这样一来，当一个对象改变状态时，它的所有依赖者都会受收通知并且自动更新。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4" name="内容占位符 3" descr="观察者模式示意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242344"/>
            <a:ext cx="3781425" cy="3333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" name="内容占位符 3" descr="观察者模式类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2032794"/>
            <a:ext cx="5505450" cy="3752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松耦合的威力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主题只知道观察者实现了某个接口（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）。并不需要知道观察者具体的类以及其他细节。</a:t>
            </a:r>
            <a:endParaRPr lang="en-US" altLang="zh-CN" dirty="0" smtClean="0"/>
          </a:p>
          <a:p>
            <a:r>
              <a:rPr lang="zh-CN" altLang="en-US" dirty="0" smtClean="0"/>
              <a:t>因为主题唯一依赖的东西是一个实现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接口的对象列表，所以我们可以在运行时随时地更新以及增删观察者。</a:t>
            </a:r>
            <a:endParaRPr lang="en-US" altLang="zh-CN" dirty="0" smtClean="0"/>
          </a:p>
          <a:p>
            <a:r>
              <a:rPr lang="zh-CN" altLang="en-US" dirty="0" smtClean="0"/>
              <a:t>改变主题或者观察者其中一方，并不会影响另一方。因为两者是松耦合的，只要他们之间的接口仍被遵守，即可。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会有什么问题？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主题并不知道应该给观察者返回什么样的数据。每个观察者关注的数据可能不同。</a:t>
            </a:r>
            <a:endParaRPr lang="en-US" altLang="zh-CN" dirty="0" smtClean="0"/>
          </a:p>
          <a:p>
            <a:r>
              <a:rPr lang="zh-CN" altLang="en-US" dirty="0" smtClean="0"/>
              <a:t>主题增加更多状态的时候，每个观察者是否需要进行修改？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推模型和拉模型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推模型和拉模型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推模型：主题对象向观察者推送主题的详细信息，不管观察者是否需要，推送的信息通常是主题对象的全部或部分数据。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拉模型主题对象在通知观察者的时候，只传递少量信息。如果观察者需要更具体的信息，由观察者主动到主题对象中获取，相当于是观察者从主题对象中拉数据。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拉模型的实现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在主题对象调用观察者的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方法时，把自身返回给观察者</a:t>
            </a:r>
            <a:r>
              <a:rPr lang="en-US" altLang="zh-CN" dirty="0" smtClean="0"/>
              <a:t>update(this)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主题对象需要实现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getter()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观察者的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需要接收主题对象：</a:t>
            </a:r>
            <a:r>
              <a:rPr lang="en-US" dirty="0" smtClean="0"/>
              <a:t> update(Subject </a:t>
            </a:r>
            <a:r>
              <a:rPr lang="en-US" dirty="0" err="1" smtClean="0"/>
              <a:t>subject</a:t>
            </a:r>
            <a:r>
              <a:rPr lang="en-US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观察者获得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对象之后，再根据实际需要去拉取数据。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两种模式的比较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推模型是假定主题对象知道观察者需要的数据；而拉模型是主题对象不知道观察者具体需要什么数据，没有办法的情况下，干脆把自身传递给观察者，让观察者自己去按需要取值。</a:t>
            </a:r>
            <a:endParaRPr lang="en-US" altLang="zh-CN" dirty="0" smtClean="0"/>
          </a:p>
          <a:p>
            <a:r>
              <a:rPr lang="zh-CN" altLang="en-US" dirty="0" smtClean="0"/>
              <a:t>推模型可能会使得观察者对象难以复用，因为观察者的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方法是按需要定义的参数，可能无法兼顾没有考虑到的使用情况。这就意味着出现新情况的时候，就可能提供新的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方法，或者是干脆重新实现观察者；而拉模型就不会造成这样的情况，因为拉模型下，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方法的参数是主题对象本身，这基本上是主题对象能传递的最大数据集合了，基本上可以适应各种情况的需要。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167</TotalTime>
  <Words>695</Words>
  <PresentationFormat>全屏显示(4:3)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沉稳</vt:lpstr>
      <vt:lpstr>观察者模式</vt:lpstr>
      <vt:lpstr>定义</vt:lpstr>
      <vt:lpstr>示意图</vt:lpstr>
      <vt:lpstr>实现</vt:lpstr>
      <vt:lpstr>松耦合的威力</vt:lpstr>
      <vt:lpstr>会有什么问题？</vt:lpstr>
      <vt:lpstr>推模型和拉模型</vt:lpstr>
      <vt:lpstr>拉模型的实现</vt:lpstr>
      <vt:lpstr>两种模式的比较</vt:lpstr>
      <vt:lpstr>Java对观察者模式的支持</vt:lpstr>
      <vt:lpstr>Android中观察者模式的使用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观察者模式</dc:title>
  <dc:creator>Able Ou</dc:creator>
  <cp:lastModifiedBy>Think</cp:lastModifiedBy>
  <cp:revision>17</cp:revision>
  <dcterms:created xsi:type="dcterms:W3CDTF">2014-07-27T10:55:05Z</dcterms:created>
  <dcterms:modified xsi:type="dcterms:W3CDTF">2014-07-29T14:57:04Z</dcterms:modified>
</cp:coreProperties>
</file>