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3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A368-5703-48E3-A5C6-C31760A3B95F}" type="datetimeFigureOut">
              <a:rPr lang="zh-CN" altLang="en-US" smtClean="0"/>
              <a:t>11/15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CB5D-D5FA-46C9-89C3-A7CD3035F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64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A368-5703-48E3-A5C6-C31760A3B95F}" type="datetimeFigureOut">
              <a:rPr lang="zh-CN" altLang="en-US" smtClean="0"/>
              <a:t>11/15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CB5D-D5FA-46C9-89C3-A7CD3035F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92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A368-5703-48E3-A5C6-C31760A3B95F}" type="datetimeFigureOut">
              <a:rPr lang="zh-CN" altLang="en-US" smtClean="0"/>
              <a:t>11/15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CB5D-D5FA-46C9-89C3-A7CD3035FA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7662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A368-5703-48E3-A5C6-C31760A3B95F}" type="datetimeFigureOut">
              <a:rPr lang="zh-CN" altLang="en-US" smtClean="0"/>
              <a:t>11/15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CB5D-D5FA-46C9-89C3-A7CD3035F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677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A368-5703-48E3-A5C6-C31760A3B95F}" type="datetimeFigureOut">
              <a:rPr lang="zh-CN" altLang="en-US" smtClean="0"/>
              <a:t>11/15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CB5D-D5FA-46C9-89C3-A7CD3035FA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3699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A368-5703-48E3-A5C6-C31760A3B95F}" type="datetimeFigureOut">
              <a:rPr lang="zh-CN" altLang="en-US" smtClean="0"/>
              <a:t>11/15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CB5D-D5FA-46C9-89C3-A7CD3035F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299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A368-5703-48E3-A5C6-C31760A3B95F}" type="datetimeFigureOut">
              <a:rPr lang="zh-CN" altLang="en-US" smtClean="0"/>
              <a:t>11/15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CB5D-D5FA-46C9-89C3-A7CD3035F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6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A368-5703-48E3-A5C6-C31760A3B95F}" type="datetimeFigureOut">
              <a:rPr lang="zh-CN" altLang="en-US" smtClean="0"/>
              <a:t>11/15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CB5D-D5FA-46C9-89C3-A7CD3035F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49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A368-5703-48E3-A5C6-C31760A3B95F}" type="datetimeFigureOut">
              <a:rPr lang="zh-CN" altLang="en-US" smtClean="0"/>
              <a:t>11/15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CB5D-D5FA-46C9-89C3-A7CD3035F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16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A368-5703-48E3-A5C6-C31760A3B95F}" type="datetimeFigureOut">
              <a:rPr lang="zh-CN" altLang="en-US" smtClean="0"/>
              <a:t>11/15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CB5D-D5FA-46C9-89C3-A7CD3035F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1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A368-5703-48E3-A5C6-C31760A3B95F}" type="datetimeFigureOut">
              <a:rPr lang="zh-CN" altLang="en-US" smtClean="0"/>
              <a:t>11/15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CB5D-D5FA-46C9-89C3-A7CD3035F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18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A368-5703-48E3-A5C6-C31760A3B95F}" type="datetimeFigureOut">
              <a:rPr lang="zh-CN" altLang="en-US" smtClean="0"/>
              <a:t>11/15 Friday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CB5D-D5FA-46C9-89C3-A7CD3035F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3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A368-5703-48E3-A5C6-C31760A3B95F}" type="datetimeFigureOut">
              <a:rPr lang="zh-CN" altLang="en-US" smtClean="0"/>
              <a:t>11/15 Friday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CB5D-D5FA-46C9-89C3-A7CD3035F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50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A368-5703-48E3-A5C6-C31760A3B95F}" type="datetimeFigureOut">
              <a:rPr lang="zh-CN" altLang="en-US" smtClean="0"/>
              <a:t>11/15 Friday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CB5D-D5FA-46C9-89C3-A7CD3035F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02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A368-5703-48E3-A5C6-C31760A3B95F}" type="datetimeFigureOut">
              <a:rPr lang="zh-CN" altLang="en-US" smtClean="0"/>
              <a:t>11/15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CB5D-D5FA-46C9-89C3-A7CD3035F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03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A368-5703-48E3-A5C6-C31760A3B95F}" type="datetimeFigureOut">
              <a:rPr lang="zh-CN" altLang="en-US" smtClean="0"/>
              <a:t>11/15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CB5D-D5FA-46C9-89C3-A7CD3035F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91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2A368-5703-48E3-A5C6-C31760A3B95F}" type="datetimeFigureOut">
              <a:rPr lang="zh-CN" altLang="en-US" smtClean="0"/>
              <a:t>11/15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D6CB5D-D5FA-46C9-89C3-A7CD3035F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60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MSG + </a:t>
            </a:r>
            <a:r>
              <a:rPr lang="zh-CN" altLang="en-US" dirty="0" smtClean="0"/>
              <a:t>卸载弹网页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康健</a:t>
            </a:r>
          </a:p>
        </p:txBody>
      </p:sp>
    </p:spTree>
    <p:extLst>
      <p:ext uri="{BB962C8B-B14F-4D97-AF65-F5344CB8AC3E}">
        <p14:creationId xmlns:p14="http://schemas.microsoft.com/office/powerpoint/2010/main" val="86576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MSG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26" y="1930400"/>
            <a:ext cx="9041280" cy="3058276"/>
          </a:xfrm>
        </p:spPr>
      </p:pic>
    </p:spTree>
    <p:extLst>
      <p:ext uri="{BB962C8B-B14F-4D97-AF65-F5344CB8AC3E}">
        <p14:creationId xmlns:p14="http://schemas.microsoft.com/office/powerpoint/2010/main" val="308474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47" y="2343008"/>
            <a:ext cx="5942055" cy="3484051"/>
          </a:xfr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 dirty="0" smtClean="0"/>
              <a:t>MSG.java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68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BoyaaApp.java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56" y="2737340"/>
            <a:ext cx="8397424" cy="152089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661647" y="3630706"/>
            <a:ext cx="3899647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13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BoyaaApp.java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69" y="2556984"/>
            <a:ext cx="8348798" cy="2844096"/>
          </a:xfrm>
        </p:spPr>
      </p:pic>
    </p:spTree>
    <p:extLst>
      <p:ext uri="{BB962C8B-B14F-4D97-AF65-F5344CB8AC3E}">
        <p14:creationId xmlns:p14="http://schemas.microsoft.com/office/powerpoint/2010/main" val="5895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771466" cy="592567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LAUNCH ACTIVITY </a:t>
            </a:r>
            <a:r>
              <a:rPr lang="zh-CN" altLang="en-US" dirty="0" smtClean="0"/>
              <a:t>启动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PAUSE ACTIVITY </a:t>
            </a:r>
            <a:r>
              <a:rPr lang="zh-CN" altLang="en-US" dirty="0" smtClean="0"/>
              <a:t>暂停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DESTROY ACTIVITY </a:t>
            </a:r>
            <a:r>
              <a:rPr lang="zh-CN" altLang="en-US" dirty="0" smtClean="0"/>
              <a:t>销毁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BIND APPLICATION </a:t>
            </a:r>
            <a:r>
              <a:rPr lang="zh-CN" altLang="en-US" dirty="0" smtClean="0"/>
              <a:t>绑定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CREATE SERVICE </a:t>
            </a:r>
            <a:r>
              <a:rPr lang="zh-CN" altLang="en-US" dirty="0" smtClean="0"/>
              <a:t>创建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LOW MEMORY </a:t>
            </a:r>
            <a:r>
              <a:rPr lang="zh-CN" altLang="en-US" dirty="0" smtClean="0"/>
              <a:t>低内存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SUICIDE </a:t>
            </a:r>
            <a:r>
              <a:rPr lang="zh-CN" altLang="en-US" dirty="0" smtClean="0"/>
              <a:t>杀死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HIDE WINDOW </a:t>
            </a:r>
            <a:r>
              <a:rPr lang="zh-CN" altLang="en-US" dirty="0" smtClean="0"/>
              <a:t>隐藏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… ...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用户自定义的</a:t>
            </a:r>
            <a:r>
              <a:rPr lang="en-US" altLang="zh-CN" dirty="0" err="1" smtClean="0"/>
              <a:t>handleMessage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20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/>
              <a:t>、</a:t>
            </a:r>
            <a:r>
              <a:rPr lang="en-US" altLang="zh-CN" sz="3200" dirty="0" err="1" smtClean="0"/>
              <a:t>MainThread</a:t>
            </a:r>
            <a:r>
              <a:rPr lang="en-US" altLang="zh-CN" sz="3200" dirty="0" smtClean="0"/>
              <a:t>  2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Looper</a:t>
            </a:r>
            <a:r>
              <a:rPr lang="en-US" altLang="zh-CN" sz="3200" dirty="0" smtClean="0"/>
              <a:t>  3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Handler</a:t>
            </a:r>
            <a:br>
              <a:rPr lang="en-US" altLang="zh-CN" sz="3200" dirty="0" smtClean="0"/>
            </a:br>
            <a:r>
              <a:rPr lang="en-US" altLang="zh-CN" sz="3200" dirty="0" smtClean="0"/>
              <a:t>4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MessageQueue</a:t>
            </a:r>
            <a:r>
              <a:rPr lang="en-US" altLang="zh-CN" sz="3200" dirty="0" smtClean="0"/>
              <a:t>  5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Message </a:t>
            </a:r>
            <a:endParaRPr lang="zh-CN" altLang="en-US" sz="3200" dirty="0"/>
          </a:p>
        </p:txBody>
      </p:sp>
      <p:pic>
        <p:nvPicPr>
          <p:cNvPr id="1026" name="Picture 2" descr="http://www.aviyehuda.com/images/AndroidMultithreading/android_threadin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06" y="1668471"/>
            <a:ext cx="8032488" cy="518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80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卸载弹</a:t>
            </a:r>
            <a:r>
              <a:rPr lang="zh-CN" altLang="en-US" dirty="0" smtClean="0"/>
              <a:t>网页   </a:t>
            </a:r>
            <a:r>
              <a:rPr lang="en-US" altLang="zh-CN" dirty="0" smtClean="0"/>
              <a:t>JNI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25" y="1270000"/>
            <a:ext cx="10750087" cy="5105350"/>
          </a:xfrm>
        </p:spPr>
      </p:pic>
    </p:spTree>
    <p:extLst>
      <p:ext uri="{BB962C8B-B14F-4D97-AF65-F5344CB8AC3E}">
        <p14:creationId xmlns:p14="http://schemas.microsoft.com/office/powerpoint/2010/main" val="53659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26</Words>
  <Application>Microsoft Office PowerPoint</Application>
  <PresentationFormat>宽屏</PresentationFormat>
  <Paragraphs>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方正姚体</vt:lpstr>
      <vt:lpstr>华文新魏</vt:lpstr>
      <vt:lpstr>Arial</vt:lpstr>
      <vt:lpstr>Trebuchet MS</vt:lpstr>
      <vt:lpstr>Wingdings 3</vt:lpstr>
      <vt:lpstr>平面</vt:lpstr>
      <vt:lpstr>MSG + 卸载弹网页</vt:lpstr>
      <vt:lpstr>MSG</vt:lpstr>
      <vt:lpstr>MSG.java</vt:lpstr>
      <vt:lpstr>BoyaaApp.java</vt:lpstr>
      <vt:lpstr>BoyaaApp.java</vt:lpstr>
      <vt:lpstr>LAUNCH ACTIVITY 启动 PAUSE ACTIVITY 暂停 DESTROY ACTIVITY 销毁 BIND APPLICATION 绑定 CREATE SERVICE 创建 LOW MEMORY 低内存 SUICIDE 杀死 HIDE WINDOW 隐藏 … ...  用户自定义的handleMessage消息</vt:lpstr>
      <vt:lpstr>1、MainThread  2、Looper  3、Handler 4、MessageQueue  5、Message </vt:lpstr>
      <vt:lpstr>卸载弹网页   JNI</vt:lpstr>
    </vt:vector>
  </TitlesOfParts>
  <Company>东方博雅科技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MSG + 卸载弹网页</dc:title>
  <dc:creator>康健</dc:creator>
  <cp:lastModifiedBy>康健</cp:lastModifiedBy>
  <cp:revision>19</cp:revision>
  <dcterms:created xsi:type="dcterms:W3CDTF">2013-11-15T05:06:08Z</dcterms:created>
  <dcterms:modified xsi:type="dcterms:W3CDTF">2013-11-15T06:15:42Z</dcterms:modified>
</cp:coreProperties>
</file>