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4"/>
    <p:sldMasterId id="2147483666" r:id="rId5"/>
    <p:sldMasterId id="2147483665" r:id="rId6"/>
  </p:sldMasterIdLst>
  <p:notesMasterIdLst>
    <p:notesMasterId r:id="rId11"/>
  </p:notesMasterIdLst>
  <p:handoutMasterIdLst>
    <p:handoutMasterId r:id="rId12"/>
  </p:handoutMasterIdLst>
  <p:sldIdLst>
    <p:sldId id="344" r:id="rId7"/>
    <p:sldId id="471" r:id="rId8"/>
    <p:sldId id="472" r:id="rId9"/>
    <p:sldId id="474" r:id="rId10"/>
  </p:sldIdLst>
  <p:sldSz cx="13442950" cy="7561263"/>
  <p:notesSz cx="7104063" cy="10234613"/>
  <p:defaultTextStyle>
    <a:defPPr>
      <a:defRPr lang="pt-BR"/>
    </a:defPPr>
    <a:lvl1pPr marL="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518A6DE0-5A07-4B92-AB0B-CBE40F1E12B0}">
          <p14:sldIdLst/>
        </p14:section>
        <p14:section name="Seção sem Título" id="{B25D74AB-31B5-4A84-9E5B-036A4CD24A72}">
          <p14:sldIdLst>
            <p14:sldId id="344"/>
            <p14:sldId id="471"/>
            <p14:sldId id="472"/>
            <p14:sldId id="4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42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3746"/>
    <a:srgbClr val="32B9CD"/>
    <a:srgbClr val="292C34"/>
    <a:srgbClr val="272A30"/>
    <a:srgbClr val="131E29"/>
    <a:srgbClr val="3437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20134B-F3B8-4085-9C84-2D7806280F35}" v="1" dt="2021-08-11T18:37:50.0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howGuides="1">
      <p:cViewPr varScale="1">
        <p:scale>
          <a:sx n="53" d="100"/>
          <a:sy n="53" d="100"/>
        </p:scale>
        <p:origin x="968" y="44"/>
      </p:cViewPr>
      <p:guideLst>
        <p:guide orient="horz" pos="2382"/>
        <p:guide pos="423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onardo Marques" userId="08e608fe-b75d-44fb-a1d7-0f69da9a2d2e" providerId="ADAL" clId="{03CFB227-8A0B-4450-B57D-C9B93D4FF7A5}"/>
    <pc:docChg chg="modSld">
      <pc:chgData name="Leonardo Marques" userId="08e608fe-b75d-44fb-a1d7-0f69da9a2d2e" providerId="ADAL" clId="{03CFB227-8A0B-4450-B57D-C9B93D4FF7A5}" dt="2021-07-06T14:13:45.340" v="15" actId="20577"/>
      <pc:docMkLst>
        <pc:docMk/>
      </pc:docMkLst>
      <pc:sldChg chg="modSp mod">
        <pc:chgData name="Leonardo Marques" userId="08e608fe-b75d-44fb-a1d7-0f69da9a2d2e" providerId="ADAL" clId="{03CFB227-8A0B-4450-B57D-C9B93D4FF7A5}" dt="2021-07-06T14:13:45.340" v="15" actId="20577"/>
        <pc:sldMkLst>
          <pc:docMk/>
          <pc:sldMk cId="948876888" sldId="344"/>
        </pc:sldMkLst>
        <pc:spChg chg="mod">
          <ac:chgData name="Leonardo Marques" userId="08e608fe-b75d-44fb-a1d7-0f69da9a2d2e" providerId="ADAL" clId="{03CFB227-8A0B-4450-B57D-C9B93D4FF7A5}" dt="2021-07-06T14:13:45.340" v="15" actId="20577"/>
          <ac:spMkLst>
            <pc:docMk/>
            <pc:sldMk cId="948876888" sldId="344"/>
            <ac:spMk id="4" creationId="{C3037102-7C2A-48BA-B19A-E0AB7B0EF163}"/>
          </ac:spMkLst>
        </pc:spChg>
      </pc:sldChg>
    </pc:docChg>
  </pc:docChgLst>
  <pc:docChgLst>
    <pc:chgData name="Leonardo Marques" userId="08e608fe-b75d-44fb-a1d7-0f69da9a2d2e" providerId="ADAL" clId="{6220134B-F3B8-4085-9C84-2D7806280F35}"/>
    <pc:docChg chg="undo custSel addSld delSld modSld modSection">
      <pc:chgData name="Leonardo Marques" userId="08e608fe-b75d-44fb-a1d7-0f69da9a2d2e" providerId="ADAL" clId="{6220134B-F3B8-4085-9C84-2D7806280F35}" dt="2021-08-11T18:37:52.513" v="69" actId="20577"/>
      <pc:docMkLst>
        <pc:docMk/>
      </pc:docMkLst>
      <pc:sldChg chg="modSp mod">
        <pc:chgData name="Leonardo Marques" userId="08e608fe-b75d-44fb-a1d7-0f69da9a2d2e" providerId="ADAL" clId="{6220134B-F3B8-4085-9C84-2D7806280F35}" dt="2021-08-11T18:33:10.877" v="10" actId="20577"/>
        <pc:sldMkLst>
          <pc:docMk/>
          <pc:sldMk cId="948876888" sldId="344"/>
        </pc:sldMkLst>
        <pc:spChg chg="mod">
          <ac:chgData name="Leonardo Marques" userId="08e608fe-b75d-44fb-a1d7-0f69da9a2d2e" providerId="ADAL" clId="{6220134B-F3B8-4085-9C84-2D7806280F35}" dt="2021-08-11T18:33:10.877" v="10" actId="20577"/>
          <ac:spMkLst>
            <pc:docMk/>
            <pc:sldMk cId="948876888" sldId="344"/>
            <ac:spMk id="4" creationId="{C3037102-7C2A-48BA-B19A-E0AB7B0EF163}"/>
          </ac:spMkLst>
        </pc:spChg>
      </pc:sldChg>
      <pc:sldChg chg="modSp mod">
        <pc:chgData name="Leonardo Marques" userId="08e608fe-b75d-44fb-a1d7-0f69da9a2d2e" providerId="ADAL" clId="{6220134B-F3B8-4085-9C84-2D7806280F35}" dt="2021-08-11T18:37:22.929" v="64" actId="20577"/>
        <pc:sldMkLst>
          <pc:docMk/>
          <pc:sldMk cId="2008643402" sldId="471"/>
        </pc:sldMkLst>
        <pc:spChg chg="mod">
          <ac:chgData name="Leonardo Marques" userId="08e608fe-b75d-44fb-a1d7-0f69da9a2d2e" providerId="ADAL" clId="{6220134B-F3B8-4085-9C84-2D7806280F35}" dt="2021-08-11T18:37:22.929" v="64" actId="20577"/>
          <ac:spMkLst>
            <pc:docMk/>
            <pc:sldMk cId="2008643402" sldId="471"/>
            <ac:spMk id="2" creationId="{B15BA19F-C787-4E6A-ADAB-C0DFF09C66A8}"/>
          </ac:spMkLst>
        </pc:spChg>
        <pc:spChg chg="mod">
          <ac:chgData name="Leonardo Marques" userId="08e608fe-b75d-44fb-a1d7-0f69da9a2d2e" providerId="ADAL" clId="{6220134B-F3B8-4085-9C84-2D7806280F35}" dt="2021-08-11T18:34:58.499" v="26" actId="555"/>
          <ac:spMkLst>
            <pc:docMk/>
            <pc:sldMk cId="2008643402" sldId="471"/>
            <ac:spMk id="6" creationId="{70825C6F-9257-4CF5-8C62-1CA1EB2F8815}"/>
          </ac:spMkLst>
        </pc:spChg>
        <pc:spChg chg="mod">
          <ac:chgData name="Leonardo Marques" userId="08e608fe-b75d-44fb-a1d7-0f69da9a2d2e" providerId="ADAL" clId="{6220134B-F3B8-4085-9C84-2D7806280F35}" dt="2021-08-11T18:34:58.499" v="26" actId="555"/>
          <ac:spMkLst>
            <pc:docMk/>
            <pc:sldMk cId="2008643402" sldId="471"/>
            <ac:spMk id="9" creationId="{B60B13C9-0C70-4C0F-82B2-D0CD4FDFC1F0}"/>
          </ac:spMkLst>
        </pc:spChg>
        <pc:spChg chg="mod">
          <ac:chgData name="Leonardo Marques" userId="08e608fe-b75d-44fb-a1d7-0f69da9a2d2e" providerId="ADAL" clId="{6220134B-F3B8-4085-9C84-2D7806280F35}" dt="2021-08-11T18:34:58.499" v="26" actId="555"/>
          <ac:spMkLst>
            <pc:docMk/>
            <pc:sldMk cId="2008643402" sldId="471"/>
            <ac:spMk id="44" creationId="{2688D066-DD5D-4246-B846-8AD1218C78EC}"/>
          </ac:spMkLst>
        </pc:spChg>
        <pc:spChg chg="mod">
          <ac:chgData name="Leonardo Marques" userId="08e608fe-b75d-44fb-a1d7-0f69da9a2d2e" providerId="ADAL" clId="{6220134B-F3B8-4085-9C84-2D7806280F35}" dt="2021-08-11T18:33:24.213" v="11" actId="20577"/>
          <ac:spMkLst>
            <pc:docMk/>
            <pc:sldMk cId="2008643402" sldId="471"/>
            <ac:spMk id="64" creationId="{00000000-0000-0000-0000-000000000000}"/>
          </ac:spMkLst>
        </pc:spChg>
        <pc:spChg chg="mod">
          <ac:chgData name="Leonardo Marques" userId="08e608fe-b75d-44fb-a1d7-0f69da9a2d2e" providerId="ADAL" clId="{6220134B-F3B8-4085-9C84-2D7806280F35}" dt="2021-08-11T18:34:47.839" v="25" actId="555"/>
          <ac:spMkLst>
            <pc:docMk/>
            <pc:sldMk cId="2008643402" sldId="471"/>
            <ac:spMk id="78" creationId="{00000000-0000-0000-0000-000000000000}"/>
          </ac:spMkLst>
        </pc:spChg>
        <pc:spChg chg="mod">
          <ac:chgData name="Leonardo Marques" userId="08e608fe-b75d-44fb-a1d7-0f69da9a2d2e" providerId="ADAL" clId="{6220134B-F3B8-4085-9C84-2D7806280F35}" dt="2021-08-11T18:34:47.839" v="25" actId="555"/>
          <ac:spMkLst>
            <pc:docMk/>
            <pc:sldMk cId="2008643402" sldId="471"/>
            <ac:spMk id="80" creationId="{00000000-0000-0000-0000-000000000000}"/>
          </ac:spMkLst>
        </pc:spChg>
        <pc:spChg chg="mod">
          <ac:chgData name="Leonardo Marques" userId="08e608fe-b75d-44fb-a1d7-0f69da9a2d2e" providerId="ADAL" clId="{6220134B-F3B8-4085-9C84-2D7806280F35}" dt="2021-08-11T18:34:47.839" v="25" actId="555"/>
          <ac:spMkLst>
            <pc:docMk/>
            <pc:sldMk cId="2008643402" sldId="471"/>
            <ac:spMk id="82" creationId="{00000000-0000-0000-0000-000000000000}"/>
          </ac:spMkLst>
        </pc:spChg>
        <pc:spChg chg="mod">
          <ac:chgData name="Leonardo Marques" userId="08e608fe-b75d-44fb-a1d7-0f69da9a2d2e" providerId="ADAL" clId="{6220134B-F3B8-4085-9C84-2D7806280F35}" dt="2021-08-11T18:34:47.839" v="25" actId="555"/>
          <ac:spMkLst>
            <pc:docMk/>
            <pc:sldMk cId="2008643402" sldId="471"/>
            <ac:spMk id="84" creationId="{00000000-0000-0000-0000-000000000000}"/>
          </ac:spMkLst>
        </pc:spChg>
        <pc:spChg chg="mod">
          <ac:chgData name="Leonardo Marques" userId="08e608fe-b75d-44fb-a1d7-0f69da9a2d2e" providerId="ADAL" clId="{6220134B-F3B8-4085-9C84-2D7806280F35}" dt="2021-08-11T18:34:47.839" v="25" actId="555"/>
          <ac:spMkLst>
            <pc:docMk/>
            <pc:sldMk cId="2008643402" sldId="471"/>
            <ac:spMk id="86" creationId="{00000000-0000-0000-0000-000000000000}"/>
          </ac:spMkLst>
        </pc:spChg>
        <pc:spChg chg="mod">
          <ac:chgData name="Leonardo Marques" userId="08e608fe-b75d-44fb-a1d7-0f69da9a2d2e" providerId="ADAL" clId="{6220134B-F3B8-4085-9C84-2D7806280F35}" dt="2021-08-11T18:34:58.499" v="26" actId="555"/>
          <ac:spMkLst>
            <pc:docMk/>
            <pc:sldMk cId="2008643402" sldId="471"/>
            <ac:spMk id="88" creationId="{00000000-0000-0000-0000-000000000000}"/>
          </ac:spMkLst>
        </pc:spChg>
        <pc:spChg chg="mod">
          <ac:chgData name="Leonardo Marques" userId="08e608fe-b75d-44fb-a1d7-0f69da9a2d2e" providerId="ADAL" clId="{6220134B-F3B8-4085-9C84-2D7806280F35}" dt="2021-08-11T18:34:58.499" v="26" actId="555"/>
          <ac:spMkLst>
            <pc:docMk/>
            <pc:sldMk cId="2008643402" sldId="471"/>
            <ac:spMk id="109" creationId="{00000000-0000-0000-0000-000000000000}"/>
          </ac:spMkLst>
        </pc:spChg>
      </pc:sldChg>
      <pc:sldChg chg="del">
        <pc:chgData name="Leonardo Marques" userId="08e608fe-b75d-44fb-a1d7-0f69da9a2d2e" providerId="ADAL" clId="{6220134B-F3B8-4085-9C84-2D7806280F35}" dt="2021-08-11T18:37:46.436" v="65" actId="47"/>
        <pc:sldMkLst>
          <pc:docMk/>
          <pc:sldMk cId="3197077889" sldId="472"/>
        </pc:sldMkLst>
      </pc:sldChg>
      <pc:sldChg chg="modSp add mod">
        <pc:chgData name="Leonardo Marques" userId="08e608fe-b75d-44fb-a1d7-0f69da9a2d2e" providerId="ADAL" clId="{6220134B-F3B8-4085-9C84-2D7806280F35}" dt="2021-08-11T18:37:52.513" v="69" actId="20577"/>
        <pc:sldMkLst>
          <pc:docMk/>
          <pc:sldMk cId="3397796063" sldId="472"/>
        </pc:sldMkLst>
        <pc:spChg chg="mod">
          <ac:chgData name="Leonardo Marques" userId="08e608fe-b75d-44fb-a1d7-0f69da9a2d2e" providerId="ADAL" clId="{6220134B-F3B8-4085-9C84-2D7806280F35}" dt="2021-08-11T18:37:52.513" v="69" actId="20577"/>
          <ac:spMkLst>
            <pc:docMk/>
            <pc:sldMk cId="3397796063" sldId="472"/>
            <ac:spMk id="3" creationId="{00000000-0000-0000-0000-000000000000}"/>
          </ac:spMkLst>
        </pc:spChg>
      </pc:sldChg>
      <pc:sldChg chg="del">
        <pc:chgData name="Leonardo Marques" userId="08e608fe-b75d-44fb-a1d7-0f69da9a2d2e" providerId="ADAL" clId="{6220134B-F3B8-4085-9C84-2D7806280F35}" dt="2021-08-11T18:37:47.755" v="66" actId="47"/>
        <pc:sldMkLst>
          <pc:docMk/>
          <pc:sldMk cId="3935020308" sldId="47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C3CD65D1-5C11-455D-9F9A-0E035F00A0DA}" type="datetimeFigureOut">
              <a:rPr lang="pt-BR" smtClean="0"/>
              <a:pPr/>
              <a:t>31/08/2021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CA8E3B7C-E4AE-4E9E-8479-7C668141D4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A05DA3EF-18EA-43DE-B1BB-402A3C558822}" type="datetimeFigureOut">
              <a:rPr lang="pt-BR" smtClean="0"/>
              <a:pPr/>
              <a:t>31/08/2021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75B3645A-D0AE-4F6E-A17E-E0036A9041A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21487" cy="3836988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6992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2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685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3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963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4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434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1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029" name="Freeform 5"/>
          <p:cNvSpPr>
            <a:spLocks/>
          </p:cNvSpPr>
          <p:nvPr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937" y="2990549"/>
            <a:ext cx="5437077" cy="161161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72148" y="1692534"/>
            <a:ext cx="5939637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Exo 2" pitchFamily="50" charset="0"/>
              </a:defRPr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72148" y="2397901"/>
            <a:ext cx="5939637" cy="4356478"/>
          </a:xfrm>
          <a:prstGeom prst="rect">
            <a:avLst/>
          </a:prstGeom>
        </p:spPr>
        <p:txBody>
          <a:bodyPr/>
          <a:lstStyle>
            <a:lvl1pPr>
              <a:defRPr sz="2700">
                <a:latin typeface="Exo 2" pitchFamily="50" charset="0"/>
              </a:defRPr>
            </a:lvl1pPr>
            <a:lvl2pPr>
              <a:defRPr sz="2300">
                <a:latin typeface="Exo 2" pitchFamily="50" charset="0"/>
              </a:defRPr>
            </a:lvl2pPr>
            <a:lvl3pPr>
              <a:defRPr sz="2100">
                <a:latin typeface="Exo 2" pitchFamily="50" charset="0"/>
              </a:defRPr>
            </a:lvl3pPr>
            <a:lvl4pPr>
              <a:defRPr sz="1800">
                <a:latin typeface="Exo 2" pitchFamily="50" charset="0"/>
              </a:defRPr>
            </a:lvl4pPr>
            <a:lvl5pPr>
              <a:defRPr sz="1800">
                <a:latin typeface="Exo 2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828833" y="1692534"/>
            <a:ext cx="5941970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Exo 2" pitchFamily="50" charset="0"/>
              </a:defRPr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828833" y="2397901"/>
            <a:ext cx="5941970" cy="4356478"/>
          </a:xfrm>
          <a:prstGeom prst="rect">
            <a:avLst/>
          </a:prstGeom>
        </p:spPr>
        <p:txBody>
          <a:bodyPr/>
          <a:lstStyle>
            <a:lvl1pPr>
              <a:defRPr sz="2700">
                <a:latin typeface="Exo 2" pitchFamily="50" charset="0"/>
              </a:defRPr>
            </a:lvl1pPr>
            <a:lvl2pPr>
              <a:defRPr sz="2300">
                <a:latin typeface="Exo 2" pitchFamily="50" charset="0"/>
              </a:defRPr>
            </a:lvl2pPr>
            <a:lvl3pPr>
              <a:defRPr sz="2100">
                <a:latin typeface="Exo 2" pitchFamily="50" charset="0"/>
              </a:defRPr>
            </a:lvl3pPr>
            <a:lvl4pPr>
              <a:defRPr sz="1800">
                <a:latin typeface="Exo 2" pitchFamily="50" charset="0"/>
              </a:defRPr>
            </a:lvl4pPr>
            <a:lvl5pPr>
              <a:defRPr sz="1800">
                <a:latin typeface="Exo 2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1" y="1"/>
            <a:ext cx="240142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2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829885" y="108224"/>
            <a:ext cx="10137686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00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4" hasCustomPrompt="1"/>
          </p:nvPr>
        </p:nvSpPr>
        <p:spPr>
          <a:xfrm>
            <a:off x="692917" y="6876976"/>
            <a:ext cx="11586960" cy="504056"/>
          </a:xfrm>
          <a:prstGeom prst="rect">
            <a:avLst/>
          </a:prstGeom>
        </p:spPr>
        <p:txBody>
          <a:bodyPr anchor="t"/>
          <a:lstStyle>
            <a:lvl1pPr>
              <a:buNone/>
              <a:defRPr sz="1200" b="0" baseline="0">
                <a:solidFill>
                  <a:srgbClr val="292C34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700" dirty="0"/>
          </a:p>
        </p:txBody>
      </p:sp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9" y="166075"/>
            <a:ext cx="168719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erramen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5123" name="AutoShape 3"/>
          <p:cNvSpPr>
            <a:spLocks noChangeAspect="1" noChangeArrowheads="1" noTextEdit="1"/>
          </p:cNvSpPr>
          <p:nvPr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5" name="Freeform 5"/>
          <p:cNvSpPr>
            <a:spLocks/>
          </p:cNvSpPr>
          <p:nvPr/>
        </p:nvSpPr>
        <p:spPr bwMode="auto">
          <a:xfrm>
            <a:off x="10615062" y="1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6" name="Freeform 6"/>
          <p:cNvSpPr>
            <a:spLocks/>
          </p:cNvSpPr>
          <p:nvPr/>
        </p:nvSpPr>
        <p:spPr bwMode="auto">
          <a:xfrm>
            <a:off x="4519" y="1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7" name="Freeform 7"/>
          <p:cNvSpPr>
            <a:spLocks/>
          </p:cNvSpPr>
          <p:nvPr/>
        </p:nvSpPr>
        <p:spPr bwMode="auto">
          <a:xfrm>
            <a:off x="11646833" y="1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9" name="Freeform 9"/>
          <p:cNvSpPr>
            <a:spLocks/>
          </p:cNvSpPr>
          <p:nvPr/>
        </p:nvSpPr>
        <p:spPr bwMode="auto">
          <a:xfrm>
            <a:off x="6128756" y="5889626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30" name="Freeform 10"/>
          <p:cNvSpPr>
            <a:spLocks/>
          </p:cNvSpPr>
          <p:nvPr/>
        </p:nvSpPr>
        <p:spPr bwMode="auto">
          <a:xfrm>
            <a:off x="12351310" y="1533526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005782" y="2397403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7082695" y="594042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aseline="0">
                <a:solidFill>
                  <a:srgbClr val="32B9CD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257" y="6045645"/>
            <a:ext cx="3002349" cy="88993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3"/>
          <p:cNvSpPr>
            <a:spLocks noChangeAspect="1" noChangeArrowheads="1" noTextEdit="1"/>
          </p:cNvSpPr>
          <p:nvPr userDrawn="1"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5" name="Freeform 5"/>
          <p:cNvSpPr>
            <a:spLocks/>
          </p:cNvSpPr>
          <p:nvPr userDrawn="1"/>
        </p:nvSpPr>
        <p:spPr bwMode="auto">
          <a:xfrm>
            <a:off x="10615062" y="1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6" name="Freeform 6"/>
          <p:cNvSpPr>
            <a:spLocks/>
          </p:cNvSpPr>
          <p:nvPr userDrawn="1"/>
        </p:nvSpPr>
        <p:spPr bwMode="auto">
          <a:xfrm>
            <a:off x="4519" y="1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7" name="Freeform 7"/>
          <p:cNvSpPr>
            <a:spLocks/>
          </p:cNvSpPr>
          <p:nvPr userDrawn="1"/>
        </p:nvSpPr>
        <p:spPr bwMode="auto">
          <a:xfrm>
            <a:off x="11646833" y="1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9" name="Freeform 9"/>
          <p:cNvSpPr>
            <a:spLocks/>
          </p:cNvSpPr>
          <p:nvPr userDrawn="1"/>
        </p:nvSpPr>
        <p:spPr bwMode="auto">
          <a:xfrm>
            <a:off x="5675268" y="5889626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30" name="Freeform 10"/>
          <p:cNvSpPr>
            <a:spLocks/>
          </p:cNvSpPr>
          <p:nvPr userDrawn="1"/>
        </p:nvSpPr>
        <p:spPr bwMode="auto">
          <a:xfrm>
            <a:off x="12351310" y="1533526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639443" y="2397403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77464" y="594042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aseline="0">
                <a:solidFill>
                  <a:srgbClr val="32B9CD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986" y="6142225"/>
            <a:ext cx="2440941" cy="7235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 userDrawn="1"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IMAGEM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2053" name="Freeform 5"/>
          <p:cNvSpPr>
            <a:spLocks noEditPoints="1"/>
          </p:cNvSpPr>
          <p:nvPr/>
        </p:nvSpPr>
        <p:spPr bwMode="auto">
          <a:xfrm>
            <a:off x="6917053" y="1589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4" name="Freeform 6"/>
          <p:cNvSpPr>
            <a:spLocks/>
          </p:cNvSpPr>
          <p:nvPr/>
        </p:nvSpPr>
        <p:spPr bwMode="auto">
          <a:xfrm>
            <a:off x="0" y="1589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5" name="Freeform 7"/>
          <p:cNvSpPr>
            <a:spLocks/>
          </p:cNvSpPr>
          <p:nvPr/>
        </p:nvSpPr>
        <p:spPr bwMode="auto">
          <a:xfrm>
            <a:off x="7156695" y="4237039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0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título 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/>
        </p:nvSpPr>
        <p:spPr bwMode="auto">
          <a:xfrm>
            <a:off x="-9916" y="1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3078" name="Freeform 6"/>
          <p:cNvSpPr>
            <a:spLocks/>
          </p:cNvSpPr>
          <p:nvPr/>
        </p:nvSpPr>
        <p:spPr bwMode="auto">
          <a:xfrm>
            <a:off x="5783503" y="1927226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883" y="2138328"/>
            <a:ext cx="2263663" cy="670977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Título e Subtítulo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6552892" y="2412480"/>
            <a:ext cx="6324155" cy="180176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6552892" y="4212680"/>
            <a:ext cx="6324155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 userDrawn="1"/>
        </p:nvSpPr>
        <p:spPr bwMode="auto">
          <a:xfrm>
            <a:off x="-2240314" y="1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3078" name="Freeform 6"/>
          <p:cNvSpPr>
            <a:spLocks/>
          </p:cNvSpPr>
          <p:nvPr userDrawn="1"/>
        </p:nvSpPr>
        <p:spPr bwMode="auto">
          <a:xfrm>
            <a:off x="3553105" y="1927226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313" y="1591737"/>
            <a:ext cx="2263663" cy="6709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IMAGEM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Freeform 5"/>
          <p:cNvSpPr>
            <a:spLocks noEditPoints="1"/>
          </p:cNvSpPr>
          <p:nvPr userDrawn="1"/>
        </p:nvSpPr>
        <p:spPr bwMode="auto">
          <a:xfrm>
            <a:off x="6917053" y="1589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4" name="Freeform 6"/>
          <p:cNvSpPr>
            <a:spLocks/>
          </p:cNvSpPr>
          <p:nvPr userDrawn="1"/>
        </p:nvSpPr>
        <p:spPr bwMode="auto">
          <a:xfrm>
            <a:off x="0" y="1589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5" name="Freeform 7"/>
          <p:cNvSpPr>
            <a:spLocks/>
          </p:cNvSpPr>
          <p:nvPr userDrawn="1"/>
        </p:nvSpPr>
        <p:spPr bwMode="auto">
          <a:xfrm>
            <a:off x="7156695" y="4237039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0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rgbClr val="253746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de-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672148" y="248200"/>
            <a:ext cx="12098655" cy="977831"/>
          </a:xfrm>
          <a:prstGeom prst="rect">
            <a:avLst/>
          </a:prstGeo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 algn="l" fontAlgn="base">
              <a:lnSpc>
                <a:spcPts val="8233"/>
              </a:lnSpc>
              <a:spcAft>
                <a:spcPct val="0"/>
              </a:spcAft>
            </a:pPr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70802" y="7189201"/>
            <a:ext cx="672148" cy="3175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70">
                <a:solidFill>
                  <a:schemeClr val="tx1">
                    <a:tint val="75000"/>
                  </a:schemeClr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2148" y="148850"/>
            <a:ext cx="5246360" cy="2506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4">
                <a:solidFill>
                  <a:schemeClr val="accent3"/>
                </a:solidFill>
                <a:latin typeface="Simplon Oi Headline" charset="0"/>
                <a:ea typeface="Simplon Oi Headline" charset="0"/>
                <a:cs typeface="Simplon Oi Headline" charset="0"/>
              </a:defRPr>
            </a:lvl1pPr>
          </a:lstStyle>
          <a:p>
            <a:endParaRPr lang="pt-BR" dirty="0">
              <a:solidFill>
                <a:srgbClr val="4D4E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539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/>
          </p:nvPr>
        </p:nvSpPr>
        <p:spPr>
          <a:xfrm>
            <a:off x="2828982" y="1331914"/>
            <a:ext cx="8779933" cy="5761037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700" dirty="0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1" y="1"/>
            <a:ext cx="240142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829885" y="108224"/>
            <a:ext cx="10137686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00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9" y="166075"/>
            <a:ext cx="168719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5" r:id="rId2"/>
    <p:sldLayoutId id="2147483658" r:id="rId3"/>
    <p:sldLayoutId id="2147483659" r:id="rId4"/>
    <p:sldLayoutId id="2147483664" r:id="rId5"/>
    <p:sldLayoutId id="2147483651" r:id="rId6"/>
    <p:sldLayoutId id="2147483650" r:id="rId7"/>
    <p:sldLayoutId id="2147483667" r:id="rId8"/>
  </p:sldLayoutIdLst>
  <p:hf hdr="0" ftr="0" dt="0"/>
  <p:txStyles>
    <p:titleStyle>
      <a:lvl1pPr algn="ctr" defTabSz="1043056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146" indent="-391146" algn="l" defTabSz="1043056" rtl="0" eaLnBrk="1" latinLnBrk="0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47483" indent="-325955" algn="l" defTabSz="1043056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82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348" indent="-260764" algn="l" defTabSz="1043056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876" indent="-260764" algn="l" defTabSz="1043056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8404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932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46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88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52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05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58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6112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64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16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9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22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E8B0A577-E3E3-4D35-AA82-89ED5D5451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Reunião Semanal 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3037102-7C2A-48BA-B19A-E0AB7B0EF1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/>
              <a:t>Status </a:t>
            </a:r>
            <a:r>
              <a:rPr lang="pt-BR" dirty="0" err="1"/>
              <a:t>Report</a:t>
            </a:r>
            <a:r>
              <a:rPr lang="pt-BR" dirty="0"/>
              <a:t> do Projeto </a:t>
            </a:r>
          </a:p>
          <a:p>
            <a:r>
              <a:rPr lang="pt-BR" dirty="0"/>
              <a:t> Plataforma de Cursos</a:t>
            </a:r>
          </a:p>
          <a:p>
            <a:r>
              <a:rPr lang="pt-BR" dirty="0"/>
              <a:t>Data:  18/08/2021</a:t>
            </a:r>
          </a:p>
          <a:p>
            <a:r>
              <a:rPr lang="pt-BR" dirty="0"/>
              <a:t>Grupo 4 / Plataforma de Cursos</a:t>
            </a:r>
          </a:p>
          <a:p>
            <a:r>
              <a:rPr lang="pt-BR" dirty="0"/>
              <a:t>Professor.: Leonardo Marques</a:t>
            </a:r>
          </a:p>
          <a:p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28CA480-7B71-4AF6-85AD-47307653A65F}"/>
              </a:ext>
            </a:extLst>
          </p:cNvPr>
          <p:cNvSpPr txBox="1"/>
          <p:nvPr/>
        </p:nvSpPr>
        <p:spPr>
          <a:xfrm>
            <a:off x="1536899" y="2484487"/>
            <a:ext cx="4176464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Carlos </a:t>
            </a:r>
            <a:r>
              <a:rPr lang="pt-BR" dirty="0" err="1">
                <a:solidFill>
                  <a:schemeClr val="bg1"/>
                </a:solidFill>
              </a:rPr>
              <a:t>Mascena</a:t>
            </a:r>
            <a:r>
              <a:rPr lang="pt-BR" dirty="0">
                <a:solidFill>
                  <a:schemeClr val="bg1"/>
                </a:solidFill>
              </a:rPr>
              <a:t> </a:t>
            </a:r>
          </a:p>
          <a:p>
            <a:r>
              <a:rPr lang="pt-BR" dirty="0" err="1">
                <a:solidFill>
                  <a:schemeClr val="bg1"/>
                </a:solidFill>
              </a:rPr>
              <a:t>Kauê</a:t>
            </a:r>
            <a:r>
              <a:rPr lang="pt-BR" dirty="0">
                <a:solidFill>
                  <a:schemeClr val="bg1"/>
                </a:solidFill>
              </a:rPr>
              <a:t> Volpe</a:t>
            </a:r>
          </a:p>
          <a:p>
            <a:r>
              <a:rPr lang="pt-BR" dirty="0">
                <a:solidFill>
                  <a:schemeClr val="bg1"/>
                </a:solidFill>
              </a:rPr>
              <a:t>Jorge </a:t>
            </a:r>
            <a:r>
              <a:rPr lang="pt-BR" dirty="0" err="1">
                <a:solidFill>
                  <a:schemeClr val="bg1"/>
                </a:solidFill>
              </a:rPr>
              <a:t>Uliam</a:t>
            </a:r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Samuel Lopes</a:t>
            </a:r>
          </a:p>
          <a:p>
            <a:r>
              <a:rPr lang="pt-BR" dirty="0">
                <a:solidFill>
                  <a:schemeClr val="bg1"/>
                </a:solidFill>
              </a:rPr>
              <a:t>Pedro </a:t>
            </a:r>
            <a:r>
              <a:rPr lang="pt-BR" dirty="0" err="1">
                <a:solidFill>
                  <a:schemeClr val="bg1"/>
                </a:solidFill>
              </a:rPr>
              <a:t>Duó</a:t>
            </a:r>
            <a:endParaRPr lang="pt-BR" dirty="0">
              <a:solidFill>
                <a:schemeClr val="bg1"/>
              </a:solidFill>
            </a:endParaRPr>
          </a:p>
          <a:p>
            <a:r>
              <a:rPr lang="pt-BR" dirty="0" err="1">
                <a:solidFill>
                  <a:schemeClr val="bg1"/>
                </a:solidFill>
              </a:rPr>
              <a:t>Winicius</a:t>
            </a:r>
            <a:r>
              <a:rPr lang="pt-BR" dirty="0">
                <a:solidFill>
                  <a:schemeClr val="bg1"/>
                </a:solidFill>
              </a:rPr>
              <a:t> Silva</a:t>
            </a:r>
          </a:p>
          <a:p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876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Exo 2 Medium" panose="00000600000000000000" pitchFamily="50" charset="0"/>
                <a:cs typeface="Simplon Oi Headline"/>
              </a:rPr>
              <a:t>SEMANA 1 - 18/08/2021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8886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Front</a:t>
            </a: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Exo 2 Medium" panose="00000600000000000000" pitchFamily="50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Exo 2 Medium" panose="00000600000000000000" pitchFamily="50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 err="1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Progressos</a:t>
            </a:r>
            <a:r>
              <a:rPr lang="en-US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 c/ </a:t>
            </a:r>
            <a:r>
              <a:rPr lang="en-US" sz="1544" dirty="0" err="1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responsáveis</a:t>
            </a:r>
            <a:r>
              <a:rPr lang="en-US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 </a:t>
            </a: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Próximos Passos c/ responsáveis 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O que foi superado na última semana .</a:t>
            </a:r>
          </a:p>
          <a:p>
            <a:pPr fontAlgn="base">
              <a:spcBef>
                <a:spcPct val="0"/>
              </a:spcBef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1- Contexto de Negócio 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2- Justificativa do Projeto  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3- Status </a:t>
            </a:r>
            <a:r>
              <a:rPr lang="pt-BR" sz="1323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Report</a:t>
            </a: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4- Ferramenta de Gestão  </a:t>
            </a:r>
          </a:p>
          <a:p>
            <a:pPr fontAlgn="base">
              <a:spcBef>
                <a:spcPct val="0"/>
              </a:spcBef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844996" y="1121895"/>
            <a:ext cx="6164295" cy="49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b="1" dirty="0">
                <a:latin typeface="Exo 2 Medium" panose="00000600000000000000" pitchFamily="50" charset="0"/>
                <a:cs typeface="Simplon BP Regular"/>
              </a:rPr>
              <a:t>Pontos de riscos ou assuntos que devem ser resolvidos com urgência para o bom andamento do projeto</a:t>
            </a: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904238"/>
            <a:ext cx="12505520" cy="3447491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t"/>
          <a:lstStyle/>
          <a:p>
            <a:pPr marL="0" lvl="1" defTabSz="672130"/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5- Conta Cloud - (Carlos </a:t>
            </a:r>
            <a:r>
              <a:rPr lang="pt-BR" sz="1320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Mascena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)</a:t>
            </a:r>
          </a:p>
          <a:p>
            <a:pPr marL="0" lvl="1" defTabSz="672130"/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7- GitHub  - (</a:t>
            </a:r>
            <a:r>
              <a:rPr lang="pt-BR" sz="1320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Winicius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Silva)</a:t>
            </a:r>
          </a:p>
          <a:p>
            <a:pPr marL="0" lvl="1" defTabSz="672130"/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9- Desenho de solução  – (</a:t>
            </a:r>
            <a:r>
              <a:rPr lang="pt-BR" sz="1320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Kauê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Volpe)</a:t>
            </a:r>
          </a:p>
          <a:p>
            <a:pPr marL="0" lvl="1" defTabSz="672130"/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10- Definição da Persona – (Jorge </a:t>
            </a:r>
            <a:r>
              <a:rPr lang="pt-BR" sz="1320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Ulian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)</a:t>
            </a:r>
          </a:p>
          <a:p>
            <a:pPr marL="0" lvl="1" defTabSz="672130"/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12- Mapa de Empatia – (Pedro </a:t>
            </a:r>
            <a:r>
              <a:rPr lang="pt-BR" sz="1320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Duó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)</a:t>
            </a:r>
          </a:p>
          <a:p>
            <a:pPr marL="0" lvl="1" defTabSz="672130"/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225955" y="297930"/>
            <a:ext cx="211404" cy="211689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97930"/>
            <a:ext cx="211404" cy="211689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209534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Exo 2 Medium" panose="00000600000000000000" pitchFamily="50" charset="0"/>
            </a:endParaRPr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Exo 2 Medium" panose="00000600000000000000" pitchFamily="50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Exo 2 Medium" panose="00000600000000000000" pitchFamily="50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  </a:t>
            </a:r>
          </a:p>
        </p:txBody>
      </p:sp>
      <p:sp>
        <p:nvSpPr>
          <p:cNvPr id="22" name="Oval 134">
            <a:extLst>
              <a:ext uri="{FF2B5EF4-FFF2-40B4-BE49-F238E27FC236}">
                <a16:creationId xmlns:a16="http://schemas.microsoft.com/office/drawing/2014/main" id="{73009555-6D42-47B0-B3B6-E177A186A4E0}"/>
              </a:ext>
            </a:extLst>
          </p:cNvPr>
          <p:cNvSpPr>
            <a:spLocks noChangeAspect="1"/>
          </p:cNvSpPr>
          <p:nvPr/>
        </p:nvSpPr>
        <p:spPr>
          <a:xfrm>
            <a:off x="8443555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24" name="Oval 134">
            <a:extLst>
              <a:ext uri="{FF2B5EF4-FFF2-40B4-BE49-F238E27FC236}">
                <a16:creationId xmlns:a16="http://schemas.microsoft.com/office/drawing/2014/main" id="{CD8775D8-DC30-4F46-A644-20646BF50D33}"/>
              </a:ext>
            </a:extLst>
          </p:cNvPr>
          <p:cNvSpPr>
            <a:spLocks noChangeAspect="1"/>
          </p:cNvSpPr>
          <p:nvPr/>
        </p:nvSpPr>
        <p:spPr>
          <a:xfrm>
            <a:off x="12166910" y="294076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008643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Exo 2 Medium" panose="00000600000000000000" pitchFamily="50" charset="0"/>
                <a:cs typeface="Simplon Oi Headline"/>
              </a:rPr>
              <a:t>SEMANA 2 - 25/08/2021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8886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Front</a:t>
            </a: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Exo 2 Medium" panose="00000600000000000000" pitchFamily="50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Exo 2 Medium" panose="00000600000000000000" pitchFamily="50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 err="1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Progressos</a:t>
            </a:r>
            <a:r>
              <a:rPr lang="en-US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 c/ </a:t>
            </a:r>
            <a:r>
              <a:rPr lang="en-US" sz="1544" dirty="0" err="1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responsáveis</a:t>
            </a:r>
            <a:r>
              <a:rPr lang="en-US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 </a:t>
            </a: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Próximos Passos c/ responsáveis 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O que foi superado na última semana .</a:t>
            </a:r>
          </a:p>
          <a:p>
            <a:pPr fontAlgn="base">
              <a:spcBef>
                <a:spcPct val="0"/>
              </a:spcBef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fontAlgn="base">
              <a:spcBef>
                <a:spcPct val="0"/>
              </a:spcBef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fontAlgn="base">
              <a:spcBef>
                <a:spcPct val="0"/>
              </a:spcBef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844996" y="1121895"/>
            <a:ext cx="6164295" cy="49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b="1" dirty="0">
                <a:latin typeface="Exo 2 Medium" panose="00000600000000000000" pitchFamily="50" charset="0"/>
                <a:cs typeface="Simplon BP Regular"/>
              </a:rPr>
              <a:t>Pontos de riscos ou assuntos que devem ser resolvidos com urgência para o bom andamento do projeto</a:t>
            </a: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904238"/>
            <a:ext cx="12505520" cy="3447491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t"/>
          <a:lstStyle/>
          <a:p>
            <a:pPr marL="0" lvl="1" defTabSz="672130"/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9- Jornada de Usuário - (Carlos </a:t>
            </a:r>
            <a:r>
              <a:rPr lang="pt-BR" sz="1320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Mascena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)</a:t>
            </a:r>
          </a:p>
          <a:p>
            <a:pPr marL="0" lvl="1" defTabSz="672130"/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10- Login e </a:t>
            </a:r>
            <a:r>
              <a:rPr lang="pt-BR" sz="1320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Logoff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(</a:t>
            </a:r>
            <a:r>
              <a:rPr lang="pt-BR" sz="1320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Postman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) –(</a:t>
            </a:r>
            <a:r>
              <a:rPr lang="pt-BR" sz="1320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Winicius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Silva)</a:t>
            </a:r>
          </a:p>
          <a:p>
            <a:pPr marL="0" lvl="1" defTabSz="672130"/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11- Protótipos – (Jorge </a:t>
            </a:r>
            <a:r>
              <a:rPr lang="pt-BR" sz="1320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Ulian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)</a:t>
            </a:r>
          </a:p>
          <a:p>
            <a:pPr marL="0" lvl="1" defTabSz="672130"/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12- Padrão </a:t>
            </a:r>
            <a:r>
              <a:rPr lang="pt-BR" sz="1320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Strategy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– (Samuel Lopes)</a:t>
            </a:r>
          </a:p>
          <a:p>
            <a:pPr marL="0" lvl="1" defTabSz="672130"/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13- Mapa de Empatia – (Pedro </a:t>
            </a:r>
            <a:r>
              <a:rPr lang="pt-BR" sz="1320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Duó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)</a:t>
            </a:r>
          </a:p>
          <a:p>
            <a:pPr marL="0" lvl="1" defTabSz="672130"/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225955" y="297930"/>
            <a:ext cx="211404" cy="211689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97930"/>
            <a:ext cx="211404" cy="211689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209534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Exo 2 Medium" panose="00000600000000000000" pitchFamily="50" charset="0"/>
            </a:endParaRPr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Exo 2 Medium" panose="00000600000000000000" pitchFamily="50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Exo 2 Medium" panose="00000600000000000000" pitchFamily="50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  </a:t>
            </a:r>
          </a:p>
        </p:txBody>
      </p:sp>
      <p:sp>
        <p:nvSpPr>
          <p:cNvPr id="22" name="Oval 134">
            <a:extLst>
              <a:ext uri="{FF2B5EF4-FFF2-40B4-BE49-F238E27FC236}">
                <a16:creationId xmlns:a16="http://schemas.microsoft.com/office/drawing/2014/main" id="{73009555-6D42-47B0-B3B6-E177A186A4E0}"/>
              </a:ext>
            </a:extLst>
          </p:cNvPr>
          <p:cNvSpPr>
            <a:spLocks noChangeAspect="1"/>
          </p:cNvSpPr>
          <p:nvPr/>
        </p:nvSpPr>
        <p:spPr>
          <a:xfrm>
            <a:off x="8443555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24" name="Oval 134">
            <a:extLst>
              <a:ext uri="{FF2B5EF4-FFF2-40B4-BE49-F238E27FC236}">
                <a16:creationId xmlns:a16="http://schemas.microsoft.com/office/drawing/2014/main" id="{CD8775D8-DC30-4F46-A644-20646BF50D33}"/>
              </a:ext>
            </a:extLst>
          </p:cNvPr>
          <p:cNvSpPr>
            <a:spLocks noChangeAspect="1"/>
          </p:cNvSpPr>
          <p:nvPr/>
        </p:nvSpPr>
        <p:spPr>
          <a:xfrm>
            <a:off x="12166910" y="294076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28230AA3-89D3-4646-953E-34AC490B1D5D}"/>
              </a:ext>
            </a:extLst>
          </p:cNvPr>
          <p:cNvSpPr txBox="1"/>
          <p:nvPr/>
        </p:nvSpPr>
        <p:spPr>
          <a:xfrm>
            <a:off x="672803" y="1577747"/>
            <a:ext cx="5688632" cy="1277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defTabSz="672130"/>
            <a:r>
              <a:rPr lang="pt-BR" sz="110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5- Conta Cloud - (Carlos </a:t>
            </a:r>
            <a:r>
              <a:rPr lang="pt-BR" sz="1100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Mascena</a:t>
            </a:r>
            <a:r>
              <a:rPr lang="pt-BR" sz="110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)</a:t>
            </a:r>
          </a:p>
          <a:p>
            <a:pPr marL="0" lvl="1" defTabSz="672130"/>
            <a:endParaRPr lang="pt-BR" sz="110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100" dirty="0">
                <a:latin typeface="Exo 2 Medium" panose="00000600000000000000" pitchFamily="50" charset="0"/>
                <a:cs typeface="Simplon BP Regular"/>
              </a:rPr>
              <a:t>6</a:t>
            </a:r>
            <a:r>
              <a:rPr lang="pt-BR" sz="110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- GitHub  - (</a:t>
            </a:r>
            <a:r>
              <a:rPr lang="pt-BR" sz="1100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Winicius</a:t>
            </a:r>
            <a:r>
              <a:rPr lang="pt-BR" sz="110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Silva)</a:t>
            </a:r>
          </a:p>
          <a:p>
            <a:pPr marL="0" lvl="1" defTabSz="672130"/>
            <a:endParaRPr lang="pt-BR" sz="110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100" dirty="0">
                <a:latin typeface="Exo 2 Medium" panose="00000600000000000000" pitchFamily="50" charset="0"/>
                <a:cs typeface="Simplon BP Regular"/>
              </a:rPr>
              <a:t>7</a:t>
            </a:r>
            <a:r>
              <a:rPr lang="pt-BR" sz="110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- Desenho de solução  – (</a:t>
            </a:r>
            <a:r>
              <a:rPr lang="pt-BR" sz="1100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Kauê</a:t>
            </a:r>
            <a:r>
              <a:rPr lang="pt-BR" sz="110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Volpe)</a:t>
            </a:r>
          </a:p>
          <a:p>
            <a:pPr marL="0" lvl="1" defTabSz="672130"/>
            <a:endParaRPr lang="pt-BR" sz="110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100" dirty="0">
                <a:latin typeface="Exo 2 Medium" panose="00000600000000000000" pitchFamily="50" charset="0"/>
                <a:cs typeface="Simplon BP Regular"/>
              </a:rPr>
              <a:t>8</a:t>
            </a:r>
            <a:r>
              <a:rPr lang="pt-BR" sz="110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- Definição da Persona – (Jorge </a:t>
            </a:r>
            <a:r>
              <a:rPr lang="pt-BR" sz="1100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Ulian</a:t>
            </a:r>
            <a:r>
              <a:rPr lang="pt-BR" sz="110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)</a:t>
            </a:r>
            <a:endParaRPr lang="pt-BR" sz="1100" dirty="0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9122CF6E-FBDB-47FD-A8EC-50F1079D5ABE}"/>
              </a:ext>
            </a:extLst>
          </p:cNvPr>
          <p:cNvSpPr txBox="1"/>
          <p:nvPr/>
        </p:nvSpPr>
        <p:spPr>
          <a:xfrm>
            <a:off x="6944266" y="1734096"/>
            <a:ext cx="671963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defTabSz="672130"/>
            <a:r>
              <a:rPr lang="pt-BR" sz="110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11- Protótipos – (Jorge </a:t>
            </a:r>
            <a:r>
              <a:rPr lang="pt-BR" sz="1100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Ulian</a:t>
            </a:r>
            <a:r>
              <a:rPr lang="pt-BR" sz="110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)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A19EC1E-4996-42C8-82F3-6ED9EA635802}"/>
              </a:ext>
            </a:extLst>
          </p:cNvPr>
          <p:cNvSpPr txBox="1"/>
          <p:nvPr/>
        </p:nvSpPr>
        <p:spPr>
          <a:xfrm>
            <a:off x="6900877" y="2093592"/>
            <a:ext cx="526603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defTabSz="672130"/>
            <a:r>
              <a:rPr lang="pt-BR" sz="110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13- Mapa de Empatia – (Pedro </a:t>
            </a:r>
            <a:r>
              <a:rPr lang="pt-BR" sz="1100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Duó</a:t>
            </a:r>
            <a:r>
              <a:rPr lang="pt-BR" sz="110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92371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Exo 2 Medium" panose="00000600000000000000" pitchFamily="50" charset="0"/>
                <a:cs typeface="Simplon Oi Headline"/>
              </a:rPr>
              <a:t>SEMANA 3 - 01/09/2021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8886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Front</a:t>
            </a: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Exo 2 Medium" panose="00000600000000000000" pitchFamily="50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Exo 2 Medium" panose="00000600000000000000" pitchFamily="50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 err="1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Progressos</a:t>
            </a:r>
            <a:r>
              <a:rPr lang="en-US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 c/ </a:t>
            </a:r>
            <a:r>
              <a:rPr lang="en-US" sz="1544" dirty="0" err="1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responsáveis</a:t>
            </a:r>
            <a:r>
              <a:rPr lang="en-US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 </a:t>
            </a: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Próximos Passos c/ responsáveis 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O que foi superado na última semana .</a:t>
            </a:r>
          </a:p>
          <a:p>
            <a:pPr fontAlgn="base">
              <a:spcBef>
                <a:spcPct val="0"/>
              </a:spcBef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fontAlgn="base">
              <a:spcBef>
                <a:spcPct val="0"/>
              </a:spcBef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fontAlgn="base">
              <a:spcBef>
                <a:spcPct val="0"/>
              </a:spcBef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844996" y="1121895"/>
            <a:ext cx="6164295" cy="49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b="1" dirty="0">
                <a:latin typeface="Exo 2 Medium" panose="00000600000000000000" pitchFamily="50" charset="0"/>
                <a:cs typeface="Simplon BP Regular"/>
              </a:rPr>
              <a:t>Pontos de riscos ou assuntos que devem ser resolvidos com urgência para o bom andamento do projeto</a:t>
            </a: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904238"/>
            <a:ext cx="12505520" cy="3447491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t"/>
          <a:lstStyle/>
          <a:p>
            <a:pPr marL="0" lvl="1" defTabSz="672130"/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12- Login e </a:t>
            </a:r>
            <a:r>
              <a:rPr lang="pt-BR" sz="1320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Logoff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(</a:t>
            </a:r>
            <a:r>
              <a:rPr lang="pt-BR" sz="1320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Postman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) –(</a:t>
            </a:r>
            <a:r>
              <a:rPr lang="pt-BR" sz="1320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Winicius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Silva)</a:t>
            </a:r>
          </a:p>
          <a:p>
            <a:pPr marL="0" lvl="1" defTabSz="672130"/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13- Padrão </a:t>
            </a:r>
            <a:r>
              <a:rPr lang="pt-BR" sz="1320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Strategy</a:t>
            </a:r>
            <a:r>
              <a:rPr lang="pt-BR" sz="132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– (Samuel Lopes)</a:t>
            </a:r>
          </a:p>
          <a:p>
            <a:pPr marL="0" lvl="1" defTabSz="672130"/>
            <a:endParaRPr lang="pt-BR" sz="132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3115" y="308326"/>
            <a:ext cx="211404" cy="211689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209534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Exo 2 Medium" panose="00000600000000000000" pitchFamily="50" charset="0"/>
            </a:endParaRPr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Exo 2 Medium" panose="00000600000000000000" pitchFamily="50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Exo 2 Medium" panose="00000600000000000000" pitchFamily="50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   </a:t>
            </a:r>
          </a:p>
        </p:txBody>
      </p:sp>
      <p:sp>
        <p:nvSpPr>
          <p:cNvPr id="22" name="Oval 134">
            <a:extLst>
              <a:ext uri="{FF2B5EF4-FFF2-40B4-BE49-F238E27FC236}">
                <a16:creationId xmlns:a16="http://schemas.microsoft.com/office/drawing/2014/main" id="{73009555-6D42-47B0-B3B6-E177A186A4E0}"/>
              </a:ext>
            </a:extLst>
          </p:cNvPr>
          <p:cNvSpPr>
            <a:spLocks noChangeAspect="1"/>
          </p:cNvSpPr>
          <p:nvPr/>
        </p:nvSpPr>
        <p:spPr>
          <a:xfrm>
            <a:off x="8443555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24" name="Oval 134">
            <a:extLst>
              <a:ext uri="{FF2B5EF4-FFF2-40B4-BE49-F238E27FC236}">
                <a16:creationId xmlns:a16="http://schemas.microsoft.com/office/drawing/2014/main" id="{CD8775D8-DC30-4F46-A644-20646BF50D33}"/>
              </a:ext>
            </a:extLst>
          </p:cNvPr>
          <p:cNvSpPr>
            <a:spLocks noChangeAspect="1"/>
          </p:cNvSpPr>
          <p:nvPr/>
        </p:nvSpPr>
        <p:spPr>
          <a:xfrm>
            <a:off x="12166910" y="294076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28230AA3-89D3-4646-953E-34AC490B1D5D}"/>
              </a:ext>
            </a:extLst>
          </p:cNvPr>
          <p:cNvSpPr txBox="1"/>
          <p:nvPr/>
        </p:nvSpPr>
        <p:spPr>
          <a:xfrm>
            <a:off x="672803" y="1577747"/>
            <a:ext cx="5688632" cy="1277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defTabSz="672130"/>
            <a:r>
              <a:rPr lang="pt-BR" sz="11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9- Jornada de Usuário - (Carlos </a:t>
            </a:r>
            <a:r>
              <a:rPr lang="pt-BR" sz="1100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Mascena</a:t>
            </a:r>
            <a:r>
              <a:rPr lang="pt-BR" sz="11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)</a:t>
            </a:r>
          </a:p>
          <a:p>
            <a:pPr marL="0" lvl="1" defTabSz="672130"/>
            <a:r>
              <a:rPr lang="pt-BR" sz="11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10- Protótipos – (</a:t>
            </a:r>
            <a:r>
              <a:rPr lang="pt-BR" sz="1100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Kauê</a:t>
            </a:r>
            <a:r>
              <a:rPr lang="pt-BR" sz="11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Volpe)</a:t>
            </a:r>
          </a:p>
          <a:p>
            <a:pPr marL="0" lvl="1" defTabSz="672130"/>
            <a:r>
              <a:rPr lang="pt-BR" sz="11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11- Mapa de Empatia – (Pedro </a:t>
            </a:r>
            <a:r>
              <a:rPr lang="pt-BR" sz="1100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Duó</a:t>
            </a:r>
            <a:r>
              <a:rPr lang="pt-BR" sz="11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)</a:t>
            </a:r>
          </a:p>
          <a:p>
            <a:pPr marL="0" lvl="1" defTabSz="672130"/>
            <a:endParaRPr lang="pt-BR" sz="11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endParaRPr lang="pt-BR" sz="11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endParaRPr lang="pt-BR" sz="110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endParaRPr lang="pt-BR" sz="1100" dirty="0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80DCF463-FFA1-47C2-90BB-4874EDC24D51}"/>
              </a:ext>
            </a:extLst>
          </p:cNvPr>
          <p:cNvSpPr txBox="1"/>
          <p:nvPr/>
        </p:nvSpPr>
        <p:spPr>
          <a:xfrm>
            <a:off x="6880580" y="1808900"/>
            <a:ext cx="58895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defTabSz="672130"/>
            <a:r>
              <a:rPr lang="pt-BR" sz="12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12- Login e </a:t>
            </a:r>
            <a:r>
              <a:rPr lang="pt-BR" sz="1200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Logoff</a:t>
            </a:r>
            <a:r>
              <a:rPr lang="pt-BR" sz="12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(</a:t>
            </a:r>
            <a:r>
              <a:rPr lang="pt-BR" sz="1200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Postman</a:t>
            </a:r>
            <a:r>
              <a:rPr lang="pt-BR" sz="12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) –(</a:t>
            </a:r>
            <a:r>
              <a:rPr lang="pt-BR" sz="1200" b="1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Winicius</a:t>
            </a:r>
            <a:r>
              <a:rPr lang="pt-BR" sz="12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 Silva)</a:t>
            </a:r>
          </a:p>
        </p:txBody>
      </p:sp>
      <p:sp>
        <p:nvSpPr>
          <p:cNvPr id="29" name="Oval 134">
            <a:extLst>
              <a:ext uri="{FF2B5EF4-FFF2-40B4-BE49-F238E27FC236}">
                <a16:creationId xmlns:a16="http://schemas.microsoft.com/office/drawing/2014/main" id="{56E455EF-8183-467C-A1E2-E59380ED863D}"/>
              </a:ext>
            </a:extLst>
          </p:cNvPr>
          <p:cNvSpPr>
            <a:spLocks noChangeAspect="1"/>
          </p:cNvSpPr>
          <p:nvPr/>
        </p:nvSpPr>
        <p:spPr>
          <a:xfrm>
            <a:off x="9210103" y="307229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Exo 2 Medium" panose="00000600000000000000" pitchFamily="50" charset="0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832610235"/>
      </p:ext>
    </p:extLst>
  </p:cSld>
  <p:clrMapOvr>
    <a:masterClrMapping/>
  </p:clrMapOvr>
</p:sld>
</file>

<file path=ppt/theme/theme1.xml><?xml version="1.0" encoding="utf-8"?>
<a:theme xmlns:a="http://schemas.openxmlformats.org/drawingml/2006/main" name="Capas">
  <a:themeElements>
    <a:clrScheme name="Best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úd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Encerramento / Agradeciment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8ECE7139958D46ABEDA89D12B90CBF" ma:contentTypeVersion="0" ma:contentTypeDescription="Create a new document." ma:contentTypeScope="" ma:versionID="e6d660081116f63565d30cc13099d5e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413257cd9829394d17656a545d5fa4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2481852-F24E-4532-AF30-C154D705D10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FDE92A4-5D2A-451A-A373-EB014CDC0D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B31267F-D399-4A8A-87F8-B75F56828412}">
  <ds:schemaRefs>
    <ds:schemaRef ds:uri="http://www.w3.org/XML/1998/namespace"/>
    <ds:schemaRef ds:uri="http://schemas.microsoft.com/office/2006/documentManagement/types"/>
    <ds:schemaRef ds:uri="bbcd8c33-6940-4d4c-a587-bbc736ca1e4d"/>
    <ds:schemaRef ds:uri="http://purl.org/dc/elements/1.1/"/>
    <ds:schemaRef ds:uri="http://purl.org/dc/dcmitype/"/>
    <ds:schemaRef ds:uri="4327b14a-fe89-488e-9f6d-9658cacf372b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15998</TotalTime>
  <Words>400</Words>
  <Application>Microsoft Office PowerPoint</Application>
  <PresentationFormat>Personalizar</PresentationFormat>
  <Paragraphs>90</Paragraphs>
  <Slides>4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4</vt:i4>
      </vt:variant>
    </vt:vector>
  </HeadingPairs>
  <TitlesOfParts>
    <vt:vector size="14" baseType="lpstr">
      <vt:lpstr>Arial</vt:lpstr>
      <vt:lpstr>Calibri</vt:lpstr>
      <vt:lpstr>Exo 2</vt:lpstr>
      <vt:lpstr>Exo 2 Medium</vt:lpstr>
      <vt:lpstr>Simplon BP Regular</vt:lpstr>
      <vt:lpstr>Simplon Oi Headline</vt:lpstr>
      <vt:lpstr>Wingdings</vt:lpstr>
      <vt:lpstr>Capas</vt:lpstr>
      <vt:lpstr>Conteúdo</vt:lpstr>
      <vt:lpstr>Encerramento / Agradecimento</vt:lpstr>
      <vt:lpstr>Apresentação do PowerPoint</vt:lpstr>
      <vt:lpstr>SEMANA 1 - 18/08/2021</vt:lpstr>
      <vt:lpstr>SEMANA 2 - 25/08/2021</vt:lpstr>
      <vt:lpstr>SEMANA 3 - 01/09/2021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Akira</dc:creator>
  <cp:lastModifiedBy> </cp:lastModifiedBy>
  <cp:revision>352</cp:revision>
  <cp:lastPrinted>2018-08-30T22:45:44Z</cp:lastPrinted>
  <dcterms:created xsi:type="dcterms:W3CDTF">2016-12-01T16:19:35Z</dcterms:created>
  <dcterms:modified xsi:type="dcterms:W3CDTF">2021-08-31T22:02:28Z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0x0101007F8ECE7139958D46ABEDA89D12B90CBF</vt:lpwstr>
  </property>
</Properties>
</file>