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0ECE7-7EE9-4DB9-901A-F8DED4A00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09254-D170-4146-9C56-A6EEB210A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8F6763-48AB-4554-BEC0-D7E82BF5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2DC8-521A-4276-8807-DD77E93ACE8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105C5-1C2A-462E-895A-024A4D57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3CC640-6D0C-4513-9805-949E2FA7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9E0A-0410-4873-9F53-8AFA8EC7C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46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F1B63-E249-4B3A-9F8A-8160D03A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0FFC13-6536-42D3-A638-491DEB07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33750-84CB-48B4-B514-26E2D42B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2DC8-521A-4276-8807-DD77E93ACE8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D1840-F3BD-4F18-BAFE-B90AD6A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9F855-A04E-4285-AEDE-067A086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9E0A-0410-4873-9F53-8AFA8EC7C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8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558F8E-0458-4292-B0E7-2F11732FF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D3E4D1-152F-4B92-B558-2D8759C7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87BB54-EB17-4D4D-8FC1-EB0DE612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2DC8-521A-4276-8807-DD77E93ACE8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6DAC16-51DC-4556-A833-C40DFA5E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CAA97-7CC5-42B8-A428-D6E91EDB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9E0A-0410-4873-9F53-8AFA8EC7C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21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1CCC9-0E81-4C7C-B3DE-C27FBE5B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268DE-AC19-4262-87DE-9E559458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73B7AF-99DF-4549-9F33-E0ECD35E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2DC8-521A-4276-8807-DD77E93ACE8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F0ABC-D69E-4676-B459-38CCD3A5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8230AC-5794-4597-83EE-1BFE907D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9E0A-0410-4873-9F53-8AFA8EC7C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70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AB228-2A21-4839-B7E6-E6E820C9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6FC0DC-F99B-4511-A675-A86E6602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9DFDE-5FCB-47B6-8839-62D021B3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2DC8-521A-4276-8807-DD77E93ACE8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E23473-D1C2-4F14-9C3A-42C32AAC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9B2A1D-ACE6-405F-B332-0A6CB5CD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9E0A-0410-4873-9F53-8AFA8EC7C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09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594DD-0275-427D-8C01-3B3A9107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6A88E-B614-4EFA-AFF3-B6716EBAF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C0CCFE-B3D5-441B-BE9C-D0B03D840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5E9F0E-A067-4C6E-83AF-7AD2CDFA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2DC8-521A-4276-8807-DD77E93ACE8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E3BB76-5C7C-4366-8ED7-0142393D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091098-BFD6-40B4-8C66-705AB40B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9E0A-0410-4873-9F53-8AFA8EC7C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65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D86AD-7D71-4D3D-B899-EBBCCE67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479ACC-C656-4F3C-A1FA-59E7E367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894F81-F22A-41AE-824A-89B5EDEC6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C4FCA5-6184-4973-B3D0-C76A33B43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B9FA2B-6965-46AE-96C3-73A7C65FB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761869-A530-4E61-A492-A2A33F09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2DC8-521A-4276-8807-DD77E93ACE8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EF4A18-9AF6-4DD9-923C-798DBFCD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556D9F-30AD-4CE7-86A3-0BE483B5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9E0A-0410-4873-9F53-8AFA8EC7C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0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56312-1072-48C2-A4CE-8235FB7A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EECD46-41A8-44EF-A79D-6AB22A57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2DC8-521A-4276-8807-DD77E93ACE8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0FBD11-9A45-4508-B8EF-7C2554A9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B9BA00-FC9A-4742-A4EB-1830E655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9E0A-0410-4873-9F53-8AFA8EC7C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38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D719E9-5AE9-4F2B-8922-8F3F13AE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2DC8-521A-4276-8807-DD77E93ACE8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5D021E-CF67-4083-97D9-0ED5B57C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27C492-66A8-4D3E-8257-6FE9EB0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9E0A-0410-4873-9F53-8AFA8EC7C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14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10B8D-6AEB-40F0-AC11-317191A0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89774-415B-42CF-B719-35CD35C8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C3E9A8-E653-4CD5-9C99-D19BEA856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66C91F-1294-45AE-945F-82DD4EF8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2DC8-521A-4276-8807-DD77E93ACE8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68F9BC-8264-415B-9AC7-8FBA4F3A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65AEE9-817F-483A-94CA-35118D26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9E0A-0410-4873-9F53-8AFA8EC7C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21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3FD1D-2A02-48F6-B989-9DD9CA77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D298F6-C125-4993-BD1B-4AC16CF68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EFC517-88FA-478D-94D8-B1083272F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3133AA-3214-480F-9EB2-3F76557B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2DC8-521A-4276-8807-DD77E93ACE8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E4842B-2921-458E-8956-B70E2759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C91232-EA8B-4E00-B455-25EB1682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9E0A-0410-4873-9F53-8AFA8EC7C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7BCC3B-9B15-43FE-99C3-8BD95FE7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3305C9-90AB-4D01-B5A3-0BCAB943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C6F866-11C5-43C5-8AB4-CE85D987E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2DC8-521A-4276-8807-DD77E93ACE8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F55C2E-CC3E-4863-B0A5-E45103F93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851A2-E121-41A2-880C-59B02763F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9E0A-0410-4873-9F53-8AFA8EC7C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6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670574E-FF00-46F5-B35F-2194736684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1687" y="917481"/>
            <a:ext cx="3988106" cy="217852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9CE57-7E27-4B8A-A48C-0E9BB506ABA5}"/>
              </a:ext>
            </a:extLst>
          </p:cNvPr>
          <p:cNvSpPr txBox="1"/>
          <p:nvPr/>
        </p:nvSpPr>
        <p:spPr>
          <a:xfrm>
            <a:off x="6097860" y="1093490"/>
            <a:ext cx="609414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Respostas Individuais</a:t>
            </a:r>
          </a:p>
          <a:p>
            <a:endParaRPr lang="pt-BR" dirty="0"/>
          </a:p>
          <a:p>
            <a:r>
              <a:rPr lang="pt-BR" sz="2000" b="1" dirty="0"/>
              <a:t>Qual foi sua maior dificuldade quando entrou na empresa ?</a:t>
            </a:r>
          </a:p>
          <a:p>
            <a:endParaRPr lang="pt-BR" dirty="0"/>
          </a:p>
          <a:p>
            <a:r>
              <a:rPr lang="pt-BR" b="1" dirty="0"/>
              <a:t>1</a:t>
            </a:r>
            <a:r>
              <a:rPr lang="pt-BR" dirty="0"/>
              <a:t>- Não conhecer a área.</a:t>
            </a:r>
          </a:p>
          <a:p>
            <a:endParaRPr lang="pt-BR" dirty="0"/>
          </a:p>
          <a:p>
            <a:r>
              <a:rPr lang="pt-BR" b="1" dirty="0"/>
              <a:t>2</a:t>
            </a:r>
            <a:r>
              <a:rPr lang="pt-BR" dirty="0"/>
              <a:t>- Treinamento para saber o básico das linguagens que utilizavam.</a:t>
            </a:r>
          </a:p>
          <a:p>
            <a:endParaRPr lang="pt-BR" dirty="0"/>
          </a:p>
          <a:p>
            <a:r>
              <a:rPr lang="pt-BR" b="1" dirty="0"/>
              <a:t>3</a:t>
            </a:r>
            <a:r>
              <a:rPr lang="pt-BR" dirty="0"/>
              <a:t>- Me adaptar aos processos internos da empresa (funcionamento de ferramentas e afins).</a:t>
            </a:r>
          </a:p>
          <a:p>
            <a:endParaRPr lang="pt-BR" dirty="0"/>
          </a:p>
          <a:p>
            <a:r>
              <a:rPr lang="pt-BR" b="1" dirty="0"/>
              <a:t>4</a:t>
            </a:r>
            <a:r>
              <a:rPr lang="pt-BR" dirty="0"/>
              <a:t>- Falta de capacidade técnica.</a:t>
            </a:r>
          </a:p>
          <a:p>
            <a:endParaRPr lang="pt-BR" dirty="0"/>
          </a:p>
          <a:p>
            <a:r>
              <a:rPr lang="pt-BR" b="1" dirty="0"/>
              <a:t>5</a:t>
            </a:r>
            <a:r>
              <a:rPr lang="pt-BR" dirty="0"/>
              <a:t>- A falta de uma plataforma padrão de cursos e desorganização.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1D7EB94-9715-4AFF-9057-CDF5AAED2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87" y="3971582"/>
            <a:ext cx="4516915" cy="20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31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 </dc:creator>
  <cp:lastModifiedBy> </cp:lastModifiedBy>
  <cp:revision>1</cp:revision>
  <dcterms:created xsi:type="dcterms:W3CDTF">2021-09-02T21:49:36Z</dcterms:created>
  <dcterms:modified xsi:type="dcterms:W3CDTF">2021-09-02T22:03:48Z</dcterms:modified>
</cp:coreProperties>
</file>