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6" r:id="rId2"/>
    <p:sldId id="60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70626-E333-44E2-815A-078E0319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30224-F06A-46C9-BF49-5F978D48E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40A58-C4D5-45E5-84AE-B7BF13E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5D83E8-E1E9-4E9D-9404-33D517AA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DAA2E-60CE-4060-ADE5-B67BEDC7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6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F4D6B-4D94-4A75-9345-B180CF3C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4DFB44-A633-424F-A5FA-4688B49B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FE45C-5202-4D66-BDB9-139F0633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D0531-EECC-4D87-8318-A44D5802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9E69A-5340-4840-8D2D-58E03A76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9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7CE57-0924-4E8D-BC1E-587B86F94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4DD305-881C-446A-BDA7-D3589B5E8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1D44C-790B-40DD-A40B-C01EE350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8F13-09B8-4E2A-96AF-1897CF48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CC7FD-684E-40B4-8368-78AD58C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141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6F840-EEE0-4323-AF47-B5E8AE69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FBC9D-59DD-46D2-A169-EC2C0D5E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A1B906-0DCF-4B6D-AED0-3C29E67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2CD17-68AF-4E5D-BFE4-63AC3724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2DDB8-596A-4C71-9434-1934EC0E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8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895C-1B81-48A2-9C7F-CA38C3C0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E1673A-C16C-4A83-8442-567EEC83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E513A-A326-4895-9D01-A9DDE316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BA16E-9BB0-4951-8857-DB702760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F569A-68A4-4D27-8745-B01F7DDA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85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7E17E-71B8-499C-8695-1788C6B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40212-C115-4E9A-AB71-21D1F32DA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64D30F-1A8A-495A-ADE5-312CC88E6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660BF0-C7D7-4A35-A4BC-B38553BF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D24A3F-E453-4238-8235-DA8BC07B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3F4247-DB14-4B1E-AB43-0DDC45C4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12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6A41E-0A6E-495E-85CE-1E9B6B87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D2EACC-1B1C-41A4-8D94-F0F4AB91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99932-785E-49A4-860C-D988EB509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3B5F54-93A9-4533-BF4B-79578E6BA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8B63F-2EF7-487B-BE4A-37CA48B9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4C04BC-E274-421F-949B-EE4AA26D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F801F6-A3DE-4413-8932-DFB80F3C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D590C8-8B46-4173-8D91-93342561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8344-DF0E-4F33-B5CC-2D594424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117C8A-B09F-4BA1-BFB7-2FFE9B08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5BDC01-3E59-4A85-AC8C-9CBD738A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447E57-2059-4A6A-8E9E-DCCD4BDC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5A1F2B-EF8F-4C61-AF26-6BB5A9D5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16AAAA-4373-4B0D-BE8E-85694CC1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40E47-2F60-418F-A011-16F9EEDC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7646-12EB-4C0C-B0D0-0B3FC4C5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38982-093F-4C91-9CBD-C954E260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1DEFB-A962-4A97-B197-C5FEEF42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12B83-375C-4F88-B087-C0013D73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C7462-FA53-44F8-9A6D-9122647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DA6034-A96C-4F4A-AF64-0A59B08C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E710B-F17D-439E-A53F-C7F5AB8F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EF2430-95C1-4AA8-A386-FB01F83E7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42AE0F-8F7E-4AE1-80D3-F1F2D3B9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19127-8D1A-462F-846D-BABCACE6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AE09A-5030-42DE-A787-1AC02B6B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CB6AF8-C2C9-4889-ACA7-AAE1DDBB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A6C5D8-712B-4156-9ECB-72CDC42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0D712-E292-476E-8E42-14C9F50F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FC759-1AF2-4965-B876-F5B828CFA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D83B-9F34-43B5-B06E-190BDA27B4A5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E1822-7531-48E5-89C1-EDC9CFA80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33E72-30AB-42C6-B2DC-C3FC2DC24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5EDF-D0B5-40B8-A2F5-33DDDC454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553322" y="1159772"/>
            <a:ext cx="11289713" cy="559832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Grupo 4 – Plataforma de Cursos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Carlos </a:t>
            </a:r>
            <a:r>
              <a:rPr lang="pt-BR" dirty="0" err="1"/>
              <a:t>Mascena</a:t>
            </a:r>
            <a:r>
              <a:rPr lang="pt-BR" dirty="0"/>
              <a:t> – 01202004</a:t>
            </a:r>
          </a:p>
          <a:p>
            <a:r>
              <a:rPr lang="pt-BR" dirty="0"/>
              <a:t>Jorge </a:t>
            </a:r>
            <a:r>
              <a:rPr lang="pt-BR" dirty="0" err="1"/>
              <a:t>Ulian</a:t>
            </a:r>
            <a:r>
              <a:rPr lang="pt-BR" dirty="0"/>
              <a:t> - 01202079</a:t>
            </a:r>
          </a:p>
          <a:p>
            <a:r>
              <a:rPr lang="pt-BR" dirty="0" err="1"/>
              <a:t>Kauê</a:t>
            </a:r>
            <a:r>
              <a:rPr lang="pt-BR" dirty="0"/>
              <a:t> Volpe - 01202088</a:t>
            </a:r>
          </a:p>
          <a:p>
            <a:r>
              <a:rPr lang="pt-BR" dirty="0"/>
              <a:t>Pedro </a:t>
            </a:r>
            <a:r>
              <a:rPr lang="pt-BR" dirty="0" err="1"/>
              <a:t>Duó</a:t>
            </a:r>
            <a:r>
              <a:rPr lang="pt-BR" dirty="0"/>
              <a:t> – 02201040</a:t>
            </a:r>
          </a:p>
          <a:p>
            <a:r>
              <a:rPr lang="pt-BR" dirty="0"/>
              <a:t>Samuel Lopes - 01201099</a:t>
            </a:r>
          </a:p>
          <a:p>
            <a:r>
              <a:rPr lang="pt-BR" dirty="0" err="1"/>
              <a:t>Winicius</a:t>
            </a:r>
            <a:r>
              <a:rPr lang="pt-BR" dirty="0"/>
              <a:t> Silva - 01202035</a:t>
            </a:r>
          </a:p>
          <a:p>
            <a:endParaRPr lang="pt-BR" dirty="0"/>
          </a:p>
          <a:p>
            <a:pPr marL="0" indent="0">
              <a:buNone/>
            </a:pPr>
            <a:endParaRPr lang="pt-BR" sz="3265" dirty="0"/>
          </a:p>
          <a:p>
            <a:endParaRPr lang="pt-BR" sz="2177" dirty="0">
              <a:solidFill>
                <a:srgbClr val="253746"/>
              </a:solidFill>
            </a:endParaRPr>
          </a:p>
          <a:p>
            <a:endParaRPr lang="pt-BR" sz="2177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177" dirty="0">
              <a:solidFill>
                <a:srgbClr val="253746"/>
              </a:solidFill>
            </a:endParaRPr>
          </a:p>
          <a:p>
            <a:endParaRPr lang="pt-BR" sz="2177" dirty="0">
              <a:solidFill>
                <a:srgbClr val="253746"/>
              </a:solidFill>
            </a:endParaRPr>
          </a:p>
          <a:p>
            <a:endParaRPr lang="pt-BR" sz="2177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 Mapa de Empatia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301" y="923027"/>
            <a:ext cx="10292160" cy="57346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7052FA-6FC8-45C8-9FF7-8ED696B3FB24}"/>
              </a:ext>
            </a:extLst>
          </p:cNvPr>
          <p:cNvSpPr txBox="1"/>
          <p:nvPr/>
        </p:nvSpPr>
        <p:spPr>
          <a:xfrm>
            <a:off x="2292119" y="909302"/>
            <a:ext cx="1416737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2" dirty="0"/>
              <a:t>Gabriel Silva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094C63-38C7-4499-BD45-C423253E692A}"/>
              </a:ext>
            </a:extLst>
          </p:cNvPr>
          <p:cNvSpPr txBox="1"/>
          <p:nvPr/>
        </p:nvSpPr>
        <p:spPr>
          <a:xfrm>
            <a:off x="4860674" y="923027"/>
            <a:ext cx="437691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2" dirty="0"/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DE2A2D-1671-494C-9452-36087535F212}"/>
              </a:ext>
            </a:extLst>
          </p:cNvPr>
          <p:cNvSpPr txBox="1"/>
          <p:nvPr/>
        </p:nvSpPr>
        <p:spPr>
          <a:xfrm>
            <a:off x="1517852" y="5610622"/>
            <a:ext cx="476852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51" dirty="0">
                <a:latin typeface="Exo 2" panose="00000500000000000000" pitchFamily="50" charset="0"/>
              </a:rPr>
              <a:t>- Falta de tempo;</a:t>
            </a:r>
          </a:p>
          <a:p>
            <a:r>
              <a:rPr lang="pt-BR" sz="1451" dirty="0">
                <a:latin typeface="Exo 2" panose="00000500000000000000" pitchFamily="50" charset="0"/>
              </a:rPr>
              <a:t>- Falta de planejamento;</a:t>
            </a:r>
          </a:p>
          <a:p>
            <a:r>
              <a:rPr lang="pt-BR" sz="1451" dirty="0">
                <a:latin typeface="Exo 2" panose="00000500000000000000" pitchFamily="50" charset="0"/>
              </a:rPr>
              <a:t>- Deslocamento.</a:t>
            </a:r>
            <a:endParaRPr lang="pt-BR" sz="145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6AA603-A0AC-41BB-9941-6D571A638535}"/>
              </a:ext>
            </a:extLst>
          </p:cNvPr>
          <p:cNvSpPr txBox="1"/>
          <p:nvPr/>
        </p:nvSpPr>
        <p:spPr>
          <a:xfrm>
            <a:off x="6428345" y="5610622"/>
            <a:ext cx="3526126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47" indent="-259147">
              <a:buFontTx/>
              <a:buChar char="-"/>
            </a:pPr>
            <a:r>
              <a:rPr lang="pt-BR" sz="1451" dirty="0">
                <a:latin typeface="Exo 2" panose="00000500000000000000" pitchFamily="50" charset="0"/>
              </a:rPr>
              <a:t>Estabilidade Financeira;</a:t>
            </a:r>
          </a:p>
          <a:p>
            <a:pPr marL="259147" indent="-259147">
              <a:buFontTx/>
              <a:buChar char="-"/>
            </a:pPr>
            <a:r>
              <a:rPr lang="pt-BR" sz="1451" dirty="0">
                <a:latin typeface="Exo 2" panose="00000500000000000000" pitchFamily="50" charset="0"/>
              </a:rPr>
              <a:t>Estabilidade Empregatícia;</a:t>
            </a:r>
          </a:p>
          <a:p>
            <a:pPr marL="259147" indent="-259147">
              <a:buFontTx/>
              <a:buChar char="-"/>
            </a:pPr>
            <a:r>
              <a:rPr lang="pt-BR" sz="1451" dirty="0">
                <a:latin typeface="Exo 2" panose="00000500000000000000" pitchFamily="50" charset="0"/>
              </a:rPr>
              <a:t>Constituir uma família;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901016-4489-45EE-9827-0C63CC64282F}"/>
              </a:ext>
            </a:extLst>
          </p:cNvPr>
          <p:cNvSpPr txBox="1"/>
          <p:nvPr/>
        </p:nvSpPr>
        <p:spPr>
          <a:xfrm>
            <a:off x="4235650" y="1415597"/>
            <a:ext cx="3888072" cy="123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me sinto otimista quando tenho autonomia;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me sinto cansado com a correria do dia a dia;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me sinto motivado quando recebo elogios 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penso em constituir uma família;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penso em ser efetivado e me tornar gestor;</a:t>
            </a:r>
          </a:p>
          <a:p>
            <a:pPr marL="259147" indent="-259147">
              <a:buFontTx/>
              <a:buChar char="-"/>
            </a:pPr>
            <a:endParaRPr lang="pt-BR" sz="1451" dirty="0">
              <a:latin typeface="Exo 2" panose="00000500000000000000" pitchFamily="50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09B7B6-9F41-48AD-A54D-C3A4604FCBF9}"/>
              </a:ext>
            </a:extLst>
          </p:cNvPr>
          <p:cNvSpPr txBox="1"/>
          <p:nvPr/>
        </p:nvSpPr>
        <p:spPr>
          <a:xfrm>
            <a:off x="1490331" y="2689479"/>
            <a:ext cx="30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Exo 2" panose="00000500000000000000" pitchFamily="50" charset="0"/>
              </a:rPr>
              <a:t>-  “É errando que se aprende”;</a:t>
            </a:r>
          </a:p>
          <a:p>
            <a:r>
              <a:rPr lang="pt-BR" sz="1200" dirty="0">
                <a:latin typeface="Exo 2" panose="00000500000000000000" pitchFamily="50" charset="0"/>
              </a:rPr>
              <a:t>-  “Ninguém nasceu sabendo”;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“Vale a pena a tentativa”;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“Você está no caminho certo”;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“Você ainda é jovem”;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5B2249-85FA-44CE-A971-AD9676763C7C}"/>
              </a:ext>
            </a:extLst>
          </p:cNvPr>
          <p:cNvSpPr txBox="1"/>
          <p:nvPr/>
        </p:nvSpPr>
        <p:spPr>
          <a:xfrm>
            <a:off x="8077493" y="2704611"/>
            <a:ext cx="30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vejo as tendências tecnológicas;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acompanho redes socias;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assisto jogos online; 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assisto podcast;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assisto séries e animes;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882-E016-4F35-AA64-7D6F67D31CE4}"/>
              </a:ext>
            </a:extLst>
          </p:cNvPr>
          <p:cNvSpPr txBox="1"/>
          <p:nvPr/>
        </p:nvSpPr>
        <p:spPr>
          <a:xfrm>
            <a:off x="4109191" y="4495496"/>
            <a:ext cx="30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trabalho na área de TI;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jogo jogos online;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faço faculdade;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891109-3E4B-46CC-BB32-04DB311D47D9}"/>
              </a:ext>
            </a:extLst>
          </p:cNvPr>
          <p:cNvSpPr txBox="1"/>
          <p:nvPr/>
        </p:nvSpPr>
        <p:spPr>
          <a:xfrm>
            <a:off x="6794367" y="4495495"/>
            <a:ext cx="302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falo sobre tecnologias;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faço academia;</a:t>
            </a:r>
          </a:p>
          <a:p>
            <a:pPr marL="259147" indent="-259147">
              <a:buFontTx/>
              <a:buChar char="-"/>
            </a:pPr>
            <a:r>
              <a:rPr lang="pt-BR" sz="1200" dirty="0">
                <a:latin typeface="Exo 2" panose="00000500000000000000" pitchFamily="50" charset="0"/>
              </a:rPr>
              <a:t>Eu saio com meus amigos;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202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</dc:creator>
  <cp:lastModifiedBy> </cp:lastModifiedBy>
  <cp:revision>2</cp:revision>
  <dcterms:created xsi:type="dcterms:W3CDTF">2021-08-31T23:24:28Z</dcterms:created>
  <dcterms:modified xsi:type="dcterms:W3CDTF">2021-09-03T20:32:19Z</dcterms:modified>
</cp:coreProperties>
</file>