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815737" y="6563746"/>
            <a:ext cx="570147" cy="194349"/>
          </a:xfrm>
        </p:spPr>
        <p:txBody>
          <a:bodyPr/>
          <a:lstStyle>
            <a:defPPr>
              <a:defRPr lang="pt-BR"/>
            </a:defPPr>
            <a:lvl1pPr marL="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94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68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576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470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363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5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15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07356" y="67320"/>
            <a:ext cx="2687526" cy="694428"/>
          </a:xfrm>
        </p:spPr>
        <p:txBody>
          <a:bodyPr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Exo 2" panose="00000500000000000000" pitchFamily="50" charset="0"/>
              </a:rPr>
              <a:t>1. </a:t>
            </a:r>
            <a:r>
              <a:rPr lang="pt-BR" dirty="0" err="1">
                <a:latin typeface="Exo 2" panose="00000500000000000000" pitchFamily="50" charset="0"/>
              </a:rPr>
              <a:t>Proto-Persona</a:t>
            </a:r>
            <a:r>
              <a:rPr lang="pt-BR" dirty="0">
                <a:latin typeface="Exo 2" panose="00000500000000000000" pitchFamily="50" charset="0"/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843046" y="1273862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727"/>
          </a:p>
        </p:txBody>
      </p:sp>
      <p:sp>
        <p:nvSpPr>
          <p:cNvPr id="7" name="Retângulo 6"/>
          <p:cNvSpPr/>
          <p:nvPr/>
        </p:nvSpPr>
        <p:spPr>
          <a:xfrm>
            <a:off x="843046" y="3951712"/>
            <a:ext cx="10513300" cy="254052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727"/>
          </a:p>
        </p:txBody>
      </p:sp>
      <p:sp>
        <p:nvSpPr>
          <p:cNvPr id="9" name="Retângulo 8"/>
          <p:cNvSpPr/>
          <p:nvPr/>
        </p:nvSpPr>
        <p:spPr>
          <a:xfrm>
            <a:off x="6132350" y="1274116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727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1915968" y="532481"/>
            <a:ext cx="6734256" cy="539580"/>
          </a:xfrm>
        </p:spPr>
        <p:txBody>
          <a:bodyPr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902" dirty="0">
                <a:latin typeface="Exo 2" panose="00000500000000000000" pitchFamily="50" charset="0"/>
                <a:ea typeface="Ebrima" panose="02000000000000000000" pitchFamily="2" charset="0"/>
                <a:cs typeface="Ebrima" panose="02000000000000000000" pitchFamily="2" charset="0"/>
              </a:rPr>
              <a:t>Usuário profissional na área de TI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51975" y="2057946"/>
            <a:ext cx="3626681" cy="1655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14" dirty="0">
                <a:latin typeface="Exo 2" panose="00000500000000000000" pitchFamily="50" charset="0"/>
              </a:rPr>
              <a:t>Gabriel Silva</a:t>
            </a:r>
          </a:p>
          <a:p>
            <a:endParaRPr lang="pt-BR" sz="1814" dirty="0">
              <a:latin typeface="Exo 2" panose="00000500000000000000" pitchFamily="50" charset="0"/>
            </a:endParaRPr>
          </a:p>
          <a:p>
            <a:r>
              <a:rPr lang="pt-BR" sz="1632" dirty="0">
                <a:latin typeface="Exo 2" panose="00000500000000000000" pitchFamily="50" charset="0"/>
              </a:rPr>
              <a:t>“Sou novo na organização e não consigo encontrar os cursos necessários para o meu desenvolvimento.”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32350" y="1817511"/>
            <a:ext cx="5223996" cy="21016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É impaciente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Gamer, Fã de streaming 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Solicita serviços como comida via App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Gosta de utilizar redes sociais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Tecnologias e atualidades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Tímido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Gosta de ler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42466" y="1372651"/>
            <a:ext cx="5318842" cy="3155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253019" y="1429358"/>
            <a:ext cx="3716153" cy="3155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26786" y="3951458"/>
            <a:ext cx="2556926" cy="3155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51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35075" y="4274303"/>
            <a:ext cx="10265741" cy="23527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Falta de centralização de informação referente a cursos profissionalizantes, com orientações para cada nível de competência dos colaborados.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Falta de uma trilha de desenvolvimento, com acompanhamento através de relatórios de desenvolvimento e benchmark dos colaboradores.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Necessidade de uma plataforma de fácil manuseio e organizada.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Necessidade de uma plataforma de jogabilidade para comparar e visualizar a  evolução.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  <a:p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1432460" y="6563746"/>
            <a:ext cx="570147" cy="19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5" tIns="9795" rIns="16325" bIns="9795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727"/>
              <a:t>1</a:t>
            </a:r>
            <a:endParaRPr lang="pt-BR" sz="798"/>
          </a:p>
        </p:txBody>
      </p:sp>
      <p:pic>
        <p:nvPicPr>
          <p:cNvPr id="21" name="Picture 2" descr="Tenha orgulho de ser um profissional de TI! - Portal GSTI">
            <a:extLst>
              <a:ext uri="{FF2B5EF4-FFF2-40B4-BE49-F238E27FC236}">
                <a16:creationId xmlns:a16="http://schemas.microsoft.com/office/drawing/2014/main" id="{0C60BCA3-3197-46CB-8038-97BC202F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6" y="1930694"/>
            <a:ext cx="1623107" cy="12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10DB5B0-F2C2-48FB-B7E7-A64A43EA04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647" y="1065644"/>
            <a:ext cx="9696233" cy="5225211"/>
          </a:xfrm>
        </p:spPr>
        <p:txBody>
          <a:bodyPr/>
          <a:lstStyle/>
          <a:p>
            <a:r>
              <a:rPr lang="pt-BR" sz="2000" b="1" dirty="0"/>
              <a:t>Perguntas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1800" dirty="0"/>
              <a:t>          1- Sua empresa tem uma plataforma de curso? - </a:t>
            </a:r>
            <a:r>
              <a:rPr lang="pt-BR" sz="1800" b="1" dirty="0">
                <a:solidFill>
                  <a:srgbClr val="FF0000"/>
                </a:solidFill>
              </a:rPr>
              <a:t>Resposta</a:t>
            </a:r>
          </a:p>
          <a:p>
            <a:pPr marL="0" indent="0">
              <a:buNone/>
            </a:pPr>
            <a:r>
              <a:rPr lang="pt-BR" sz="1800" dirty="0"/>
              <a:t>          1.1  -  Como é a plataforma de cursos da sua empresa? - </a:t>
            </a:r>
            <a:r>
              <a:rPr lang="pt-BR" sz="1800" b="1" dirty="0">
                <a:solidFill>
                  <a:srgbClr val="00B0F0"/>
                </a:solidFill>
              </a:rPr>
              <a:t>Alternativa</a:t>
            </a:r>
          </a:p>
          <a:p>
            <a:r>
              <a:rPr lang="pt-BR" sz="1800" dirty="0"/>
              <a:t>1.2 – Os cursos oferecidos em sua empresa são eficientes? - </a:t>
            </a:r>
            <a:r>
              <a:rPr lang="pt-BR" sz="1800" b="1" dirty="0">
                <a:solidFill>
                  <a:srgbClr val="00B0F0"/>
                </a:solidFill>
              </a:rPr>
              <a:t>Alternativa</a:t>
            </a:r>
          </a:p>
          <a:p>
            <a:pPr marL="0" indent="0">
              <a:buNone/>
            </a:pPr>
            <a:r>
              <a:rPr lang="pt-BR" sz="1800" dirty="0"/>
              <a:t>          2- O que te deixa acolhido em uma plataforma ou aplicativo? - </a:t>
            </a:r>
            <a:r>
              <a:rPr lang="pt-BR" sz="1800" b="1" dirty="0">
                <a:solidFill>
                  <a:srgbClr val="FF0000"/>
                </a:solidFill>
              </a:rPr>
              <a:t>Resposta</a:t>
            </a:r>
          </a:p>
          <a:p>
            <a:pPr marL="0" indent="0">
              <a:buNone/>
            </a:pPr>
            <a:r>
              <a:rPr lang="pt-BR" sz="1800" dirty="0"/>
              <a:t>          2.1 – Você já se sentiu acolhido em uma plataforma de cursos? - </a:t>
            </a:r>
            <a:r>
              <a:rPr lang="pt-BR" sz="1800" b="1" dirty="0">
                <a:solidFill>
                  <a:srgbClr val="00B0F0"/>
                </a:solidFill>
              </a:rPr>
              <a:t>Alternativa</a:t>
            </a:r>
          </a:p>
          <a:p>
            <a:pPr marL="0" indent="0">
              <a:buNone/>
            </a:pPr>
            <a:r>
              <a:rPr lang="pt-BR" sz="1800" dirty="0"/>
              <a:t>          3- O que você acha que falta, para você se desenvolver em sua empresa? - </a:t>
            </a:r>
            <a:r>
              <a:rPr lang="pt-BR" sz="1800" b="1" dirty="0">
                <a:solidFill>
                  <a:srgbClr val="FF0000"/>
                </a:solidFill>
              </a:rPr>
              <a:t>Resposta</a:t>
            </a:r>
          </a:p>
          <a:p>
            <a:pPr marL="0" indent="0">
              <a:buNone/>
            </a:pPr>
            <a:r>
              <a:rPr lang="pt-BR" sz="1800" dirty="0"/>
              <a:t>          3.1 – Você sente falta de cursos em sua empresa? - </a:t>
            </a:r>
            <a:r>
              <a:rPr lang="pt-BR" sz="1800" b="1" dirty="0">
                <a:solidFill>
                  <a:srgbClr val="00B0F0"/>
                </a:solidFill>
              </a:rPr>
              <a:t>Alternativa</a:t>
            </a:r>
          </a:p>
          <a:p>
            <a:pPr marL="0" indent="0">
              <a:buNone/>
            </a:pPr>
            <a:r>
              <a:rPr lang="pt-BR" sz="1800" dirty="0"/>
              <a:t>          4- Se você fosse criar uma plataforma de curso, como seria? - </a:t>
            </a:r>
            <a:r>
              <a:rPr lang="pt-BR" sz="1800" b="1" dirty="0">
                <a:solidFill>
                  <a:srgbClr val="FF0000"/>
                </a:solidFill>
              </a:rPr>
              <a:t>Resposta</a:t>
            </a:r>
          </a:p>
          <a:p>
            <a:r>
              <a:rPr lang="pt-BR" sz="1800" dirty="0"/>
              <a:t>4.1 – Você gosta de plataformas de cursos? - </a:t>
            </a:r>
            <a:r>
              <a:rPr lang="pt-BR" sz="1800" b="1" dirty="0">
                <a:solidFill>
                  <a:srgbClr val="00B0F0"/>
                </a:solidFill>
              </a:rPr>
              <a:t>Alternativa</a:t>
            </a:r>
          </a:p>
          <a:p>
            <a:pPr marL="0" indent="0">
              <a:buNone/>
            </a:pPr>
            <a:r>
              <a:rPr lang="pt-BR" sz="1800" dirty="0"/>
              <a:t>          5- Qual sua maior dificuldade quando você ingressou em sua empresa? - </a:t>
            </a:r>
            <a:r>
              <a:rPr lang="pt-BR" sz="1800" b="1" dirty="0">
                <a:solidFill>
                  <a:srgbClr val="FF0000"/>
                </a:solidFill>
              </a:rPr>
              <a:t>Resposta</a:t>
            </a:r>
          </a:p>
          <a:p>
            <a:r>
              <a:rPr lang="pt-BR" sz="1800" dirty="0"/>
              <a:t>5.1 – Você tem dificuldades de interação em sua empresa? - </a:t>
            </a:r>
            <a:r>
              <a:rPr lang="pt-BR" sz="1800" b="1" dirty="0">
                <a:solidFill>
                  <a:srgbClr val="00B0F0"/>
                </a:solidFill>
              </a:rPr>
              <a:t>Alternativa</a:t>
            </a:r>
          </a:p>
          <a:p>
            <a:pPr marL="0" indent="0">
              <a:buNone/>
            </a:pPr>
            <a:r>
              <a:rPr lang="pt-BR" sz="1800" dirty="0"/>
              <a:t>          6- Com os cursos que a empresa oferece, você acha que estaria preparado para tirar uma certificação. - </a:t>
            </a:r>
            <a:r>
              <a:rPr lang="pt-BR" sz="1800" b="1" dirty="0">
                <a:solidFill>
                  <a:srgbClr val="00B0F0"/>
                </a:solidFill>
              </a:rPr>
              <a:t>Alternativa</a:t>
            </a:r>
          </a:p>
          <a:p>
            <a:pPr marL="0" indent="0">
              <a:buNone/>
            </a:pPr>
            <a:r>
              <a:rPr lang="pt-BR" sz="1800" dirty="0"/>
              <a:t>          7- O que você faz cursos no seu tempo livre? - </a:t>
            </a:r>
            <a:r>
              <a:rPr lang="pt-BR" sz="1800" b="1" dirty="0">
                <a:solidFill>
                  <a:srgbClr val="00B0F0"/>
                </a:solidFill>
              </a:rPr>
              <a:t>Alternativa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2AAE387-ADF9-4A50-8B62-04079828E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22E715-13D6-4A8F-AEF3-8C3ACD2DA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12510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B9BFA6C-07A3-4A83-B297-B088F569A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/>
          </a:p>
        </p:txBody>
      </p:sp>
      <p:pic>
        <p:nvPicPr>
          <p:cNvPr id="6" name="Imagem 5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37A4FC8D-5A33-47A7-85AA-246DB81E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28100"/>
            <a:ext cx="10202699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80FDC7-7DC8-4CB2-B16B-0F8E459CF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5F008D26-5AFC-4B5F-8328-5C685C93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62" y="0"/>
            <a:ext cx="10327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DC7F7F9-17E0-41BC-BDE0-9F722622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/>
          </a:p>
        </p:txBody>
      </p:sp>
      <p:pic>
        <p:nvPicPr>
          <p:cNvPr id="6" name="Imagem 5" descr="Linha do tempo&#10;&#10;Descrição gerada automaticamente">
            <a:extLst>
              <a:ext uri="{FF2B5EF4-FFF2-40B4-BE49-F238E27FC236}">
                <a16:creationId xmlns:a16="http://schemas.microsoft.com/office/drawing/2014/main" id="{56665C15-3952-4508-9206-B0DFD6A6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66" y="0"/>
            <a:ext cx="9954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BDC976-3209-4DB6-B743-4C3F91418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162355D-8BE0-45B0-990C-A7B5D7C0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90021"/>
            <a:ext cx="10345594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4C534CD-DF20-49E1-AC99-A0A3D9A66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C8701B7-30A2-4AE2-BB39-7B384446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5" y="0"/>
            <a:ext cx="10913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F4661C-F9F5-49B1-9567-8370AF50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/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9B7418A-4BEE-4633-B39C-BDF8F67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76" y="0"/>
            <a:ext cx="9938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344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Exo 2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 </cp:lastModifiedBy>
  <cp:revision>3</cp:revision>
  <dcterms:created xsi:type="dcterms:W3CDTF">2021-08-18T19:49:18Z</dcterms:created>
  <dcterms:modified xsi:type="dcterms:W3CDTF">2021-08-20T20:51:39Z</dcterms:modified>
</cp:coreProperties>
</file>