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6" r:id="rId2"/>
    <p:sldMasterId id="2147483665" r:id="rId3"/>
  </p:sldMasterIdLst>
  <p:notesMasterIdLst>
    <p:notesMasterId r:id="rId15"/>
  </p:notesMasterIdLst>
  <p:handoutMasterIdLst>
    <p:handoutMasterId r:id="rId16"/>
  </p:handoutMasterIdLst>
  <p:sldIdLst>
    <p:sldId id="256" r:id="rId4"/>
    <p:sldId id="921" r:id="rId5"/>
    <p:sldId id="932" r:id="rId6"/>
    <p:sldId id="931" r:id="rId7"/>
    <p:sldId id="933" r:id="rId8"/>
    <p:sldId id="914" r:id="rId9"/>
    <p:sldId id="934" r:id="rId10"/>
    <p:sldId id="935" r:id="rId11"/>
    <p:sldId id="936" r:id="rId12"/>
    <p:sldId id="937" r:id="rId13"/>
    <p:sldId id="938" r:id="rId14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7B"/>
    <a:srgbClr val="E6005A"/>
    <a:srgbClr val="0D0D0D"/>
    <a:srgbClr val="31495D"/>
    <a:srgbClr val="1D2B37"/>
    <a:srgbClr val="002642"/>
    <a:srgbClr val="004F8A"/>
    <a:srgbClr val="003B68"/>
    <a:srgbClr val="0062AC"/>
    <a:srgbClr val="3B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42" y="197"/>
      </p:cViewPr>
      <p:guideLst>
        <p:guide orient="horz" pos="2382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17/11/2021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17/11/2021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20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8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996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144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682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50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777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433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2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065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440509" y="6676829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UsuarioCurso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348927"/>
              </p:ext>
            </p:extLst>
          </p:nvPr>
        </p:nvGraphicFramePr>
        <p:xfrm>
          <a:off x="164557" y="1546080"/>
          <a:ext cx="3711043" cy="17717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UsuarioCursoController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getRecentCurso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LocalDate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33379"/>
              </p:ext>
            </p:extLst>
          </p:nvPr>
        </p:nvGraphicFramePr>
        <p:xfrm>
          <a:off x="9865960" y="999969"/>
          <a:ext cx="3101611" cy="4114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Usuario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idUsuarioCurso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Curso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finalizado: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date: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progresso 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getIdUsuarioCurso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getFkUsuario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Usuario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getFkCurso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Curso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getFinalizado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getDate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getProgresso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53434"/>
              </p:ext>
            </p:extLst>
          </p:nvPr>
        </p:nvGraphicFramePr>
        <p:xfrm>
          <a:off x="4770167" y="1856043"/>
          <a:ext cx="3511707" cy="26744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UsuarioCursoRepository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findByFkUsuarioAndDateGreater</a:t>
                      </a:r>
                      <a:endParaRPr lang="pt-BR" sz="18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LocalDate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):</a:t>
                      </a:r>
                    </a:p>
                    <a:p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UsuarioCurso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3875600" y="2431935"/>
            <a:ext cx="894567" cy="76131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3317791"/>
            <a:ext cx="2955136" cy="292153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8281874" y="3057369"/>
            <a:ext cx="1584086" cy="13588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5114769"/>
            <a:ext cx="3339940" cy="112455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50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440509" y="6676829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VideoCurso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29309"/>
              </p:ext>
            </p:extLst>
          </p:nvPr>
        </p:nvGraphicFramePr>
        <p:xfrm>
          <a:off x="164557" y="1546080"/>
          <a:ext cx="3711043" cy="24714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VideoCursoController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getVideoByCurso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postVideoByCurso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VideoCurso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62027"/>
              </p:ext>
            </p:extLst>
          </p:nvPr>
        </p:nvGraphicFramePr>
        <p:xfrm>
          <a:off x="9865960" y="999969"/>
          <a:ext cx="3101611" cy="3017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VideoCurso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idVideoCurso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Curso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link: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descricaoVideo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getIdVideoCurso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getFkCurso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Curso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getLink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getDescricaoVideo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15580"/>
              </p:ext>
            </p:extLst>
          </p:nvPr>
        </p:nvGraphicFramePr>
        <p:xfrm>
          <a:off x="4770167" y="1856043"/>
          <a:ext cx="3511707" cy="25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VideoCursoRepository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findByIdCurso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</a:t>
                      </a:r>
                    </a:p>
                    <a:p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VideoCurso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3875600" y="2781784"/>
            <a:ext cx="894567" cy="34267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4017489"/>
            <a:ext cx="2955136" cy="22218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8281874" y="2508729"/>
            <a:ext cx="1584086" cy="6157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4017489"/>
            <a:ext cx="3339940" cy="22218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5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8135473" y="1836415"/>
            <a:ext cx="5210738" cy="2809875"/>
          </a:xfrm>
        </p:spPr>
        <p:txBody>
          <a:bodyPr/>
          <a:lstStyle/>
          <a:p>
            <a:r>
              <a:rPr lang="pt-BR" sz="3200" dirty="0"/>
              <a:t>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1800" dirty="0"/>
              <a:t>--- Grupo 4 ---</a:t>
            </a:r>
          </a:p>
          <a:p>
            <a:r>
              <a:rPr lang="pt-BR" sz="1800" dirty="0"/>
              <a:t>Winicius Silva</a:t>
            </a:r>
          </a:p>
          <a:p>
            <a:r>
              <a:rPr lang="pt-BR" sz="1800" dirty="0"/>
              <a:t>Jorge </a:t>
            </a:r>
            <a:r>
              <a:rPr lang="pt-BR" sz="1800" dirty="0" err="1"/>
              <a:t>Uliam</a:t>
            </a:r>
            <a:endParaRPr lang="pt-BR" sz="1800" dirty="0"/>
          </a:p>
          <a:p>
            <a:r>
              <a:rPr lang="pt-BR" sz="1800" dirty="0"/>
              <a:t>Pedro Duo</a:t>
            </a:r>
          </a:p>
          <a:p>
            <a:r>
              <a:rPr lang="pt-BR" sz="1800" dirty="0"/>
              <a:t>Samuel Lopes</a:t>
            </a:r>
          </a:p>
          <a:p>
            <a:r>
              <a:rPr lang="pt-BR" sz="1800" dirty="0" err="1"/>
              <a:t>Kaue</a:t>
            </a:r>
            <a:r>
              <a:rPr lang="pt-BR" sz="1800" dirty="0"/>
              <a:t> Volpe</a:t>
            </a:r>
          </a:p>
          <a:p>
            <a:r>
              <a:rPr lang="pt-BR" sz="1800" dirty="0"/>
              <a:t>Carlos </a:t>
            </a:r>
            <a:r>
              <a:rPr lang="pt-BR" sz="1800" dirty="0" err="1"/>
              <a:t>Mascena</a:t>
            </a:r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084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/>
              <a:t>Desenho da Solução – Containers</a:t>
            </a:r>
          </a:p>
        </p:txBody>
      </p:sp>
      <p:sp>
        <p:nvSpPr>
          <p:cNvPr id="45" name="Fluxograma: Disco Magnético 44">
            <a:extLst>
              <a:ext uri="{FF2B5EF4-FFF2-40B4-BE49-F238E27FC236}">
                <a16:creationId xmlns:a16="http://schemas.microsoft.com/office/drawing/2014/main" id="{56EF67B7-4666-45A0-BF2E-71BC4BB65578}"/>
              </a:ext>
            </a:extLst>
          </p:cNvPr>
          <p:cNvSpPr/>
          <p:nvPr/>
        </p:nvSpPr>
        <p:spPr>
          <a:xfrm>
            <a:off x="1549036" y="3097205"/>
            <a:ext cx="2350434" cy="201622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8" name="Group 38">
            <a:extLst>
              <a:ext uri="{FF2B5EF4-FFF2-40B4-BE49-F238E27FC236}">
                <a16:creationId xmlns:a16="http://schemas.microsoft.com/office/drawing/2014/main" id="{AAA753B7-5E1C-4FD4-ADD4-3B8790E41E44}"/>
              </a:ext>
            </a:extLst>
          </p:cNvPr>
          <p:cNvGrpSpPr/>
          <p:nvPr/>
        </p:nvGrpSpPr>
        <p:grpSpPr>
          <a:xfrm>
            <a:off x="5438246" y="3097205"/>
            <a:ext cx="2566458" cy="2016224"/>
            <a:chOff x="8741678" y="1501253"/>
            <a:chExt cx="2566458" cy="2016224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7DF77114-EBFC-4911-88B3-D7C163355C38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 w="57150">
              <a:solidFill>
                <a:srgbClr val="E6005A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030BDC6B-6629-4962-9AFF-ABD17275A4F8}"/>
                </a:ext>
              </a:extLst>
            </p:cNvPr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 </a:t>
              </a:r>
              <a:r>
                <a:rPr lang="pt-BR" sz="2000" b="1" dirty="0" err="1">
                  <a:solidFill>
                    <a:prstClr val="white"/>
                  </a:solidFill>
                </a:rPr>
                <a:t>service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SpringBoot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53" name="Retângulo 20">
              <a:extLst>
                <a:ext uri="{FF2B5EF4-FFF2-40B4-BE49-F238E27FC236}">
                  <a16:creationId xmlns:a16="http://schemas.microsoft.com/office/drawing/2014/main" id="{97DD5D45-9AB4-4052-8A66-D6B9DE4B0AC7}"/>
                </a:ext>
              </a:extLst>
            </p:cNvPr>
            <p:cNvSpPr/>
            <p:nvPr/>
          </p:nvSpPr>
          <p:spPr>
            <a:xfrm>
              <a:off x="8924638" y="2439785"/>
              <a:ext cx="23070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Controla as informações dos cursos, usuários e empresas.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4" name="Group 36">
            <a:extLst>
              <a:ext uri="{FF2B5EF4-FFF2-40B4-BE49-F238E27FC236}">
                <a16:creationId xmlns:a16="http://schemas.microsoft.com/office/drawing/2014/main" id="{F6D8B62F-2C8E-4A56-B0A5-86F41DF09DA1}"/>
              </a:ext>
            </a:extLst>
          </p:cNvPr>
          <p:cNvGrpSpPr/>
          <p:nvPr/>
        </p:nvGrpSpPr>
        <p:grpSpPr>
          <a:xfrm>
            <a:off x="9227056" y="3097205"/>
            <a:ext cx="2675302" cy="2016225"/>
            <a:chOff x="7014179" y="4654462"/>
            <a:chExt cx="2675302" cy="2016225"/>
          </a:xfrm>
        </p:grpSpPr>
        <p:grpSp>
          <p:nvGrpSpPr>
            <p:cNvPr id="55" name="Group 22">
              <a:extLst>
                <a:ext uri="{FF2B5EF4-FFF2-40B4-BE49-F238E27FC236}">
                  <a16:creationId xmlns:a16="http://schemas.microsoft.com/office/drawing/2014/main" id="{15114769-5ACA-4241-B253-9218FF7E038A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58" name="Retângulo 6">
                <a:extLst>
                  <a:ext uri="{FF2B5EF4-FFF2-40B4-BE49-F238E27FC236}">
                    <a16:creationId xmlns:a16="http://schemas.microsoft.com/office/drawing/2014/main" id="{3418A4FD-E0D2-4A5C-83A3-3F9916C8EB0E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Retângulo 6">
                <a:extLst>
                  <a:ext uri="{FF2B5EF4-FFF2-40B4-BE49-F238E27FC236}">
                    <a16:creationId xmlns:a16="http://schemas.microsoft.com/office/drawing/2014/main" id="{5258D5FB-C70C-4469-AC51-D5B0556A6D15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Multiply 18">
                <a:extLst>
                  <a:ext uri="{FF2B5EF4-FFF2-40B4-BE49-F238E27FC236}">
                    <a16:creationId xmlns:a16="http://schemas.microsoft.com/office/drawing/2014/main" id="{9AEDE5C1-0123-405B-9688-7DEF745B6855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Circular Arrow 19">
                <a:extLst>
                  <a:ext uri="{FF2B5EF4-FFF2-40B4-BE49-F238E27FC236}">
                    <a16:creationId xmlns:a16="http://schemas.microsoft.com/office/drawing/2014/main" id="{8572D735-80BE-4DF8-B90F-B82235655C6F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Retângulo 20">
              <a:extLst>
                <a:ext uri="{FF2B5EF4-FFF2-40B4-BE49-F238E27FC236}">
                  <a16:creationId xmlns:a16="http://schemas.microsoft.com/office/drawing/2014/main" id="{944AB4E0-8F80-4588-A8DB-4734E27A7F45}"/>
                </a:ext>
              </a:extLst>
            </p:cNvPr>
            <p:cNvSpPr/>
            <p:nvPr/>
          </p:nvSpPr>
          <p:spPr>
            <a:xfrm>
              <a:off x="7014179" y="4995848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 </a:t>
              </a:r>
              <a:r>
                <a:rPr lang="pt-BR" sz="1600" dirty="0" err="1">
                  <a:solidFill>
                    <a:prstClr val="white"/>
                  </a:solidFill>
                </a:rPr>
                <a:t>React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57" name="Retângulo 20">
              <a:extLst>
                <a:ext uri="{FF2B5EF4-FFF2-40B4-BE49-F238E27FC236}">
                  <a16:creationId xmlns:a16="http://schemas.microsoft.com/office/drawing/2014/main" id="{F60578E4-1D84-458B-AC00-BE4925F86999}"/>
                </a:ext>
              </a:extLst>
            </p:cNvPr>
            <p:cNvSpPr/>
            <p:nvPr/>
          </p:nvSpPr>
          <p:spPr>
            <a:xfrm>
              <a:off x="7123023" y="5819930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Dashboard, Cadastro, Login, Home, </a:t>
              </a:r>
              <a:r>
                <a:rPr lang="pt-BR" sz="1600" dirty="0" err="1">
                  <a:solidFill>
                    <a:prstClr val="white"/>
                  </a:solidFill>
                </a:rPr>
                <a:t>Video</a:t>
              </a:r>
              <a:r>
                <a:rPr lang="pt-BR" sz="1600" dirty="0">
                  <a:solidFill>
                    <a:prstClr val="white"/>
                  </a:solidFill>
                </a:rPr>
                <a:t> e Perfil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69" name="Retângulo 20">
            <a:extLst>
              <a:ext uri="{FF2B5EF4-FFF2-40B4-BE49-F238E27FC236}">
                <a16:creationId xmlns:a16="http://schemas.microsoft.com/office/drawing/2014/main" id="{1505EF6F-E0D2-496D-B9ED-5B10508D030D}"/>
              </a:ext>
            </a:extLst>
          </p:cNvPr>
          <p:cNvSpPr/>
          <p:nvPr/>
        </p:nvSpPr>
        <p:spPr>
          <a:xfrm>
            <a:off x="1437831" y="3388607"/>
            <a:ext cx="256645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 err="1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  <a:p>
            <a:pPr lvl="0" algn="ctr">
              <a:defRPr/>
            </a:pPr>
            <a:endParaRPr lang="pt-BR" sz="1600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dados.</a:t>
            </a:r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05B5058-1349-49DC-B63C-0BB4FDFADE67}"/>
              </a:ext>
            </a:extLst>
          </p:cNvPr>
          <p:cNvCxnSpPr>
            <a:cxnSpLocks/>
          </p:cNvCxnSpPr>
          <p:nvPr/>
        </p:nvCxnSpPr>
        <p:spPr>
          <a:xfrm flipH="1">
            <a:off x="3899471" y="3957993"/>
            <a:ext cx="1628419" cy="1359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EB5DEFE-B2BE-401C-9980-B6967F1C199B}"/>
              </a:ext>
            </a:extLst>
          </p:cNvPr>
          <p:cNvCxnSpPr>
            <a:cxnSpLocks/>
          </p:cNvCxnSpPr>
          <p:nvPr/>
        </p:nvCxnSpPr>
        <p:spPr>
          <a:xfrm flipH="1">
            <a:off x="7916207" y="3866501"/>
            <a:ext cx="1419693" cy="252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B3D93AF8-73E8-4864-B2EE-FC9A78B6AE8C}"/>
              </a:ext>
            </a:extLst>
          </p:cNvPr>
          <p:cNvSpPr/>
          <p:nvPr/>
        </p:nvSpPr>
        <p:spPr>
          <a:xfrm>
            <a:off x="3970915" y="1769598"/>
            <a:ext cx="5391300" cy="646331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VAMOS DAR ZOOM NO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89101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137010" y="2931406"/>
            <a:ext cx="2350434" cy="201622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9" name="Retângulo 29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2692892" y="776177"/>
            <a:ext cx="9087389" cy="6420113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1521279" cy="765639"/>
          </a:xfrm>
        </p:spPr>
        <p:txBody>
          <a:bodyPr/>
          <a:lstStyle/>
          <a:p>
            <a:r>
              <a:rPr lang="pt-BR" sz="3600"/>
              <a:t>Diagrama – Visão – Componentes – Web </a:t>
            </a:r>
            <a:r>
              <a:rPr lang="pt-BR" sz="3600" err="1"/>
              <a:t>Application</a:t>
            </a:r>
            <a:r>
              <a:rPr lang="pt-BR" sz="3600"/>
              <a:t> </a:t>
            </a: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  <a:stCxn id="58" idx="1"/>
            <a:endCxn id="6" idx="4"/>
          </p:cNvCxnSpPr>
          <p:nvPr/>
        </p:nvCxnSpPr>
        <p:spPr>
          <a:xfrm flipH="1" flipV="1">
            <a:off x="2487444" y="3939518"/>
            <a:ext cx="440901" cy="1195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-8896" y="3562786"/>
            <a:ext cx="256645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 err="1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  <a:p>
            <a:pPr lvl="0" algn="ctr">
              <a:defRPr/>
            </a:pPr>
            <a:endParaRPr lang="pt-BR" sz="1600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dados.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434927" y="2484487"/>
            <a:ext cx="25664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dados.</a:t>
            </a:r>
            <a:endParaRPr lang="pt-BR" sz="1200" dirty="0">
              <a:solidFill>
                <a:prstClr val="white"/>
              </a:solidFill>
            </a:endParaRPr>
          </a:p>
        </p:txBody>
      </p:sp>
      <p:grpSp>
        <p:nvGrpSpPr>
          <p:cNvPr id="57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2850577" y="3225943"/>
            <a:ext cx="2110740" cy="1494815"/>
            <a:chOff x="3258758" y="4711163"/>
            <a:chExt cx="2814159" cy="2109171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362443" y="4726767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553271" y="5474097"/>
              <a:ext cx="2278425" cy="13462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258758" y="4711163"/>
              <a:ext cx="2807827" cy="8251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83" name="Group 38">
            <a:extLst>
              <a:ext uri="{FF2B5EF4-FFF2-40B4-BE49-F238E27FC236}">
                <a16:creationId xmlns:a16="http://schemas.microsoft.com/office/drawing/2014/main" id="{39FBAFE6-4F58-439D-9C6F-AFAB6C6F6539}"/>
              </a:ext>
            </a:extLst>
          </p:cNvPr>
          <p:cNvGrpSpPr/>
          <p:nvPr/>
        </p:nvGrpSpPr>
        <p:grpSpPr>
          <a:xfrm>
            <a:off x="6029776" y="1059957"/>
            <a:ext cx="2118784" cy="1440000"/>
            <a:chOff x="8813686" y="1524475"/>
            <a:chExt cx="2588120" cy="2016224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FBE9AE95-6A8E-499D-8249-8B0D3FE154AE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C17C8BE1-3AF4-48F1-8BEC-C85D77E8F999}"/>
                </a:ext>
              </a:extLst>
            </p:cNvPr>
            <p:cNvSpPr/>
            <p:nvPr/>
          </p:nvSpPr>
          <p:spPr>
            <a:xfrm>
              <a:off x="8835348" y="1583056"/>
              <a:ext cx="2566458" cy="1120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Empresa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8" name="Retângulo 20">
              <a:extLst>
                <a:ext uri="{FF2B5EF4-FFF2-40B4-BE49-F238E27FC236}">
                  <a16:creationId xmlns:a16="http://schemas.microsoft.com/office/drawing/2014/main" id="{2A44DCE7-B848-40FC-8984-3B25F40DE9B9}"/>
                </a:ext>
              </a:extLst>
            </p:cNvPr>
            <p:cNvSpPr/>
            <p:nvPr/>
          </p:nvSpPr>
          <p:spPr>
            <a:xfrm>
              <a:off x="8813686" y="2714711"/>
              <a:ext cx="2566458" cy="732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Traz as </a:t>
              </a:r>
              <a:r>
                <a:rPr lang="pt-BR" sz="1400" dirty="0" err="1">
                  <a:solidFill>
                    <a:prstClr val="white"/>
                  </a:solidFill>
                </a:rPr>
                <a:t>infos</a:t>
              </a:r>
              <a:r>
                <a:rPr lang="pt-BR" sz="1400" dirty="0">
                  <a:solidFill>
                    <a:prstClr val="white"/>
                  </a:solidFill>
                </a:rPr>
                <a:t> das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 empresas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9" name="Group 38">
            <a:extLst>
              <a:ext uri="{FF2B5EF4-FFF2-40B4-BE49-F238E27FC236}">
                <a16:creationId xmlns:a16="http://schemas.microsoft.com/office/drawing/2014/main" id="{328A115B-B062-4627-ABED-EF820E5DE0F6}"/>
              </a:ext>
            </a:extLst>
          </p:cNvPr>
          <p:cNvGrpSpPr/>
          <p:nvPr/>
        </p:nvGrpSpPr>
        <p:grpSpPr>
          <a:xfrm>
            <a:off x="3622298" y="1044487"/>
            <a:ext cx="2159999" cy="1440000"/>
            <a:chOff x="8788108" y="1515280"/>
            <a:chExt cx="2638465" cy="2016224"/>
          </a:xfrm>
        </p:grpSpPr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FF6A9949-8A4B-4867-A92F-C81E3064B0E5}"/>
                </a:ext>
              </a:extLst>
            </p:cNvPr>
            <p:cNvSpPr/>
            <p:nvPr/>
          </p:nvSpPr>
          <p:spPr>
            <a:xfrm>
              <a:off x="8829637" y="1515280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288B414D-5D6A-4B1F-AEC6-931B25D9821B}"/>
                </a:ext>
              </a:extLst>
            </p:cNvPr>
            <p:cNvSpPr/>
            <p:nvPr/>
          </p:nvSpPr>
          <p:spPr>
            <a:xfrm>
              <a:off x="8788108" y="1583056"/>
              <a:ext cx="2566458" cy="1120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Cursos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92" name="Retângulo 20">
              <a:extLst>
                <a:ext uri="{FF2B5EF4-FFF2-40B4-BE49-F238E27FC236}">
                  <a16:creationId xmlns:a16="http://schemas.microsoft.com/office/drawing/2014/main" id="{F53FF2C7-85BB-4F9F-A0E1-036D27E63E6D}"/>
                </a:ext>
              </a:extLst>
            </p:cNvPr>
            <p:cNvSpPr/>
            <p:nvPr/>
          </p:nvSpPr>
          <p:spPr>
            <a:xfrm>
              <a:off x="8860115" y="2714711"/>
              <a:ext cx="2566458" cy="430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Traz as </a:t>
              </a:r>
              <a:r>
                <a:rPr lang="pt-BR" sz="1400" dirty="0" err="1">
                  <a:solidFill>
                    <a:prstClr val="white"/>
                  </a:solidFill>
                </a:rPr>
                <a:t>infos</a:t>
              </a:r>
              <a:r>
                <a:rPr lang="pt-BR" sz="1400" dirty="0">
                  <a:solidFill>
                    <a:prstClr val="white"/>
                  </a:solidFill>
                </a:rPr>
                <a:t> dos cursos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8" name="Group 38">
            <a:extLst>
              <a:ext uri="{FF2B5EF4-FFF2-40B4-BE49-F238E27FC236}">
                <a16:creationId xmlns:a16="http://schemas.microsoft.com/office/drawing/2014/main" id="{34BE92CC-7EF5-4A48-81E4-3276F6679A73}"/>
              </a:ext>
            </a:extLst>
          </p:cNvPr>
          <p:cNvGrpSpPr/>
          <p:nvPr/>
        </p:nvGrpSpPr>
        <p:grpSpPr>
          <a:xfrm>
            <a:off x="8631821" y="1024789"/>
            <a:ext cx="2109343" cy="1752678"/>
            <a:chOff x="8825218" y="1524475"/>
            <a:chExt cx="2576587" cy="2086678"/>
          </a:xfrm>
        </p:grpSpPr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B03554D8-2316-438C-A347-A4E9F8381E79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30DF4EA6-9B4B-4AC9-91E7-626950DA859B}"/>
                </a:ext>
              </a:extLst>
            </p:cNvPr>
            <p:cNvSpPr/>
            <p:nvPr/>
          </p:nvSpPr>
          <p:spPr>
            <a:xfrm>
              <a:off x="8835347" y="1583056"/>
              <a:ext cx="2566458" cy="1508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EmpresaCurso</a:t>
              </a:r>
              <a:r>
                <a:rPr lang="pt-BR" sz="1800" b="1" dirty="0">
                  <a:solidFill>
                    <a:prstClr val="white"/>
                  </a:solidFill>
                </a:rPr>
                <a:t>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21" name="Retângulo 20">
              <a:extLst>
                <a:ext uri="{FF2B5EF4-FFF2-40B4-BE49-F238E27FC236}">
                  <a16:creationId xmlns:a16="http://schemas.microsoft.com/office/drawing/2014/main" id="{10D028BC-DB3B-4D5E-B113-B4F7BBFB690B}"/>
                </a:ext>
              </a:extLst>
            </p:cNvPr>
            <p:cNvSpPr/>
            <p:nvPr/>
          </p:nvSpPr>
          <p:spPr>
            <a:xfrm>
              <a:off x="8825218" y="2878564"/>
              <a:ext cx="2566458" cy="732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Controla os cursos relacionados as empresas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5" name="Group 36">
            <a:extLst>
              <a:ext uri="{FF2B5EF4-FFF2-40B4-BE49-F238E27FC236}">
                <a16:creationId xmlns:a16="http://schemas.microsoft.com/office/drawing/2014/main" id="{B7430326-65D4-4D70-A1C5-05F48B10C866}"/>
              </a:ext>
            </a:extLst>
          </p:cNvPr>
          <p:cNvGrpSpPr/>
          <p:nvPr/>
        </p:nvGrpSpPr>
        <p:grpSpPr>
          <a:xfrm>
            <a:off x="11971163" y="2802920"/>
            <a:ext cx="2707534" cy="1766413"/>
            <a:chOff x="7014179" y="4654462"/>
            <a:chExt cx="2675302" cy="2016225"/>
          </a:xfrm>
        </p:grpSpPr>
        <p:grpSp>
          <p:nvGrpSpPr>
            <p:cNvPr id="136" name="Group 22">
              <a:extLst>
                <a:ext uri="{FF2B5EF4-FFF2-40B4-BE49-F238E27FC236}">
                  <a16:creationId xmlns:a16="http://schemas.microsoft.com/office/drawing/2014/main" id="{3DBA05EC-4AC6-4628-BE7D-AC2F85D7C159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139" name="Retângulo 6">
                <a:extLst>
                  <a:ext uri="{FF2B5EF4-FFF2-40B4-BE49-F238E27FC236}">
                    <a16:creationId xmlns:a16="http://schemas.microsoft.com/office/drawing/2014/main" id="{7D8600E2-413A-40FD-B87C-2A335615AA94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0" name="Retângulo 6">
                <a:extLst>
                  <a:ext uri="{FF2B5EF4-FFF2-40B4-BE49-F238E27FC236}">
                    <a16:creationId xmlns:a16="http://schemas.microsoft.com/office/drawing/2014/main" id="{DF9D8653-1050-4E43-8439-9F43C5F848CD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1" name="Multiply 18">
                <a:extLst>
                  <a:ext uri="{FF2B5EF4-FFF2-40B4-BE49-F238E27FC236}">
                    <a16:creationId xmlns:a16="http://schemas.microsoft.com/office/drawing/2014/main" id="{44D62C31-1914-4749-9593-A0BCFBF6BF97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ircular Arrow 19">
                <a:extLst>
                  <a:ext uri="{FF2B5EF4-FFF2-40B4-BE49-F238E27FC236}">
                    <a16:creationId xmlns:a16="http://schemas.microsoft.com/office/drawing/2014/main" id="{F5218C13-846B-47DA-84FF-561A9EAE035F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Retângulo 20">
              <a:extLst>
                <a:ext uri="{FF2B5EF4-FFF2-40B4-BE49-F238E27FC236}">
                  <a16:creationId xmlns:a16="http://schemas.microsoft.com/office/drawing/2014/main" id="{35061AC3-B772-4F8A-A020-79283BF2EF88}"/>
                </a:ext>
              </a:extLst>
            </p:cNvPr>
            <p:cNvSpPr/>
            <p:nvPr/>
          </p:nvSpPr>
          <p:spPr>
            <a:xfrm>
              <a:off x="7014179" y="4995848"/>
              <a:ext cx="2566458" cy="737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React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38" name="Retângulo 20">
              <a:extLst>
                <a:ext uri="{FF2B5EF4-FFF2-40B4-BE49-F238E27FC236}">
                  <a16:creationId xmlns:a16="http://schemas.microsoft.com/office/drawing/2014/main" id="{591DBD71-2751-4717-89D0-4BA653D10704}"/>
                </a:ext>
              </a:extLst>
            </p:cNvPr>
            <p:cNvSpPr/>
            <p:nvPr/>
          </p:nvSpPr>
          <p:spPr>
            <a:xfrm>
              <a:off x="7123023" y="5819931"/>
              <a:ext cx="2566458" cy="667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Dashboard e login, cadastro,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Home, tela de vídeos e perfil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Group 38">
            <a:extLst>
              <a:ext uri="{FF2B5EF4-FFF2-40B4-BE49-F238E27FC236}">
                <a16:creationId xmlns:a16="http://schemas.microsoft.com/office/drawing/2014/main" id="{224350EB-A3F6-4E03-BDAE-E39A398A714C}"/>
              </a:ext>
            </a:extLst>
          </p:cNvPr>
          <p:cNvGrpSpPr/>
          <p:nvPr/>
        </p:nvGrpSpPr>
        <p:grpSpPr>
          <a:xfrm>
            <a:off x="2902810" y="5248569"/>
            <a:ext cx="2109344" cy="1693501"/>
            <a:chOff x="8825218" y="1524475"/>
            <a:chExt cx="2576588" cy="2016224"/>
          </a:xfrm>
        </p:grpSpPr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086E046C-B2BE-498B-A80B-7F88DD03A0A4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36AA3E55-819C-4552-A1A5-3A1250ED28AE}"/>
                </a:ext>
              </a:extLst>
            </p:cNvPr>
            <p:cNvSpPr/>
            <p:nvPr/>
          </p:nvSpPr>
          <p:spPr>
            <a:xfrm>
              <a:off x="8835348" y="1583056"/>
              <a:ext cx="2566458" cy="128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Pontuacao</a:t>
              </a:r>
              <a:r>
                <a:rPr lang="pt-BR" sz="1800" b="1" dirty="0">
                  <a:solidFill>
                    <a:prstClr val="white"/>
                  </a:solidFill>
                </a:rPr>
                <a:t>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6" name="Retângulo 20">
              <a:extLst>
                <a:ext uri="{FF2B5EF4-FFF2-40B4-BE49-F238E27FC236}">
                  <a16:creationId xmlns:a16="http://schemas.microsoft.com/office/drawing/2014/main" id="{6A0EFEBC-7EAD-46F4-9B03-8946DB349322}"/>
                </a:ext>
              </a:extLst>
            </p:cNvPr>
            <p:cNvSpPr/>
            <p:nvPr/>
          </p:nvSpPr>
          <p:spPr>
            <a:xfrm>
              <a:off x="8825218" y="2878565"/>
              <a:ext cx="2566458" cy="622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Controla os pontos referentes ao </a:t>
              </a:r>
              <a:r>
                <a:rPr lang="pt-BR" sz="1400" dirty="0" err="1">
                  <a:solidFill>
                    <a:prstClr val="white"/>
                  </a:solidFill>
                </a:rPr>
                <a:t>usuario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7" name="Group 38">
            <a:extLst>
              <a:ext uri="{FF2B5EF4-FFF2-40B4-BE49-F238E27FC236}">
                <a16:creationId xmlns:a16="http://schemas.microsoft.com/office/drawing/2014/main" id="{52178681-6EA0-4C55-92BF-592D9811F23B}"/>
              </a:ext>
            </a:extLst>
          </p:cNvPr>
          <p:cNvGrpSpPr/>
          <p:nvPr/>
        </p:nvGrpSpPr>
        <p:grpSpPr>
          <a:xfrm>
            <a:off x="5178235" y="5248569"/>
            <a:ext cx="2107508" cy="1693501"/>
            <a:chOff x="8827461" y="1524475"/>
            <a:chExt cx="2574345" cy="2016224"/>
          </a:xfrm>
        </p:grpSpPr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56B037CD-E1E7-4F2A-BE26-0B32FD42C92F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A67F9F3A-1689-4564-A31A-8B0D5ED72772}"/>
                </a:ext>
              </a:extLst>
            </p:cNvPr>
            <p:cNvSpPr/>
            <p:nvPr/>
          </p:nvSpPr>
          <p:spPr>
            <a:xfrm>
              <a:off x="8835348" y="1583056"/>
              <a:ext cx="2566458" cy="9527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UsuarioController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0" name="Retângulo 20">
              <a:extLst>
                <a:ext uri="{FF2B5EF4-FFF2-40B4-BE49-F238E27FC236}">
                  <a16:creationId xmlns:a16="http://schemas.microsoft.com/office/drawing/2014/main" id="{DFC3C6C5-B87C-4A4F-9A0C-1007FAA25693}"/>
                </a:ext>
              </a:extLst>
            </p:cNvPr>
            <p:cNvSpPr/>
            <p:nvPr/>
          </p:nvSpPr>
          <p:spPr>
            <a:xfrm>
              <a:off x="8827461" y="2617570"/>
              <a:ext cx="2566458" cy="879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Traz e controla os dados do usuário (como login e cadastro)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1" name="Group 38">
            <a:extLst>
              <a:ext uri="{FF2B5EF4-FFF2-40B4-BE49-F238E27FC236}">
                <a16:creationId xmlns:a16="http://schemas.microsoft.com/office/drawing/2014/main" id="{7582C09F-3401-425E-897C-EEA7B8BC4C93}"/>
              </a:ext>
            </a:extLst>
          </p:cNvPr>
          <p:cNvGrpSpPr/>
          <p:nvPr/>
        </p:nvGrpSpPr>
        <p:grpSpPr>
          <a:xfrm>
            <a:off x="7461874" y="5218979"/>
            <a:ext cx="2109344" cy="1693501"/>
            <a:chOff x="8825218" y="1524475"/>
            <a:chExt cx="2576588" cy="2016224"/>
          </a:xfrm>
        </p:grpSpPr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B86B7649-5E4B-4AB8-81F7-146927260E04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426931CF-D183-4C2F-A8CF-1F6CDC1651E9}"/>
                </a:ext>
              </a:extLst>
            </p:cNvPr>
            <p:cNvSpPr/>
            <p:nvPr/>
          </p:nvSpPr>
          <p:spPr>
            <a:xfrm>
              <a:off x="8835348" y="1583056"/>
              <a:ext cx="2566458" cy="128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UsuarioCurso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93" name="Retângulo 20">
              <a:extLst>
                <a:ext uri="{FF2B5EF4-FFF2-40B4-BE49-F238E27FC236}">
                  <a16:creationId xmlns:a16="http://schemas.microsoft.com/office/drawing/2014/main" id="{6791F56C-2D13-44FB-B9AE-B1C1031932F3}"/>
                </a:ext>
              </a:extLst>
            </p:cNvPr>
            <p:cNvSpPr/>
            <p:nvPr/>
          </p:nvSpPr>
          <p:spPr>
            <a:xfrm>
              <a:off x="8825218" y="2878565"/>
              <a:ext cx="2566458" cy="512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Traz os dados dos cursos que existem para aquele usuário.</a:t>
              </a:r>
            </a:p>
          </p:txBody>
        </p:sp>
      </p:grpSp>
      <p:grpSp>
        <p:nvGrpSpPr>
          <p:cNvPr id="94" name="Group 38">
            <a:extLst>
              <a:ext uri="{FF2B5EF4-FFF2-40B4-BE49-F238E27FC236}">
                <a16:creationId xmlns:a16="http://schemas.microsoft.com/office/drawing/2014/main" id="{4D55EEFC-830F-41FA-84AF-D10688431773}"/>
              </a:ext>
            </a:extLst>
          </p:cNvPr>
          <p:cNvGrpSpPr/>
          <p:nvPr/>
        </p:nvGrpSpPr>
        <p:grpSpPr>
          <a:xfrm>
            <a:off x="9547638" y="5241293"/>
            <a:ext cx="2123776" cy="1749614"/>
            <a:chOff x="8807589" y="1524475"/>
            <a:chExt cx="2594217" cy="2083030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8C2D6942-4994-41BC-A391-0753915A6025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220CBB34-127C-4D3A-AD0F-F5B5D5C3B48E}"/>
                </a:ext>
              </a:extLst>
            </p:cNvPr>
            <p:cNvSpPr/>
            <p:nvPr/>
          </p:nvSpPr>
          <p:spPr>
            <a:xfrm>
              <a:off x="8835348" y="1583056"/>
              <a:ext cx="2566458" cy="128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VideoCurso</a:t>
              </a:r>
              <a:r>
                <a:rPr lang="pt-BR" sz="1800" b="1" dirty="0">
                  <a:solidFill>
                    <a:prstClr val="white"/>
                  </a:solidFill>
                </a:rPr>
                <a:t>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97" name="Retângulo 20">
              <a:extLst>
                <a:ext uri="{FF2B5EF4-FFF2-40B4-BE49-F238E27FC236}">
                  <a16:creationId xmlns:a16="http://schemas.microsoft.com/office/drawing/2014/main" id="{4885EC10-262E-43F4-BB60-ACFF9048663A}"/>
                </a:ext>
              </a:extLst>
            </p:cNvPr>
            <p:cNvSpPr/>
            <p:nvPr/>
          </p:nvSpPr>
          <p:spPr>
            <a:xfrm>
              <a:off x="8807589" y="2728077"/>
              <a:ext cx="2566458" cy="879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Controla os vídeos disponíveis para aquele curso.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1CFCD8A6-B6EF-4D3B-960F-D2E4EDBC2B35}"/>
              </a:ext>
            </a:extLst>
          </p:cNvPr>
          <p:cNvCxnSpPr>
            <a:cxnSpLocks/>
            <a:stCxn id="139" idx="1"/>
          </p:cNvCxnSpPr>
          <p:nvPr/>
        </p:nvCxnSpPr>
        <p:spPr>
          <a:xfrm flipH="1" flipV="1">
            <a:off x="10640588" y="2718290"/>
            <a:ext cx="1467362" cy="96783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DACCA326-C103-49C1-B297-BBCD4D656CF9}"/>
              </a:ext>
            </a:extLst>
          </p:cNvPr>
          <p:cNvCxnSpPr>
            <a:cxnSpLocks/>
          </p:cNvCxnSpPr>
          <p:nvPr/>
        </p:nvCxnSpPr>
        <p:spPr>
          <a:xfrm flipH="1" flipV="1">
            <a:off x="8047983" y="2522269"/>
            <a:ext cx="4076216" cy="120578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CFAFE721-051C-42A0-A327-52EA51C34560}"/>
              </a:ext>
            </a:extLst>
          </p:cNvPr>
          <p:cNvCxnSpPr>
            <a:cxnSpLocks/>
          </p:cNvCxnSpPr>
          <p:nvPr/>
        </p:nvCxnSpPr>
        <p:spPr>
          <a:xfrm flipH="1" flipV="1">
            <a:off x="5571271" y="2492461"/>
            <a:ext cx="6552928" cy="123559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29A4F9D9-00E3-4D04-99D6-8F4FFFCCD292}"/>
              </a:ext>
            </a:extLst>
          </p:cNvPr>
          <p:cNvCxnSpPr>
            <a:cxnSpLocks/>
          </p:cNvCxnSpPr>
          <p:nvPr/>
        </p:nvCxnSpPr>
        <p:spPr>
          <a:xfrm flipH="1">
            <a:off x="11539569" y="3728055"/>
            <a:ext cx="584629" cy="14909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B2A85DDE-3BFC-4986-B4E5-E926971B3F1C}"/>
              </a:ext>
            </a:extLst>
          </p:cNvPr>
          <p:cNvCxnSpPr>
            <a:cxnSpLocks/>
          </p:cNvCxnSpPr>
          <p:nvPr/>
        </p:nvCxnSpPr>
        <p:spPr>
          <a:xfrm flipH="1">
            <a:off x="9470641" y="3728055"/>
            <a:ext cx="2653557" cy="144475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4C47CA42-8326-49A6-94FF-2F2B82FDF700}"/>
              </a:ext>
            </a:extLst>
          </p:cNvPr>
          <p:cNvCxnSpPr>
            <a:cxnSpLocks/>
          </p:cNvCxnSpPr>
          <p:nvPr/>
        </p:nvCxnSpPr>
        <p:spPr>
          <a:xfrm flipH="1">
            <a:off x="7211798" y="3728055"/>
            <a:ext cx="4912400" cy="15010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948908D0-1F17-475B-B27D-ECEDBD1307BF}"/>
              </a:ext>
            </a:extLst>
          </p:cNvPr>
          <p:cNvCxnSpPr>
            <a:cxnSpLocks/>
          </p:cNvCxnSpPr>
          <p:nvPr/>
        </p:nvCxnSpPr>
        <p:spPr>
          <a:xfrm flipH="1">
            <a:off x="4907996" y="3728055"/>
            <a:ext cx="7216202" cy="14909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6DF403C2-CDDE-4BDC-B229-B91FC0A3B8FB}"/>
              </a:ext>
            </a:extLst>
          </p:cNvPr>
          <p:cNvCxnSpPr>
            <a:cxnSpLocks/>
            <a:stCxn id="90" idx="2"/>
            <a:endCxn id="62" idx="0"/>
          </p:cNvCxnSpPr>
          <p:nvPr/>
        </p:nvCxnSpPr>
        <p:spPr>
          <a:xfrm flipH="1">
            <a:off x="3903573" y="2484487"/>
            <a:ext cx="725396" cy="74145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1B2D6135-1ED2-4E52-B70F-DB24D27874FE}"/>
              </a:ext>
            </a:extLst>
          </p:cNvPr>
          <p:cNvCxnSpPr>
            <a:cxnSpLocks/>
            <a:stCxn id="84" idx="2"/>
            <a:endCxn id="62" idx="3"/>
          </p:cNvCxnSpPr>
          <p:nvPr/>
        </p:nvCxnSpPr>
        <p:spPr>
          <a:xfrm flipH="1">
            <a:off x="4956568" y="2499957"/>
            <a:ext cx="2118742" cy="101837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D033D176-3082-4308-B704-6EE4C3F7F274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4972711" y="2718290"/>
            <a:ext cx="4695204" cy="10699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53B47C68-05B8-4142-86B9-FB61EADB6415}"/>
              </a:ext>
            </a:extLst>
          </p:cNvPr>
          <p:cNvCxnSpPr>
            <a:cxnSpLocks/>
            <a:stCxn id="95" idx="0"/>
            <a:endCxn id="58" idx="3"/>
          </p:cNvCxnSpPr>
          <p:nvPr/>
        </p:nvCxnSpPr>
        <p:spPr>
          <a:xfrm flipH="1" flipV="1">
            <a:off x="4961317" y="3951473"/>
            <a:ext cx="5636847" cy="12898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de Seta Reta 115">
            <a:extLst>
              <a:ext uri="{FF2B5EF4-FFF2-40B4-BE49-F238E27FC236}">
                <a16:creationId xmlns:a16="http://schemas.microsoft.com/office/drawing/2014/main" id="{DFCCC474-64AD-4BB0-9AE3-D9D4D4C79BA3}"/>
              </a:ext>
            </a:extLst>
          </p:cNvPr>
          <p:cNvCxnSpPr>
            <a:cxnSpLocks/>
          </p:cNvCxnSpPr>
          <p:nvPr/>
        </p:nvCxnSpPr>
        <p:spPr>
          <a:xfrm flipH="1" flipV="1">
            <a:off x="4918905" y="4150161"/>
            <a:ext cx="3112646" cy="105884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7E250BFD-3FB7-4CA0-8739-D4725FD8C646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4473454" y="4646691"/>
            <a:ext cx="1739038" cy="60187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70216789-0F92-426B-9E96-6E691CB5C704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3818557" y="4678803"/>
            <a:ext cx="143072" cy="61897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Curso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/>
        </p:nvGraphicFramePr>
        <p:xfrm>
          <a:off x="329450" y="1045020"/>
          <a:ext cx="3711043" cy="42209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27803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CursoController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getCursoCategoria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getCursosSearch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getCursosSubCategoria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getOneCurso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/>
        </p:nvGraphicFramePr>
        <p:xfrm>
          <a:off x="9586787" y="1045020"/>
          <a:ext cx="3101611" cy="466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/>
                        <a:t>Curso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nomeCurso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categoria: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subCategoria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preco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Double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descricao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getNomeCurso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getSubCategoria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getPreco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Double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getDescricao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/>
        </p:nvGraphicFramePr>
        <p:xfrm>
          <a:off x="4770167" y="933907"/>
          <a:ext cx="3511707" cy="37507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58232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CursoRepository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19708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81597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 ):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&lt;Curso&gt;</a:t>
                      </a:r>
                    </a:p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findByNomeCursoLike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&lt;Curso&gt;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findBySubCategoria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&lt;Curso&gt;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662650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4040493" y="2809266"/>
            <a:ext cx="729674" cy="34625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184971" y="5266012"/>
            <a:ext cx="2790243" cy="97331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2809266"/>
            <a:ext cx="1304913" cy="56747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5708460"/>
            <a:ext cx="3060767" cy="53086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4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Empresa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8494"/>
              </p:ext>
            </p:extLst>
          </p:nvPr>
        </p:nvGraphicFramePr>
        <p:xfrm>
          <a:off x="164557" y="2211487"/>
          <a:ext cx="3711043" cy="17717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EmpresaController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28407"/>
              </p:ext>
            </p:extLst>
          </p:nvPr>
        </p:nvGraphicFramePr>
        <p:xfrm>
          <a:off x="10071008" y="691358"/>
          <a:ext cx="3101611" cy="6583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/>
                        <a:t>Empresa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idEmpresa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nome: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cnpj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endereco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senha: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duracaoDoContrato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valorDoContrato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getIdEmpresa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getNome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getCnpj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getEndereco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getEmail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getSenha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getDuracaoDoContrato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getValorDoContrato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Doube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46148"/>
              </p:ext>
            </p:extLst>
          </p:nvPr>
        </p:nvGraphicFramePr>
        <p:xfrm>
          <a:off x="4770167" y="1856043"/>
          <a:ext cx="3511707" cy="25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EmpresaRepository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02023"/>
              </p:ext>
            </p:extLst>
          </p:nvPr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3875600" y="3097342"/>
            <a:ext cx="894567" cy="2712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3983198"/>
            <a:ext cx="2955136" cy="22561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3124463"/>
            <a:ext cx="1789134" cy="85873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8076825" y="6235079"/>
            <a:ext cx="1994183" cy="424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12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EmpresaCurso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84160"/>
              </p:ext>
            </p:extLst>
          </p:nvPr>
        </p:nvGraphicFramePr>
        <p:xfrm>
          <a:off x="164557" y="2211487"/>
          <a:ext cx="3711043" cy="24714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EmpresaCursoController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postEmpresaCurso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EmpresaCurso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getEmpresaByCurso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3835"/>
              </p:ext>
            </p:extLst>
          </p:nvPr>
        </p:nvGraphicFramePr>
        <p:xfrm>
          <a:off x="10071008" y="1560155"/>
          <a:ext cx="3101611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EmpresaCurso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idEmpresaCurso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fkEmpresa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Empresa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Curso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data: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getIdEmpresaCurso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getFkEmpresa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Empresa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Curso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getData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04025"/>
              </p:ext>
            </p:extLst>
          </p:nvPr>
        </p:nvGraphicFramePr>
        <p:xfrm>
          <a:off x="4770167" y="1856043"/>
          <a:ext cx="3511707" cy="25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EmpresaCursoRepository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findByFkEmpresa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 ):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&lt;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EmpresaCurso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&gt;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3875600" y="3124463"/>
            <a:ext cx="894567" cy="3227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4682896"/>
            <a:ext cx="2955136" cy="15564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3124463"/>
            <a:ext cx="1789134" cy="8161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4851995"/>
            <a:ext cx="3544988" cy="13873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14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Pontuacao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52142"/>
              </p:ext>
            </p:extLst>
          </p:nvPr>
        </p:nvGraphicFramePr>
        <p:xfrm>
          <a:off x="164557" y="1546080"/>
          <a:ext cx="3711043" cy="32943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PontuacaoController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getPontos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postPontos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Pontuacao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getPontosPorUsuario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</a:p>
                    <a:p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getPontosTotalPorUsuario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876590"/>
              </p:ext>
            </p:extLst>
          </p:nvPr>
        </p:nvGraphicFramePr>
        <p:xfrm>
          <a:off x="10071008" y="1560155"/>
          <a:ext cx="3101611" cy="3840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Pontuacao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idPontosUsuario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data: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pontos: Double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Usuario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Curso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getIdPontosUsuario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getData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getPontos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Double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Usuario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Curso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92574"/>
              </p:ext>
            </p:extLst>
          </p:nvPr>
        </p:nvGraphicFramePr>
        <p:xfrm>
          <a:off x="4770167" y="1856043"/>
          <a:ext cx="3511707" cy="25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PontuacaoRepository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findAllByFkUsuario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 ):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&lt;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Pontuacao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&gt;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3875600" y="3124463"/>
            <a:ext cx="894567" cy="6880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4840449"/>
            <a:ext cx="2955136" cy="139887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3124463"/>
            <a:ext cx="1789134" cy="35593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5400635"/>
            <a:ext cx="3544988" cy="83868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68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440509" y="6676829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Usuario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952034"/>
              </p:ext>
            </p:extLst>
          </p:nvPr>
        </p:nvGraphicFramePr>
        <p:xfrm>
          <a:off x="164557" y="1546080"/>
          <a:ext cx="3711043" cy="24714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UsuarioController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getUsuarios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cadastrar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Usuario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getUsuario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43991"/>
              </p:ext>
            </p:extLst>
          </p:nvPr>
        </p:nvGraphicFramePr>
        <p:xfrm>
          <a:off x="9865960" y="999969"/>
          <a:ext cx="3101611" cy="603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Usuario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nomeUsuario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cpf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dataNascimento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celular: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senha: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FkEmpresa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Empresa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getNomeUsuario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getCpf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getDataNascimento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getCelular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getEmail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getSenha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getFkEmpresa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Empresa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62797"/>
              </p:ext>
            </p:extLst>
          </p:nvPr>
        </p:nvGraphicFramePr>
        <p:xfrm>
          <a:off x="4770167" y="1856043"/>
          <a:ext cx="3511707" cy="26744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UsuarioRepository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findByEmailAndSenha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 ):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Usuario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3875600" y="2781784"/>
            <a:ext cx="894567" cy="41146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4017489"/>
            <a:ext cx="2955136" cy="22218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3193251"/>
            <a:ext cx="1584086" cy="82423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8076825" y="5705220"/>
            <a:ext cx="1789135" cy="53410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706253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1009</Words>
  <Application>Microsoft Office PowerPoint</Application>
  <PresentationFormat>Personalizar</PresentationFormat>
  <Paragraphs>265</Paragraphs>
  <Slides>11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Exo 2</vt:lpstr>
      <vt:lpstr>Capas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Winicius</cp:lastModifiedBy>
  <cp:revision>3</cp:revision>
  <dcterms:created xsi:type="dcterms:W3CDTF">2016-12-01T16:19:35Z</dcterms:created>
  <dcterms:modified xsi:type="dcterms:W3CDTF">2021-11-17T04:31:56Z</dcterms:modified>
</cp:coreProperties>
</file>