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2"/>
  </p:notesMasterIdLst>
  <p:sldIdLst>
    <p:sldId id="273" r:id="rId4"/>
    <p:sldId id="320" r:id="rId5"/>
    <p:sldId id="283" r:id="rId6"/>
    <p:sldId id="276" r:id="rId7"/>
    <p:sldId id="331" r:id="rId8"/>
    <p:sldId id="338" r:id="rId9"/>
    <p:sldId id="334" r:id="rId10"/>
    <p:sldId id="341" r:id="rId11"/>
    <p:sldId id="308" r:id="rId12"/>
    <p:sldId id="340" r:id="rId13"/>
    <p:sldId id="275" r:id="rId14"/>
    <p:sldId id="336" r:id="rId15"/>
    <p:sldId id="339" r:id="rId16"/>
    <p:sldId id="337" r:id="rId17"/>
    <p:sldId id="316" r:id="rId18"/>
    <p:sldId id="342" r:id="rId19"/>
    <p:sldId id="31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59"/>
    <a:srgbClr val="E5CFF5"/>
    <a:srgbClr val="C2E9FA"/>
    <a:srgbClr val="BDDEFF"/>
    <a:srgbClr val="FDF49D"/>
    <a:srgbClr val="FCEE6C"/>
    <a:srgbClr val="E6E6E6"/>
    <a:srgbClr val="FFC5FF"/>
    <a:srgbClr val="FFFF9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61" autoAdjust="0"/>
  </p:normalViewPr>
  <p:slideViewPr>
    <p:cSldViewPr snapToGrid="0" showGuides="1">
      <p:cViewPr varScale="1">
        <p:scale>
          <a:sx n="72" d="100"/>
          <a:sy n="72" d="100"/>
        </p:scale>
        <p:origin x="1027" y="53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FC57A-3347-4AEA-BC25-2601DEE33A3F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606DC6B8-7135-4CE1-A6E4-42331EF434A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火爐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D614D6-00C9-4744-B124-F5174A03309D}" type="parTrans" cxnId="{7E900C94-2F87-4CAE-B738-44E48918EB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9A27CD-0E38-48E3-B601-4EA73BD6EEFA}" type="sibTrans" cxnId="{7E900C94-2F87-4CAE-B738-44E48918EB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73A008-0EFD-4042-A104-AD74C76B666F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C3386B-3CFD-4D4B-BA47-98C9CC5E652A}" type="parTrans" cxnId="{4F1F78AD-6713-4C21-9263-53115A9182D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500134-52A9-4B6E-8371-66BA77B0B1C0}" type="sibTrans" cxnId="{4F1F78AD-6713-4C21-9263-53115A9182D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9940A3-F2E2-4A97-835D-BC9B7C308249}">
      <dgm:prSet phldrT="[文字]"/>
      <dgm:spPr/>
      <dgm:t>
        <a:bodyPr/>
        <a:lstStyle/>
        <a:p>
          <a:pPr algn="l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煎肉</a:t>
          </a:r>
        </a:p>
      </dgm:t>
    </dgm:pt>
    <dgm:pt modelId="{4B03E4B2-0F44-4C2B-A16D-2052E99C96D5}" type="parTrans" cxnId="{E2740695-F56F-4101-BA9E-4B43468732E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0E4DB9-C9B5-4640-AF03-0702B3AA7718}" type="sibTrans" cxnId="{E2740695-F56F-4101-BA9E-4B43468732E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E73E0-F835-4195-9694-AA1EAF3B83E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火爐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0393F1-9E87-4BE8-BEBE-7865208B9277}" type="parTrans" cxnId="{7BEBD522-8E4A-4D7D-B0B7-84442040D2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514A79-3423-492F-8C90-59ED06A53FBA}" type="sibTrans" cxnId="{7BEBD522-8E4A-4D7D-B0B7-84442040D2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2E58D1-F018-450F-AC57-42EC4FC78089}">
      <dgm:prSet phldrT="[文字]"/>
      <dgm:spPr/>
      <dgm:t>
        <a:bodyPr/>
        <a:lstStyle/>
        <a:p>
          <a:pPr algn="l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預熱</a:t>
          </a:r>
        </a:p>
      </dgm:t>
    </dgm:pt>
    <dgm:pt modelId="{0A1E14B7-B22D-4AA1-96EF-7C42E2F31035}" type="parTrans" cxnId="{61CB5947-C856-4C01-B925-6519B6CE7F8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3CED29-D62E-486C-A4E9-52C9AA777681}" type="sibTrans" cxnId="{61CB5947-C856-4C01-B925-6519B6CE7F8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816032-FA46-4144-80A7-5BD2E4F5E45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電鍋</a:t>
          </a:r>
        </a:p>
      </dgm:t>
    </dgm:pt>
    <dgm:pt modelId="{4D5811C4-465B-4C0E-BD50-DCC62E62889E}" type="parTrans" cxnId="{1FF22486-E6D6-498C-B640-9D50A915AF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D1B228-A69C-438B-BC2D-B5E1A7867786}" type="sibTrans" cxnId="{1FF22486-E6D6-498C-B640-9D50A915AF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BBD974-BCCD-4969-AC6E-B88D56FD9BD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烤箱</a:t>
          </a:r>
        </a:p>
      </dgm:t>
    </dgm:pt>
    <dgm:pt modelId="{BBFD0A4F-B567-40A8-8FD6-6A63B198CF67}" type="parTrans" cxnId="{4BFB4752-2D26-4C3A-87A1-5F3C479DC8A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6319A2-1B9B-4E2E-BD8E-CCE87CF427A9}" type="sibTrans" cxnId="{4BFB4752-2D26-4C3A-87A1-5F3C479DC8A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6D9350-2016-4AA9-8C89-1681830D0E6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B8C9B3-A515-4A91-924F-93C64A4290E9}" type="parTrans" cxnId="{1E316F89-63E8-456B-9A5C-260E38C2825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AA396F-94CA-4AD6-9CE7-9A2C79EBD544}" type="sibTrans" cxnId="{1E316F89-63E8-456B-9A5C-260E38C2825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06DDB1-85BD-4437-A204-240F7F8E74AA}">
      <dgm:prSet/>
      <dgm:spPr/>
      <dgm:t>
        <a:bodyPr/>
        <a:lstStyle/>
        <a:p>
          <a:pPr algn="l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煮湯</a:t>
          </a:r>
        </a:p>
      </dgm:t>
    </dgm:pt>
    <dgm:pt modelId="{FE0CEDAC-D5C7-474E-92DB-D49E947B0E19}" type="parTrans" cxnId="{2B2A275B-98C9-456A-9B44-5339B61B3FB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B614BB-8648-47FD-BB35-8781B60805E2}" type="sibTrans" cxnId="{2B2A275B-98C9-456A-9B44-5339B61B3FB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A60C78-D9C3-412F-8084-BC0C6051566E}">
      <dgm:prSet/>
      <dgm:spPr/>
      <dgm:t>
        <a:bodyPr/>
        <a:lstStyle/>
        <a:p>
          <a:pPr algn="l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煮飯</a:t>
          </a:r>
        </a:p>
      </dgm:t>
    </dgm:pt>
    <dgm:pt modelId="{9CF13A71-661D-4D44-A9F2-0F1F499B66B0}" type="parTrans" cxnId="{CBF1336C-A02E-42E8-B9E4-B998816F3A3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329355-2676-4F85-B322-F486ED2464ED}" type="sibTrans" cxnId="{CBF1336C-A02E-42E8-B9E4-B998816F3A3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ABA31A-C2F5-4834-85C0-0E3CD95DA4A0}">
      <dgm:prSet/>
      <dgm:spPr/>
      <dgm:t>
        <a:bodyPr/>
        <a:lstStyle/>
        <a:p>
          <a:pPr algn="l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烤肉</a:t>
          </a:r>
        </a:p>
      </dgm:t>
    </dgm:pt>
    <dgm:pt modelId="{3A13135F-9A56-47F7-9F7C-9B6E8832AE06}" type="sibTrans" cxnId="{495F2CF8-E5E6-4E71-AB2A-EDA00BE1C16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2F506B-1D05-4634-ADB6-F7F31770A2F7}" type="parTrans" cxnId="{495F2CF8-E5E6-4E71-AB2A-EDA00BE1C16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91519D-197F-40C4-880B-73BFFD1E90D7}">
      <dgm:prSet/>
      <dgm:spPr/>
      <dgm:t>
        <a:bodyPr/>
        <a:lstStyle/>
        <a:p>
          <a:pPr algn="l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炒菜</a:t>
          </a:r>
        </a:p>
      </dgm:t>
    </dgm:pt>
    <dgm:pt modelId="{9CD29ACB-C206-4889-AA04-CE57E7E90565}" type="sibTrans" cxnId="{BFA5B594-4F8D-4F0C-9370-C159439A2A3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BA3026-249C-4363-96BA-8C869768ECF3}" type="parTrans" cxnId="{BFA5B594-4F8D-4F0C-9370-C159439A2A3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1D7DC8-5DBE-4701-AA63-071C96BFD74A}" type="pres">
      <dgm:prSet presAssocID="{2BFFC57A-3347-4AEA-BC25-2601DEE33A3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40B2CA9-0B44-4A73-A80B-FFDBACC9BB14}" type="pres">
      <dgm:prSet presAssocID="{606DC6B8-7135-4CE1-A6E4-42331EF434AF}" presName="horFlow" presStyleCnt="0"/>
      <dgm:spPr/>
    </dgm:pt>
    <dgm:pt modelId="{0906E794-AB85-40D4-8713-8B7E267D4F53}" type="pres">
      <dgm:prSet presAssocID="{606DC6B8-7135-4CE1-A6E4-42331EF434AF}" presName="bigChev" presStyleLbl="node1" presStyleIdx="0" presStyleCnt="4"/>
      <dgm:spPr/>
      <dgm:t>
        <a:bodyPr/>
        <a:lstStyle/>
        <a:p>
          <a:endParaRPr lang="zh-TW" altLang="en-US"/>
        </a:p>
      </dgm:t>
    </dgm:pt>
    <dgm:pt modelId="{900F691A-7CF6-4468-B3EC-3E42473D0EEA}" type="pres">
      <dgm:prSet presAssocID="{41C3386B-3CFD-4D4B-BA47-98C9CC5E652A}" presName="parTrans" presStyleCnt="0"/>
      <dgm:spPr/>
    </dgm:pt>
    <dgm:pt modelId="{C5BFD320-B0BA-4B02-83F6-3BF7EA148ADB}" type="pres">
      <dgm:prSet presAssocID="{4273A008-0EFD-4042-A104-AD74C76B666F}" presName="node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3CB949-0D7B-4F20-B9FF-AFFF2C214B39}" type="pres">
      <dgm:prSet presAssocID="{C6500134-52A9-4B6E-8371-66BA77B0B1C0}" presName="sibTrans" presStyleCnt="0"/>
      <dgm:spPr/>
    </dgm:pt>
    <dgm:pt modelId="{B862B445-93B3-41D6-B669-63E1A2907D5A}" type="pres">
      <dgm:prSet presAssocID="{639940A3-F2E2-4A97-835D-BC9B7C308249}" presName="node" presStyleLbl="alignAccFollowNode1" presStyleIdx="1" presStyleCnt="8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91BAEB-6105-4EAC-96E5-83EB770739FA}" type="pres">
      <dgm:prSet presAssocID="{610E4DB9-C9B5-4640-AF03-0702B3AA7718}" presName="sibTrans" presStyleCnt="0"/>
      <dgm:spPr/>
    </dgm:pt>
    <dgm:pt modelId="{B9D8F42C-CCD1-454E-85FE-B0F2C245FA96}" type="pres">
      <dgm:prSet presAssocID="{8491519D-197F-40C4-880B-73BFFD1E90D7}" presName="node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6E6831-8246-441D-85D3-C644F09341E9}" type="pres">
      <dgm:prSet presAssocID="{606DC6B8-7135-4CE1-A6E4-42331EF434AF}" presName="vSp" presStyleCnt="0"/>
      <dgm:spPr/>
    </dgm:pt>
    <dgm:pt modelId="{D455E2D9-C83B-4D02-9E5E-18222FFD1AA8}" type="pres">
      <dgm:prSet presAssocID="{CBAE73E0-F835-4195-9694-AA1EAF3B83E6}" presName="horFlow" presStyleCnt="0"/>
      <dgm:spPr/>
    </dgm:pt>
    <dgm:pt modelId="{A36B3DC8-2ED8-4B59-9161-68323675BFB6}" type="pres">
      <dgm:prSet presAssocID="{CBAE73E0-F835-4195-9694-AA1EAF3B83E6}" presName="bigChev" presStyleLbl="node1" presStyleIdx="1" presStyleCnt="4"/>
      <dgm:spPr/>
      <dgm:t>
        <a:bodyPr/>
        <a:lstStyle/>
        <a:p>
          <a:endParaRPr lang="zh-TW" altLang="en-US"/>
        </a:p>
      </dgm:t>
    </dgm:pt>
    <dgm:pt modelId="{C6E7393D-A4A1-4BF3-903C-3A718F829D9F}" type="pres">
      <dgm:prSet presAssocID="{1AB8C9B3-A515-4A91-924F-93C64A4290E9}" presName="parTrans" presStyleCnt="0"/>
      <dgm:spPr/>
    </dgm:pt>
    <dgm:pt modelId="{A1BB5DC9-D0F5-41B3-B9FF-43AC49A4627F}" type="pres">
      <dgm:prSet presAssocID="{9A6D9350-2016-4AA9-8C89-1681830D0E6E}" presName="node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AE022-5B8B-450B-BCE1-0F14AB5411C9}" type="pres">
      <dgm:prSet presAssocID="{11AA396F-94CA-4AD6-9CE7-9A2C79EBD544}" presName="sibTrans" presStyleCnt="0"/>
      <dgm:spPr/>
    </dgm:pt>
    <dgm:pt modelId="{ED5837D6-B382-47DE-9098-CF32BC8DC9D8}" type="pres">
      <dgm:prSet presAssocID="{3E06DDB1-85BD-4437-A204-240F7F8E74AA}" presName="node" presStyleLbl="alignAccFollowNode1" presStyleIdx="4" presStyleCnt="8" custScaleX="18812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EE74F3-181C-4D3D-9363-7B0E5353F224}" type="pres">
      <dgm:prSet presAssocID="{CBAE73E0-F835-4195-9694-AA1EAF3B83E6}" presName="vSp" presStyleCnt="0"/>
      <dgm:spPr/>
    </dgm:pt>
    <dgm:pt modelId="{977F0657-6558-4D4C-8D1E-DFB09445C10B}" type="pres">
      <dgm:prSet presAssocID="{D6816032-FA46-4144-80A7-5BD2E4F5E459}" presName="horFlow" presStyleCnt="0"/>
      <dgm:spPr/>
    </dgm:pt>
    <dgm:pt modelId="{14A13F91-EB67-48F7-B2DD-6D5D9573A7A0}" type="pres">
      <dgm:prSet presAssocID="{D6816032-FA46-4144-80A7-5BD2E4F5E459}" presName="bigChev" presStyleLbl="node1" presStyleIdx="2" presStyleCnt="4"/>
      <dgm:spPr/>
      <dgm:t>
        <a:bodyPr/>
        <a:lstStyle/>
        <a:p>
          <a:endParaRPr lang="zh-TW" altLang="en-US"/>
        </a:p>
      </dgm:t>
    </dgm:pt>
    <dgm:pt modelId="{1B79D7E8-376A-41CF-92D7-FD5E957F0756}" type="pres">
      <dgm:prSet presAssocID="{9CF13A71-661D-4D44-A9F2-0F1F499B66B0}" presName="parTrans" presStyleCnt="0"/>
      <dgm:spPr/>
    </dgm:pt>
    <dgm:pt modelId="{E3F55035-EC29-4259-9EFF-D7A39ACDFF2E}" type="pres">
      <dgm:prSet presAssocID="{01A60C78-D9C3-412F-8084-BC0C6051566E}" presName="node" presStyleLbl="alignAccFollowNode1" presStyleIdx="5" presStyleCnt="8" custScaleX="27442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0BE286-9781-4C19-9507-C82BC670C347}" type="pres">
      <dgm:prSet presAssocID="{D6816032-FA46-4144-80A7-5BD2E4F5E459}" presName="vSp" presStyleCnt="0"/>
      <dgm:spPr/>
    </dgm:pt>
    <dgm:pt modelId="{1BC2DCE3-22B5-4F89-B544-DE64F06032F7}" type="pres">
      <dgm:prSet presAssocID="{EABBD974-BCCD-4969-AC6E-B88D56FD9BD1}" presName="horFlow" presStyleCnt="0"/>
      <dgm:spPr/>
    </dgm:pt>
    <dgm:pt modelId="{91CA48F3-56E2-4787-ADD0-7F4D62897DC1}" type="pres">
      <dgm:prSet presAssocID="{EABBD974-BCCD-4969-AC6E-B88D56FD9BD1}" presName="bigChev" presStyleLbl="node1" presStyleIdx="3" presStyleCnt="4"/>
      <dgm:spPr/>
      <dgm:t>
        <a:bodyPr/>
        <a:lstStyle/>
        <a:p>
          <a:endParaRPr lang="zh-TW" altLang="en-US"/>
        </a:p>
      </dgm:t>
    </dgm:pt>
    <dgm:pt modelId="{C24F7D3C-AD00-4087-9C59-7948AF90AF4F}" type="pres">
      <dgm:prSet presAssocID="{0A1E14B7-B22D-4AA1-96EF-7C42E2F31035}" presName="parTrans" presStyleCnt="0"/>
      <dgm:spPr/>
    </dgm:pt>
    <dgm:pt modelId="{E940DC97-05A0-460E-A0F2-4E197221B730}" type="pres">
      <dgm:prSet presAssocID="{D92E58D1-F018-450F-AC57-42EC4FC78089}" presName="node" presStyleLbl="alignAccFollowNode1" presStyleIdx="6" presStyleCnt="8" custScaleX="18910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D32764-EF4C-4DA3-AFD8-4674A2834A85}" type="pres">
      <dgm:prSet presAssocID="{8E3CED29-D62E-486C-A4E9-52C9AA777681}" presName="sibTrans" presStyleCnt="0"/>
      <dgm:spPr/>
    </dgm:pt>
    <dgm:pt modelId="{495CE812-3C94-4761-856D-02813328CDD8}" type="pres">
      <dgm:prSet presAssocID="{6BABA31A-C2F5-4834-85C0-0E3CD95DA4A0}" presName="node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BFB4752-2D26-4C3A-87A1-5F3C479DC8A9}" srcId="{2BFFC57A-3347-4AEA-BC25-2601DEE33A3F}" destId="{EABBD974-BCCD-4969-AC6E-B88D56FD9BD1}" srcOrd="3" destOrd="0" parTransId="{BBFD0A4F-B567-40A8-8FD6-6A63B198CF67}" sibTransId="{D76319A2-1B9B-4E2E-BD8E-CCE87CF427A9}"/>
    <dgm:cxn modelId="{17915223-E920-4F6B-8F76-E9EAED738099}" type="presOf" srcId="{EABBD974-BCCD-4969-AC6E-B88D56FD9BD1}" destId="{91CA48F3-56E2-4787-ADD0-7F4D62897DC1}" srcOrd="0" destOrd="0" presId="urn:microsoft.com/office/officeart/2005/8/layout/lProcess3"/>
    <dgm:cxn modelId="{75784A2F-00F7-48C5-8A3C-96CE36973C83}" type="presOf" srcId="{639940A3-F2E2-4A97-835D-BC9B7C308249}" destId="{B862B445-93B3-41D6-B669-63E1A2907D5A}" srcOrd="0" destOrd="0" presId="urn:microsoft.com/office/officeart/2005/8/layout/lProcess3"/>
    <dgm:cxn modelId="{1254792B-EABA-4239-9F91-475FB157A688}" type="presOf" srcId="{9A6D9350-2016-4AA9-8C89-1681830D0E6E}" destId="{A1BB5DC9-D0F5-41B3-B9FF-43AC49A4627F}" srcOrd="0" destOrd="0" presId="urn:microsoft.com/office/officeart/2005/8/layout/lProcess3"/>
    <dgm:cxn modelId="{1FF22486-E6D6-498C-B640-9D50A915AF7E}" srcId="{2BFFC57A-3347-4AEA-BC25-2601DEE33A3F}" destId="{D6816032-FA46-4144-80A7-5BD2E4F5E459}" srcOrd="2" destOrd="0" parTransId="{4D5811C4-465B-4C0E-BD50-DCC62E62889E}" sibTransId="{79D1B228-A69C-438B-BC2D-B5E1A7867786}"/>
    <dgm:cxn modelId="{E2740695-F56F-4101-BA9E-4B43468732E0}" srcId="{606DC6B8-7135-4CE1-A6E4-42331EF434AF}" destId="{639940A3-F2E2-4A97-835D-BC9B7C308249}" srcOrd="1" destOrd="0" parTransId="{4B03E4B2-0F44-4C2B-A16D-2052E99C96D5}" sibTransId="{610E4DB9-C9B5-4640-AF03-0702B3AA7718}"/>
    <dgm:cxn modelId="{7929D9E9-5328-4BE5-BD08-185D47727A8D}" type="presOf" srcId="{6BABA31A-C2F5-4834-85C0-0E3CD95DA4A0}" destId="{495CE812-3C94-4761-856D-02813328CDD8}" srcOrd="0" destOrd="0" presId="urn:microsoft.com/office/officeart/2005/8/layout/lProcess3"/>
    <dgm:cxn modelId="{7E900C94-2F87-4CAE-B738-44E48918EB63}" srcId="{2BFFC57A-3347-4AEA-BC25-2601DEE33A3F}" destId="{606DC6B8-7135-4CE1-A6E4-42331EF434AF}" srcOrd="0" destOrd="0" parTransId="{ACD614D6-00C9-4744-B124-F5174A03309D}" sibTransId="{AB9A27CD-0E38-48E3-B601-4EA73BD6EEFA}"/>
    <dgm:cxn modelId="{9C0B9867-3393-4669-9ED3-AD3885006AF4}" type="presOf" srcId="{8491519D-197F-40C4-880B-73BFFD1E90D7}" destId="{B9D8F42C-CCD1-454E-85FE-B0F2C245FA96}" srcOrd="0" destOrd="0" presId="urn:microsoft.com/office/officeart/2005/8/layout/lProcess3"/>
    <dgm:cxn modelId="{CBF1336C-A02E-42E8-B9E4-B998816F3A32}" srcId="{D6816032-FA46-4144-80A7-5BD2E4F5E459}" destId="{01A60C78-D9C3-412F-8084-BC0C6051566E}" srcOrd="0" destOrd="0" parTransId="{9CF13A71-661D-4D44-A9F2-0F1F499B66B0}" sibTransId="{FF329355-2676-4F85-B322-F486ED2464ED}"/>
    <dgm:cxn modelId="{B6B8E679-28DA-4621-8A1C-6224625D2546}" type="presOf" srcId="{D6816032-FA46-4144-80A7-5BD2E4F5E459}" destId="{14A13F91-EB67-48F7-B2DD-6D5D9573A7A0}" srcOrd="0" destOrd="0" presId="urn:microsoft.com/office/officeart/2005/8/layout/lProcess3"/>
    <dgm:cxn modelId="{BA2B2CDC-A4BD-4893-9FD2-1DEEEBD9493F}" type="presOf" srcId="{606DC6B8-7135-4CE1-A6E4-42331EF434AF}" destId="{0906E794-AB85-40D4-8713-8B7E267D4F53}" srcOrd="0" destOrd="0" presId="urn:microsoft.com/office/officeart/2005/8/layout/lProcess3"/>
    <dgm:cxn modelId="{B7ACFBC6-AF62-46D3-AC64-8BFEFB7EAB7A}" type="presOf" srcId="{D92E58D1-F018-450F-AC57-42EC4FC78089}" destId="{E940DC97-05A0-460E-A0F2-4E197221B730}" srcOrd="0" destOrd="0" presId="urn:microsoft.com/office/officeart/2005/8/layout/lProcess3"/>
    <dgm:cxn modelId="{CAE83B04-CD04-428E-B282-5AB83032AC89}" type="presOf" srcId="{2BFFC57A-3347-4AEA-BC25-2601DEE33A3F}" destId="{421D7DC8-5DBE-4701-AA63-071C96BFD74A}" srcOrd="0" destOrd="0" presId="urn:microsoft.com/office/officeart/2005/8/layout/lProcess3"/>
    <dgm:cxn modelId="{C7EB7205-9982-440D-A213-19B5850AA31C}" type="presOf" srcId="{3E06DDB1-85BD-4437-A204-240F7F8E74AA}" destId="{ED5837D6-B382-47DE-9098-CF32BC8DC9D8}" srcOrd="0" destOrd="0" presId="urn:microsoft.com/office/officeart/2005/8/layout/lProcess3"/>
    <dgm:cxn modelId="{BFA5B594-4F8D-4F0C-9370-C159439A2A30}" srcId="{606DC6B8-7135-4CE1-A6E4-42331EF434AF}" destId="{8491519D-197F-40C4-880B-73BFFD1E90D7}" srcOrd="2" destOrd="0" parTransId="{0FBA3026-249C-4363-96BA-8C869768ECF3}" sibTransId="{9CD29ACB-C206-4889-AA04-CE57E7E90565}"/>
    <dgm:cxn modelId="{61CB5947-C856-4C01-B925-6519B6CE7F82}" srcId="{EABBD974-BCCD-4969-AC6E-B88D56FD9BD1}" destId="{D92E58D1-F018-450F-AC57-42EC4FC78089}" srcOrd="0" destOrd="0" parTransId="{0A1E14B7-B22D-4AA1-96EF-7C42E2F31035}" sibTransId="{8E3CED29-D62E-486C-A4E9-52C9AA777681}"/>
    <dgm:cxn modelId="{1E316F89-63E8-456B-9A5C-260E38C28254}" srcId="{CBAE73E0-F835-4195-9694-AA1EAF3B83E6}" destId="{9A6D9350-2016-4AA9-8C89-1681830D0E6E}" srcOrd="0" destOrd="0" parTransId="{1AB8C9B3-A515-4A91-924F-93C64A4290E9}" sibTransId="{11AA396F-94CA-4AD6-9CE7-9A2C79EBD544}"/>
    <dgm:cxn modelId="{FE1D2767-2C22-4EA5-BAE0-982C6E5D6DF6}" type="presOf" srcId="{4273A008-0EFD-4042-A104-AD74C76B666F}" destId="{C5BFD320-B0BA-4B02-83F6-3BF7EA148ADB}" srcOrd="0" destOrd="0" presId="urn:microsoft.com/office/officeart/2005/8/layout/lProcess3"/>
    <dgm:cxn modelId="{495F2CF8-E5E6-4E71-AB2A-EDA00BE1C168}" srcId="{EABBD974-BCCD-4969-AC6E-B88D56FD9BD1}" destId="{6BABA31A-C2F5-4834-85C0-0E3CD95DA4A0}" srcOrd="1" destOrd="0" parTransId="{382F506B-1D05-4634-ADB6-F7F31770A2F7}" sibTransId="{3A13135F-9A56-47F7-9F7C-9B6E8832AE06}"/>
    <dgm:cxn modelId="{2B2A275B-98C9-456A-9B44-5339B61B3FBC}" srcId="{CBAE73E0-F835-4195-9694-AA1EAF3B83E6}" destId="{3E06DDB1-85BD-4437-A204-240F7F8E74AA}" srcOrd="1" destOrd="0" parTransId="{FE0CEDAC-D5C7-474E-92DB-D49E947B0E19}" sibTransId="{89B614BB-8648-47FD-BB35-8781B60805E2}"/>
    <dgm:cxn modelId="{83C902DD-6480-4C4E-AAF0-6AAABF69FE98}" type="presOf" srcId="{01A60C78-D9C3-412F-8084-BC0C6051566E}" destId="{E3F55035-EC29-4259-9EFF-D7A39ACDFF2E}" srcOrd="0" destOrd="0" presId="urn:microsoft.com/office/officeart/2005/8/layout/lProcess3"/>
    <dgm:cxn modelId="{7BEBD522-8E4A-4D7D-B0B7-84442040D2EC}" srcId="{2BFFC57A-3347-4AEA-BC25-2601DEE33A3F}" destId="{CBAE73E0-F835-4195-9694-AA1EAF3B83E6}" srcOrd="1" destOrd="0" parTransId="{350393F1-9E87-4BE8-BEBE-7865208B9277}" sibTransId="{77514A79-3423-492F-8C90-59ED06A53FBA}"/>
    <dgm:cxn modelId="{25C156AD-7C0C-4A69-9368-D63641BE831C}" type="presOf" srcId="{CBAE73E0-F835-4195-9694-AA1EAF3B83E6}" destId="{A36B3DC8-2ED8-4B59-9161-68323675BFB6}" srcOrd="0" destOrd="0" presId="urn:microsoft.com/office/officeart/2005/8/layout/lProcess3"/>
    <dgm:cxn modelId="{4F1F78AD-6713-4C21-9263-53115A9182DF}" srcId="{606DC6B8-7135-4CE1-A6E4-42331EF434AF}" destId="{4273A008-0EFD-4042-A104-AD74C76B666F}" srcOrd="0" destOrd="0" parTransId="{41C3386B-3CFD-4D4B-BA47-98C9CC5E652A}" sibTransId="{C6500134-52A9-4B6E-8371-66BA77B0B1C0}"/>
    <dgm:cxn modelId="{E2E3A323-40F1-4CBF-83C6-B499BCCEE136}" type="presParOf" srcId="{421D7DC8-5DBE-4701-AA63-071C96BFD74A}" destId="{B40B2CA9-0B44-4A73-A80B-FFDBACC9BB14}" srcOrd="0" destOrd="0" presId="urn:microsoft.com/office/officeart/2005/8/layout/lProcess3"/>
    <dgm:cxn modelId="{89ECF579-7E8D-49BC-81B0-C935CEC1E591}" type="presParOf" srcId="{B40B2CA9-0B44-4A73-A80B-FFDBACC9BB14}" destId="{0906E794-AB85-40D4-8713-8B7E267D4F53}" srcOrd="0" destOrd="0" presId="urn:microsoft.com/office/officeart/2005/8/layout/lProcess3"/>
    <dgm:cxn modelId="{7BF24F3E-F010-4E1C-B3CC-D6159F0B2EDB}" type="presParOf" srcId="{B40B2CA9-0B44-4A73-A80B-FFDBACC9BB14}" destId="{900F691A-7CF6-4468-B3EC-3E42473D0EEA}" srcOrd="1" destOrd="0" presId="urn:microsoft.com/office/officeart/2005/8/layout/lProcess3"/>
    <dgm:cxn modelId="{5AAF2AD7-AB54-4ED4-A9C2-8388D491CE54}" type="presParOf" srcId="{B40B2CA9-0B44-4A73-A80B-FFDBACC9BB14}" destId="{C5BFD320-B0BA-4B02-83F6-3BF7EA148ADB}" srcOrd="2" destOrd="0" presId="urn:microsoft.com/office/officeart/2005/8/layout/lProcess3"/>
    <dgm:cxn modelId="{8354DA5A-390E-4376-A975-67CDD6E85C48}" type="presParOf" srcId="{B40B2CA9-0B44-4A73-A80B-FFDBACC9BB14}" destId="{A43CB949-0D7B-4F20-B9FF-AFFF2C214B39}" srcOrd="3" destOrd="0" presId="urn:microsoft.com/office/officeart/2005/8/layout/lProcess3"/>
    <dgm:cxn modelId="{BAE92200-33F2-453E-8EF6-12A539926006}" type="presParOf" srcId="{B40B2CA9-0B44-4A73-A80B-FFDBACC9BB14}" destId="{B862B445-93B3-41D6-B669-63E1A2907D5A}" srcOrd="4" destOrd="0" presId="urn:microsoft.com/office/officeart/2005/8/layout/lProcess3"/>
    <dgm:cxn modelId="{EBA8EB22-5B83-4968-A249-0AF9B7E31FAF}" type="presParOf" srcId="{B40B2CA9-0B44-4A73-A80B-FFDBACC9BB14}" destId="{B591BAEB-6105-4EAC-96E5-83EB770739FA}" srcOrd="5" destOrd="0" presId="urn:microsoft.com/office/officeart/2005/8/layout/lProcess3"/>
    <dgm:cxn modelId="{537DC57E-260E-4965-BDA9-731A42675FBF}" type="presParOf" srcId="{B40B2CA9-0B44-4A73-A80B-FFDBACC9BB14}" destId="{B9D8F42C-CCD1-454E-85FE-B0F2C245FA96}" srcOrd="6" destOrd="0" presId="urn:microsoft.com/office/officeart/2005/8/layout/lProcess3"/>
    <dgm:cxn modelId="{9C068DF9-6729-439C-95E3-66740025E19B}" type="presParOf" srcId="{421D7DC8-5DBE-4701-AA63-071C96BFD74A}" destId="{946E6831-8246-441D-85D3-C644F09341E9}" srcOrd="1" destOrd="0" presId="urn:microsoft.com/office/officeart/2005/8/layout/lProcess3"/>
    <dgm:cxn modelId="{68446731-5E0F-435E-9792-105468D24F2A}" type="presParOf" srcId="{421D7DC8-5DBE-4701-AA63-071C96BFD74A}" destId="{D455E2D9-C83B-4D02-9E5E-18222FFD1AA8}" srcOrd="2" destOrd="0" presId="urn:microsoft.com/office/officeart/2005/8/layout/lProcess3"/>
    <dgm:cxn modelId="{DA473AEC-0BE3-4052-8119-B56286A9E50D}" type="presParOf" srcId="{D455E2D9-C83B-4D02-9E5E-18222FFD1AA8}" destId="{A36B3DC8-2ED8-4B59-9161-68323675BFB6}" srcOrd="0" destOrd="0" presId="urn:microsoft.com/office/officeart/2005/8/layout/lProcess3"/>
    <dgm:cxn modelId="{6AB9BD9A-52A8-4D0B-BEB9-37E5994EE541}" type="presParOf" srcId="{D455E2D9-C83B-4D02-9E5E-18222FFD1AA8}" destId="{C6E7393D-A4A1-4BF3-903C-3A718F829D9F}" srcOrd="1" destOrd="0" presId="urn:microsoft.com/office/officeart/2005/8/layout/lProcess3"/>
    <dgm:cxn modelId="{42F2729E-0304-4616-98A3-894F0530FE21}" type="presParOf" srcId="{D455E2D9-C83B-4D02-9E5E-18222FFD1AA8}" destId="{A1BB5DC9-D0F5-41B3-B9FF-43AC49A4627F}" srcOrd="2" destOrd="0" presId="urn:microsoft.com/office/officeart/2005/8/layout/lProcess3"/>
    <dgm:cxn modelId="{517DDE05-5FD1-45A9-9563-113079DA1EDF}" type="presParOf" srcId="{D455E2D9-C83B-4D02-9E5E-18222FFD1AA8}" destId="{162AE022-5B8B-450B-BCE1-0F14AB5411C9}" srcOrd="3" destOrd="0" presId="urn:microsoft.com/office/officeart/2005/8/layout/lProcess3"/>
    <dgm:cxn modelId="{4D4791BD-4D0E-4AE0-A736-38D4D9BFEA24}" type="presParOf" srcId="{D455E2D9-C83B-4D02-9E5E-18222FFD1AA8}" destId="{ED5837D6-B382-47DE-9098-CF32BC8DC9D8}" srcOrd="4" destOrd="0" presId="urn:microsoft.com/office/officeart/2005/8/layout/lProcess3"/>
    <dgm:cxn modelId="{C6F01012-C565-4CA7-90DA-3A641D79869A}" type="presParOf" srcId="{421D7DC8-5DBE-4701-AA63-071C96BFD74A}" destId="{87EE74F3-181C-4D3D-9363-7B0E5353F224}" srcOrd="3" destOrd="0" presId="urn:microsoft.com/office/officeart/2005/8/layout/lProcess3"/>
    <dgm:cxn modelId="{482209BE-053D-45B9-BA58-C5466687FF25}" type="presParOf" srcId="{421D7DC8-5DBE-4701-AA63-071C96BFD74A}" destId="{977F0657-6558-4D4C-8D1E-DFB09445C10B}" srcOrd="4" destOrd="0" presId="urn:microsoft.com/office/officeart/2005/8/layout/lProcess3"/>
    <dgm:cxn modelId="{CA70756C-C8DC-4984-A0A3-64EBB6103117}" type="presParOf" srcId="{977F0657-6558-4D4C-8D1E-DFB09445C10B}" destId="{14A13F91-EB67-48F7-B2DD-6D5D9573A7A0}" srcOrd="0" destOrd="0" presId="urn:microsoft.com/office/officeart/2005/8/layout/lProcess3"/>
    <dgm:cxn modelId="{99A067B9-663C-4E9C-A4D3-4C62135458A4}" type="presParOf" srcId="{977F0657-6558-4D4C-8D1E-DFB09445C10B}" destId="{1B79D7E8-376A-41CF-92D7-FD5E957F0756}" srcOrd="1" destOrd="0" presId="urn:microsoft.com/office/officeart/2005/8/layout/lProcess3"/>
    <dgm:cxn modelId="{1D199569-6102-4559-A39B-AE5C2A005382}" type="presParOf" srcId="{977F0657-6558-4D4C-8D1E-DFB09445C10B}" destId="{E3F55035-EC29-4259-9EFF-D7A39ACDFF2E}" srcOrd="2" destOrd="0" presId="urn:microsoft.com/office/officeart/2005/8/layout/lProcess3"/>
    <dgm:cxn modelId="{246E2118-7A94-4730-A6CE-A96C04764994}" type="presParOf" srcId="{421D7DC8-5DBE-4701-AA63-071C96BFD74A}" destId="{580BE286-9781-4C19-9507-C82BC670C347}" srcOrd="5" destOrd="0" presId="urn:microsoft.com/office/officeart/2005/8/layout/lProcess3"/>
    <dgm:cxn modelId="{A6722AF2-4FFF-4F45-B54B-9C1F25C718FD}" type="presParOf" srcId="{421D7DC8-5DBE-4701-AA63-071C96BFD74A}" destId="{1BC2DCE3-22B5-4F89-B544-DE64F06032F7}" srcOrd="6" destOrd="0" presId="urn:microsoft.com/office/officeart/2005/8/layout/lProcess3"/>
    <dgm:cxn modelId="{34F71D77-F7C1-425D-B676-420902A167D7}" type="presParOf" srcId="{1BC2DCE3-22B5-4F89-B544-DE64F06032F7}" destId="{91CA48F3-56E2-4787-ADD0-7F4D62897DC1}" srcOrd="0" destOrd="0" presId="urn:microsoft.com/office/officeart/2005/8/layout/lProcess3"/>
    <dgm:cxn modelId="{4FC19309-4E51-4AA2-83DB-40A6B899ED18}" type="presParOf" srcId="{1BC2DCE3-22B5-4F89-B544-DE64F06032F7}" destId="{C24F7D3C-AD00-4087-9C59-7948AF90AF4F}" srcOrd="1" destOrd="0" presId="urn:microsoft.com/office/officeart/2005/8/layout/lProcess3"/>
    <dgm:cxn modelId="{82A7175F-FB51-44CB-92B2-3A1958C618D7}" type="presParOf" srcId="{1BC2DCE3-22B5-4F89-B544-DE64F06032F7}" destId="{E940DC97-05A0-460E-A0F2-4E197221B730}" srcOrd="2" destOrd="0" presId="urn:microsoft.com/office/officeart/2005/8/layout/lProcess3"/>
    <dgm:cxn modelId="{97185101-8CE9-401B-B218-10096DA0977B}" type="presParOf" srcId="{1BC2DCE3-22B5-4F89-B544-DE64F06032F7}" destId="{34D32764-EF4C-4DA3-AFD8-4674A2834A85}" srcOrd="3" destOrd="0" presId="urn:microsoft.com/office/officeart/2005/8/layout/lProcess3"/>
    <dgm:cxn modelId="{2E08EC3E-A0AF-4E5D-B3C1-661BD750FEEB}" type="presParOf" srcId="{1BC2DCE3-22B5-4F89-B544-DE64F06032F7}" destId="{495CE812-3C94-4761-856D-02813328CDD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6E794-AB85-40D4-8713-8B7E267D4F53}">
      <dsp:nvSpPr>
        <dsp:cNvPr id="0" name=""/>
        <dsp:cNvSpPr/>
      </dsp:nvSpPr>
      <dsp:spPr>
        <a:xfrm>
          <a:off x="1799" y="241157"/>
          <a:ext cx="1609230" cy="6436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火爐</a:t>
          </a:r>
          <a:r>
            <a:rPr lang="en-US" alt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3645" y="241157"/>
        <a:ext cx="965538" cy="643692"/>
      </dsp:txXfrm>
    </dsp:sp>
    <dsp:sp modelId="{C5BFD320-B0BA-4B02-83F6-3BF7EA148ADB}">
      <dsp:nvSpPr>
        <dsp:cNvPr id="0" name=""/>
        <dsp:cNvSpPr/>
      </dsp:nvSpPr>
      <dsp:spPr>
        <a:xfrm>
          <a:off x="1401829" y="295870"/>
          <a:ext cx="1335660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68961" y="295870"/>
        <a:ext cx="801396" cy="534264"/>
      </dsp:txXfrm>
    </dsp:sp>
    <dsp:sp modelId="{B862B445-93B3-41D6-B669-63E1A2907D5A}">
      <dsp:nvSpPr>
        <dsp:cNvPr id="0" name=""/>
        <dsp:cNvSpPr/>
      </dsp:nvSpPr>
      <dsp:spPr>
        <a:xfrm>
          <a:off x="2550497" y="295870"/>
          <a:ext cx="1335660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煎肉</a:t>
          </a:r>
        </a:p>
      </dsp:txBody>
      <dsp:txXfrm>
        <a:off x="2817629" y="295870"/>
        <a:ext cx="801396" cy="534264"/>
      </dsp:txXfrm>
    </dsp:sp>
    <dsp:sp modelId="{B9D8F42C-CCD1-454E-85FE-B0F2C245FA96}">
      <dsp:nvSpPr>
        <dsp:cNvPr id="0" name=""/>
        <dsp:cNvSpPr/>
      </dsp:nvSpPr>
      <dsp:spPr>
        <a:xfrm>
          <a:off x="3699166" y="295870"/>
          <a:ext cx="1335660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炒菜</a:t>
          </a:r>
        </a:p>
      </dsp:txBody>
      <dsp:txXfrm>
        <a:off x="3966298" y="295870"/>
        <a:ext cx="801396" cy="534264"/>
      </dsp:txXfrm>
    </dsp:sp>
    <dsp:sp modelId="{A36B3DC8-2ED8-4B59-9161-68323675BFB6}">
      <dsp:nvSpPr>
        <dsp:cNvPr id="0" name=""/>
        <dsp:cNvSpPr/>
      </dsp:nvSpPr>
      <dsp:spPr>
        <a:xfrm>
          <a:off x="1799" y="974966"/>
          <a:ext cx="1609230" cy="6436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火爐</a:t>
          </a:r>
          <a:r>
            <a:rPr lang="en-US" alt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3645" y="974966"/>
        <a:ext cx="965538" cy="643692"/>
      </dsp:txXfrm>
    </dsp:sp>
    <dsp:sp modelId="{A1BB5DC9-D0F5-41B3-B9FF-43AC49A4627F}">
      <dsp:nvSpPr>
        <dsp:cNvPr id="0" name=""/>
        <dsp:cNvSpPr/>
      </dsp:nvSpPr>
      <dsp:spPr>
        <a:xfrm>
          <a:off x="1401829" y="1029679"/>
          <a:ext cx="1335660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68961" y="1029679"/>
        <a:ext cx="801396" cy="534264"/>
      </dsp:txXfrm>
    </dsp:sp>
    <dsp:sp modelId="{ED5837D6-B382-47DE-9098-CF32BC8DC9D8}">
      <dsp:nvSpPr>
        <dsp:cNvPr id="0" name=""/>
        <dsp:cNvSpPr/>
      </dsp:nvSpPr>
      <dsp:spPr>
        <a:xfrm>
          <a:off x="2550497" y="1029679"/>
          <a:ext cx="2512712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煮湯</a:t>
          </a:r>
        </a:p>
      </dsp:txBody>
      <dsp:txXfrm>
        <a:off x="2817629" y="1029679"/>
        <a:ext cx="1978448" cy="534264"/>
      </dsp:txXfrm>
    </dsp:sp>
    <dsp:sp modelId="{14A13F91-EB67-48F7-B2DD-6D5D9573A7A0}">
      <dsp:nvSpPr>
        <dsp:cNvPr id="0" name=""/>
        <dsp:cNvSpPr/>
      </dsp:nvSpPr>
      <dsp:spPr>
        <a:xfrm>
          <a:off x="1799" y="1708774"/>
          <a:ext cx="1609230" cy="6436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電鍋</a:t>
          </a:r>
        </a:p>
      </dsp:txBody>
      <dsp:txXfrm>
        <a:off x="323645" y="1708774"/>
        <a:ext cx="965538" cy="643692"/>
      </dsp:txXfrm>
    </dsp:sp>
    <dsp:sp modelId="{E3F55035-EC29-4259-9EFF-D7A39ACDFF2E}">
      <dsp:nvSpPr>
        <dsp:cNvPr id="0" name=""/>
        <dsp:cNvSpPr/>
      </dsp:nvSpPr>
      <dsp:spPr>
        <a:xfrm>
          <a:off x="1401829" y="1763488"/>
          <a:ext cx="3665440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煮飯</a:t>
          </a:r>
        </a:p>
      </dsp:txBody>
      <dsp:txXfrm>
        <a:off x="1668961" y="1763488"/>
        <a:ext cx="3131176" cy="534264"/>
      </dsp:txXfrm>
    </dsp:sp>
    <dsp:sp modelId="{91CA48F3-56E2-4787-ADD0-7F4D62897DC1}">
      <dsp:nvSpPr>
        <dsp:cNvPr id="0" name=""/>
        <dsp:cNvSpPr/>
      </dsp:nvSpPr>
      <dsp:spPr>
        <a:xfrm>
          <a:off x="1799" y="2442583"/>
          <a:ext cx="1609230" cy="6436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烤箱</a:t>
          </a:r>
        </a:p>
      </dsp:txBody>
      <dsp:txXfrm>
        <a:off x="323645" y="2442583"/>
        <a:ext cx="965538" cy="643692"/>
      </dsp:txXfrm>
    </dsp:sp>
    <dsp:sp modelId="{E940DC97-05A0-460E-A0F2-4E197221B730}">
      <dsp:nvSpPr>
        <dsp:cNvPr id="0" name=""/>
        <dsp:cNvSpPr/>
      </dsp:nvSpPr>
      <dsp:spPr>
        <a:xfrm>
          <a:off x="1401829" y="2497297"/>
          <a:ext cx="2525828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預熱</a:t>
          </a:r>
        </a:p>
      </dsp:txBody>
      <dsp:txXfrm>
        <a:off x="1668961" y="2497297"/>
        <a:ext cx="1991564" cy="534264"/>
      </dsp:txXfrm>
    </dsp:sp>
    <dsp:sp modelId="{495CE812-3C94-4761-856D-02813328CDD8}">
      <dsp:nvSpPr>
        <dsp:cNvPr id="0" name=""/>
        <dsp:cNvSpPr/>
      </dsp:nvSpPr>
      <dsp:spPr>
        <a:xfrm>
          <a:off x="3740664" y="2497297"/>
          <a:ext cx="1335660" cy="534264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烤肉</a:t>
          </a:r>
        </a:p>
      </dsp:txBody>
      <dsp:txXfrm>
        <a:off x="4007796" y="2497297"/>
        <a:ext cx="801396" cy="534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4649A-3501-481F-B7EA-D3A84029877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819E-A623-4EDD-BB03-C4D3069CF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第三個組員失蹤了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一開始先聊作息，每天煮早餐吃早餐、開店、兩點半吃午餐、打烊回家煮晚餐</a:t>
            </a:r>
            <a:endParaRPr lang="en-US" altLang="zh-TW" dirty="0" smtClean="0"/>
          </a:p>
          <a:p>
            <a:r>
              <a:rPr lang="zh-TW" altLang="en-US" dirty="0" smtClean="0"/>
              <a:t>他是很有經驗的下廚者，菜色不太會變化，對食譜需求很低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進銷存系統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進貨逼 出貨逼 最好可以提醒我要訂貨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健身者比較會有下廚控制營養素的需求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人比較多，我們挑出比較豐富完整的三位跟大家做介紹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首先是健身教練</a:t>
            </a:r>
            <a:endParaRPr lang="en-US" altLang="zh-TW" dirty="0" smtClean="0"/>
          </a:p>
          <a:p>
            <a:r>
              <a:rPr lang="zh-TW" altLang="en-US" dirty="0" smtClean="0"/>
              <a:t>每天都會自炊帶便當上班</a:t>
            </a:r>
            <a:endParaRPr lang="en-US" altLang="zh-TW" dirty="0" smtClean="0"/>
          </a:p>
          <a:p>
            <a:r>
              <a:rPr lang="zh-TW" altLang="en-US" dirty="0" smtClean="0"/>
              <a:t>比較沒有開發新菜色的需求，但是每天都會煮，</a:t>
            </a:r>
            <a:endParaRPr lang="en-US" altLang="zh-TW" dirty="0" smtClean="0"/>
          </a:p>
          <a:p>
            <a:r>
              <a:rPr lang="zh-TW" altLang="en-US" dirty="0" smtClean="0"/>
              <a:t>訴求是快速 方便 營養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煮飯是有目的性的，希望可以很有效率地把這件事情做好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  <a:r>
              <a:rPr lang="zh-TW" altLang="en-US" dirty="0" smtClean="0"/>
              <a:t>的靈感來源</a:t>
            </a:r>
            <a:endParaRPr lang="en-US" altLang="zh-TW" dirty="0" smtClean="0"/>
          </a:p>
          <a:p>
            <a:r>
              <a:rPr lang="zh-TW" altLang="en-US" dirty="0" smtClean="0"/>
              <a:t>不想一直擦手摸手機</a:t>
            </a:r>
            <a:endParaRPr lang="en-US" altLang="zh-TW" dirty="0" smtClean="0"/>
          </a:p>
          <a:p>
            <a:r>
              <a:rPr lang="zh-TW" altLang="en-US" dirty="0" smtClean="0"/>
              <a:t>下廚是為了跟家人一起煮，一起吃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問她是不是對語音系統有興趣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她說 雖然不方便，但是食譜也只是參考而已</a:t>
            </a:r>
            <a:endParaRPr lang="en-US" altLang="zh-TW" dirty="0" smtClean="0"/>
          </a:p>
          <a:p>
            <a:r>
              <a:rPr lang="zh-TW" altLang="en-US" dirty="0" smtClean="0"/>
              <a:t>比起語音幫助，更希望的是方便管理食譜的軟體</a:t>
            </a:r>
            <a:endParaRPr lang="en-US" altLang="zh-TW" dirty="0" smtClean="0"/>
          </a:p>
          <a:p>
            <a:r>
              <a:rPr lang="zh-TW" altLang="en-US" dirty="0" smtClean="0"/>
              <a:t>記下自己專屬的食譜，一陣子沒煮也可以重現家人的口味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助理的媽媽很會煮，家裡很少用食譜，會想要</a:t>
            </a:r>
            <a:r>
              <a:rPr lang="en-US" altLang="zh-TW" dirty="0" smtClean="0"/>
              <a:t>…..</a:t>
            </a:r>
          </a:p>
          <a:p>
            <a:r>
              <a:rPr lang="zh-TW" altLang="en-US" dirty="0" smtClean="0"/>
              <a:t>第二位媽媽喜歡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819E-A623-4EDD-BB03-C4D3069CF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7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640865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035242"/>
            <a:ext cx="12191852" cy="2837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696058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11599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550687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396903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668366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980410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582458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1801201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259627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2951654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2965774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2741724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675937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693660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8444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642305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2852744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2953548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9267" y="4313076"/>
            <a:ext cx="12192000" cy="81403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Cooking </a:t>
            </a:r>
            <a:r>
              <a:rPr lang="en-US" altLang="zh-TW" dirty="0" smtClean="0">
                <a:solidFill>
                  <a:schemeClr val="bg1"/>
                </a:solidFill>
              </a:rPr>
              <a:t>Assistant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29" y="5679489"/>
            <a:ext cx="12192000" cy="99523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R07631019</a:t>
            </a:r>
            <a:r>
              <a:rPr lang="zh-TW" altLang="en-US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                      </a:t>
            </a:r>
            <a:r>
              <a:rPr lang="en-US" altLang="zh-TW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R07922116</a:t>
            </a:r>
            <a:endParaRPr lang="en-US" altLang="zh-TW" dirty="0" smtClean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吳芳                                   黃漢威</a:t>
            </a:r>
            <a:endParaRPr lang="ko-KR" altLang="en-US" dirty="0">
              <a:solidFill>
                <a:schemeClr val="bg1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1921" r="16416" b="8097"/>
          <a:stretch/>
        </p:blipFill>
        <p:spPr>
          <a:xfrm>
            <a:off x="9355308" y="4366110"/>
            <a:ext cx="1954718" cy="2069702"/>
          </a:xfrm>
          <a:prstGeom prst="ellipse">
            <a:avLst/>
          </a:prstGeom>
          <a:effectLst>
            <a:softEdge rad="38100"/>
          </a:effectLst>
        </p:spPr>
      </p:pic>
      <p:pic>
        <p:nvPicPr>
          <p:cNvPr id="37" name="Picture 2" descr="https://lh5.googleusercontent.com/2rdL10-kX77m4FMf5zqYXe3hwY8wIqKntD-k38IMYu5sM88Bnm6XLlzv7S6kYgV8urd7Bnu_X6ONTOa62zE2sQgU_jWdAMr3Su0t5pMLIE5iCUkUIvVR9DBeduPrGFMARF4HbMDnb_Q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27469" r="12028" b="28773"/>
          <a:stretch/>
        </p:blipFill>
        <p:spPr bwMode="auto">
          <a:xfrm>
            <a:off x="1046513" y="4372378"/>
            <a:ext cx="1966802" cy="2065142"/>
          </a:xfrm>
          <a:prstGeom prst="ellipse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 txBox="1">
            <a:spLocks/>
          </p:cNvSpPr>
          <p:nvPr/>
        </p:nvSpPr>
        <p:spPr>
          <a:xfrm>
            <a:off x="392490" y="59224"/>
            <a:ext cx="4442094" cy="1517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HCI+D Assignment 1</a:t>
            </a:r>
          </a:p>
          <a:p>
            <a:pPr algn="ctr">
              <a:lnSpc>
                <a:spcPct val="120000"/>
              </a:lnSpc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      #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Needfinding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 txBox="1">
            <a:spLocks/>
          </p:cNvSpPr>
          <p:nvPr/>
        </p:nvSpPr>
        <p:spPr>
          <a:xfrm>
            <a:off x="4329616" y="5187985"/>
            <a:ext cx="3532619" cy="8570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Team 7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133" y="8311"/>
            <a:ext cx="6118165" cy="4746569"/>
          </a:xfrm>
          <a:prstGeom prst="rect">
            <a:avLst/>
          </a:prstGeom>
          <a:solidFill>
            <a:srgbClr val="FDF49D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SAY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"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在第一次嘗試食譜之前其實只會記下大概需要什麼材料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"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平常習慣先查食譜，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煮的時候只有大概看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做完之後會記下自己的食譜版本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"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廚房又不會設計適合放手機的地方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"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有時候會看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TASTY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，看起來好吃的東西就會比較想自己做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317858" y="8311"/>
            <a:ext cx="5724697" cy="3491348"/>
          </a:xfrm>
          <a:prstGeom prst="rect">
            <a:avLst/>
          </a:prstGeom>
          <a:solidFill>
            <a:srgbClr val="FFC5FF">
              <a:alpha val="67843"/>
            </a:srgb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DO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抱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著被子坐在床上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跟家人一起煮飯的時候很興奮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出食譜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，說明自己喜歡的功能</a:t>
            </a:r>
          </a:p>
          <a:p>
            <a:pPr marL="360363" indent="-360363"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部分功能要付費的時候很激動，顯得憤憤不平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32828" y="4383156"/>
            <a:ext cx="6001787" cy="2405269"/>
          </a:xfrm>
          <a:prstGeom prst="rect">
            <a:avLst/>
          </a:prstGeom>
          <a:solidFill>
            <a:srgbClr val="E5CFF5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THINK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如果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煮飯可以很方便的話，每天煮都願意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材用量不太重要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，做完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實驗才要記下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煮飯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為了跟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家人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一起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吃的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東西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251172" y="3369365"/>
            <a:ext cx="5841077" cy="3488635"/>
          </a:xfrm>
          <a:prstGeom prst="rect">
            <a:avLst/>
          </a:prstGeom>
          <a:solidFill>
            <a:srgbClr val="BDDEFF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FEEL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3050" indent="-273050"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住容易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不想煮飯，自己煮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洗碗感覺很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邊緣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3050" indent="-273050"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平常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也也會參考別人的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tips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真的有興趣時間自己嘗試的菜色有限</a:t>
            </a:r>
          </a:p>
          <a:p>
            <a:pPr marL="273050" indent="-273050"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冬天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冷、夏天熱也會減少煮飯的意願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4735969" y="207712"/>
            <a:ext cx="5259184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dirty="0" smtClean="0">
                <a:solidFill>
                  <a:schemeClr val="accent2"/>
                </a:solidFill>
              </a:rPr>
              <a:t>Results</a:t>
            </a:r>
            <a:r>
              <a:rPr lang="en-US" altLang="zh-TW" sz="4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(3/4</a:t>
            </a:r>
            <a:r>
              <a:rPr lang="en-US" altLang="zh-TW" sz="4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4854635" y="3412858"/>
            <a:ext cx="6386782" cy="1311541"/>
            <a:chOff x="5331061" y="1938915"/>
            <a:chExt cx="6362557" cy="47527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5331061" y="1938915"/>
              <a:ext cx="6320633" cy="475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家常菜為主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少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參考食譜。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</a:p>
            <a:p>
              <a:r>
                <a:rPr lang="en-US" altLang="zh-TW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假日市場買菜，平日有時候會懶得煮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2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忘記冰箱裡有食材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endPara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 flipH="1">
              <a:off x="11648071" y="1938915"/>
              <a:ext cx="45547" cy="4752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 flipH="1">
              <a:off x="11547668" y="1938915"/>
              <a:ext cx="45546" cy="4752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 rot="151998">
            <a:off x="3467973" y="1220116"/>
            <a:ext cx="7668810" cy="1784356"/>
            <a:chOff x="4011982" y="1938915"/>
            <a:chExt cx="7639713" cy="583725"/>
          </a:xfrm>
        </p:grpSpPr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37995" y="1938915"/>
              <a:ext cx="7513700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“媽媽煮健康家常菜，少油少鹽糙米飯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Aft>
                  <a:spcPts val="600"/>
                </a:spcAft>
              </a:pP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很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煮，幾乎沒什麼看食譜的習慣。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</a:p>
            <a:p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“自己只會煮水餃，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食譜指示會想要可以設定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level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，讓厲害的人跟真的很笨的初學者都可以用。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4131841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4011982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 rot="21401926">
            <a:off x="3048432" y="5132785"/>
            <a:ext cx="8917463" cy="1274564"/>
            <a:chOff x="4045120" y="1938915"/>
            <a:chExt cx="8883630" cy="583725"/>
          </a:xfrm>
        </p:grpSpPr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8774769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200"/>
                </a:spcAft>
              </a:pP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“基本上每次做甜點都會查食譜</a:t>
              </a:r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上網</a:t>
              </a:r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google)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，手機放旁邊看”</a:t>
              </a:r>
            </a:p>
            <a:p>
              <a:pPr>
                <a:spcAft>
                  <a:spcPts val="1200"/>
                </a:spcAft>
              </a:pP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“甜點的時間要求比較精準，想要計時器功能”</a:t>
              </a:r>
            </a:p>
          </p:txBody>
        </p:sp>
        <p:sp>
          <p:nvSpPr>
            <p:cNvPr id="40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416499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4045120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 rot="20973261">
            <a:off x="4053675" y="2980136"/>
            <a:ext cx="190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媽媽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 rot="651084">
            <a:off x="9715724" y="1097946"/>
            <a:ext cx="190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897725" y="5804418"/>
            <a:ext cx="2394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烘焙小姐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10700-FAEA-4474-A511-6D3344DA3D82}"/>
              </a:ext>
            </a:extLst>
          </p:cNvPr>
          <p:cNvSpPr txBox="1"/>
          <p:nvPr/>
        </p:nvSpPr>
        <p:spPr>
          <a:xfrm>
            <a:off x="683431" y="640978"/>
            <a:ext cx="5319004" cy="6093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Results</a:t>
            </a:r>
            <a:r>
              <a:rPr lang="en-US" altLang="zh-TW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(4/4</a:t>
            </a:r>
            <a:r>
              <a:rPr lang="en-US" altLang="zh-TW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: </a:t>
            </a:r>
            <a:r>
              <a:rPr lang="zh-TW" altLang="en-US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老闆</a:t>
            </a:r>
            <a:endParaRPr lang="ko-KR" altLang="en-US" sz="4400" dirty="0">
              <a:solidFill>
                <a:schemeClr val="accent2"/>
              </a:solidFill>
              <a:latin typeface="微軟正黑體" panose="020B0604030504040204" pitchFamily="34" charset="-120"/>
              <a:ea typeface="+mj-ea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E62A1-908E-4DC3-9ABD-64F23D78544B}"/>
              </a:ext>
            </a:extLst>
          </p:cNvPr>
          <p:cNvSpPr/>
          <p:nvPr/>
        </p:nvSpPr>
        <p:spPr>
          <a:xfrm>
            <a:off x="168687" y="105351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rgbClr val="CDA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68687" y="1447243"/>
            <a:ext cx="6348492" cy="49535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假日外食，平日自己煮三餐，早餐最認真煮。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參考食譜，但僅記在腦中，進廚房就用自己的想法下去煮了，反正煮出來味道不一樣也不知道。”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“每天要花時間點冰箱內的庫存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，雖然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不久，但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容易漏看、漏訂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，隔天就很麻煩。”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“對食材的進銷存系統比較有興趣，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不要弄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食譜了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，你們來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搞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這個吧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r="1579"/>
          <a:stretch>
            <a:fillRect/>
          </a:stretch>
        </p:blipFill>
        <p:spPr>
          <a:xfrm>
            <a:off x="7381010" y="407325"/>
            <a:ext cx="4056673" cy="5993476"/>
          </a:xfrm>
        </p:spPr>
      </p:pic>
    </p:spTree>
    <p:extLst>
      <p:ext uri="{BB962C8B-B14F-4D97-AF65-F5344CB8AC3E}">
        <p14:creationId xmlns:p14="http://schemas.microsoft.com/office/powerpoint/2010/main" val="36549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2387" y="648394"/>
            <a:ext cx="6101541" cy="3308463"/>
          </a:xfrm>
          <a:prstGeom prst="rect">
            <a:avLst/>
          </a:prstGeom>
          <a:solidFill>
            <a:srgbClr val="FDF49D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SAY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平日幾乎都自煮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看電視替食譜找靈感，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套用自己的手法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跟同業會哈拉但不交流食譜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的進銷存系統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805356" y="282631"/>
            <a:ext cx="4915590" cy="3491348"/>
          </a:xfrm>
          <a:prstGeom prst="rect">
            <a:avLst/>
          </a:prstGeom>
          <a:solidFill>
            <a:srgbClr val="FFC5FF">
              <a:alpha val="67843"/>
            </a:srgb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DO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喝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店內的飲料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偶爾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滑滑手機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我們看他平常會用的網站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指示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店員收拾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當時正逢收工時間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到進銷存的時候眼睛發亮</a:t>
            </a:r>
          </a:p>
          <a:p>
            <a:pPr algn="ctr"/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969820" y="4322617"/>
            <a:ext cx="4926674" cy="2044930"/>
          </a:xfrm>
          <a:prstGeom prst="rect">
            <a:avLst/>
          </a:prstGeom>
          <a:solidFill>
            <a:srgbClr val="E5CFF5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THINK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覺得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每天點貨叫貨容易出錯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固定做的事情能夠更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  <a:p>
            <a:pPr algn="ctr"/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705601" y="4156362"/>
            <a:ext cx="4926674" cy="2377440"/>
          </a:xfrm>
          <a:prstGeom prst="rect">
            <a:avLst/>
          </a:prstGeom>
          <a:solidFill>
            <a:srgbClr val="BDDEFF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FEEL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管理冰箱內容的點子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食譜興趣缺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很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想做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進銷存管理系統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rgbClr val="F4AE59"/>
                </a:solidFill>
              </a:rPr>
              <a:t>Needs &amp; Insights</a:t>
            </a:r>
            <a:endParaRPr lang="ko-KR" altLang="en-US" sz="4800" dirty="0">
              <a:solidFill>
                <a:srgbClr val="F4AE5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和家人一起享受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做菜的樂趣</a:t>
              </a:r>
              <a:endParaRPr lang="ko-KR" altLang="en-US" sz="2400" dirty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方便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食譜記錄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和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管理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</a:t>
              </a:r>
              <a:endParaRPr lang="ko-KR" altLang="en-US" sz="2400" dirty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下廚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新手</a:t>
              </a:r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做甜點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會想要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精準的食譜和時間</a:t>
              </a:r>
              <a:r>
                <a:rPr lang="zh-TW" altLang="en-US" sz="24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</a:t>
              </a:r>
              <a:endParaRPr lang="ko-KR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避免食材</a:t>
              </a:r>
              <a:r>
                <a:rPr lang="zh-TW" altLang="en-US" sz="24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浪費</a:t>
              </a:r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協助</a:t>
              </a:r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庫存</a:t>
              </a:r>
              <a:r>
                <a:rPr lang="zh-TW" altLang="en-US" sz="24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量控管</a:t>
              </a:r>
              <a:endParaRPr lang="ko-KR" altLang="en-US" sz="2400" dirty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快速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煮出</a:t>
              </a:r>
              <a:r>
                <a:rPr lang="zh-TW" altLang="en-US" sz="24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健康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便當</a:t>
              </a:r>
              <a:endParaRPr lang="ko-KR" altLang="en-US" sz="2400" dirty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4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9C674-A237-4649-863F-A32BEF378206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0ED55-B6C9-4AE0-970C-AF4E8A5E9E1C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F4E0B-D826-4100-8493-837644C8E5D7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73981-7954-4933-9C31-3BE0A5BB44BA}"/>
              </a:ext>
            </a:extLst>
          </p:cNvPr>
          <p:cNvCxnSpPr>
            <a:cxnSpLocks/>
          </p:cNvCxnSpPr>
          <p:nvPr/>
        </p:nvCxnSpPr>
        <p:spPr>
          <a:xfrm>
            <a:off x="0" y="6376284"/>
            <a:ext cx="22383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4519839" y="207712"/>
            <a:ext cx="490679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POV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3658119" y="1054114"/>
            <a:ext cx="822908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快速煮出健康的便當：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煮一道菜可能不太需要食譜，但一餐不只一道菜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替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不同道菜的不同步驟排程？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348216345"/>
              </p:ext>
            </p:extLst>
          </p:nvPr>
        </p:nvGraphicFramePr>
        <p:xfrm>
          <a:off x="4947023" y="3082101"/>
          <a:ext cx="5078125" cy="332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8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9C674-A237-4649-863F-A32BEF378206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0ED55-B6C9-4AE0-970C-AF4E8A5E9E1C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F4E0B-D826-4100-8493-837644C8E5D7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73981-7954-4933-9C31-3BE0A5BB44BA}"/>
              </a:ext>
            </a:extLst>
          </p:cNvPr>
          <p:cNvCxnSpPr>
            <a:cxnSpLocks/>
          </p:cNvCxnSpPr>
          <p:nvPr/>
        </p:nvCxnSpPr>
        <p:spPr>
          <a:xfrm>
            <a:off x="0" y="6376284"/>
            <a:ext cx="22383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4519839" y="207712"/>
            <a:ext cx="490679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POV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3724622" y="1165043"/>
            <a:ext cx="819582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避免浪費食材、避免食材庫存不足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能否方便地掌握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冰箱內的食材項目、賞味期限？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4266691" y="3074628"/>
            <a:ext cx="7341265" cy="31085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商品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保存期限</a:t>
            </a:r>
            <a:endParaRPr lang="en-US" altLang="zh-TW" sz="2800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→系統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推薦食譜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，方便你把冰箱的庫存煮掉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商品和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進貨量</a:t>
            </a:r>
            <a:endParaRPr lang="en-US" altLang="zh-TW" sz="2800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→系統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幫你管理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，叫貨數量不再出錯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75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4800" dirty="0">
                <a:solidFill>
                  <a:srgbClr val="F4AE59"/>
                </a:solidFill>
                <a:ea typeface="+mj-ea"/>
                <a:cs typeface="+mj-cs"/>
              </a:rPr>
              <a:t>Summary</a:t>
            </a:r>
            <a:endParaRPr lang="en-US" sz="4800" dirty="0">
              <a:solidFill>
                <a:srgbClr val="F4AE59"/>
              </a:solidFill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4459B6-5A56-4078-B19F-CE56FEF0FF2F}"/>
              </a:ext>
            </a:extLst>
          </p:cNvPr>
          <p:cNvSpPr/>
          <p:nvPr/>
        </p:nvSpPr>
        <p:spPr>
          <a:xfrm>
            <a:off x="169368" y="2266060"/>
            <a:ext cx="3133726" cy="3129174"/>
          </a:xfrm>
          <a:custGeom>
            <a:avLst/>
            <a:gdLst>
              <a:gd name="connsiteX0" fmla="*/ 1120398 w 3133726"/>
              <a:gd name="connsiteY0" fmla="*/ 1546146 h 3129174"/>
              <a:gd name="connsiteX1" fmla="*/ 1155395 w 3133726"/>
              <a:gd name="connsiteY1" fmla="*/ 1559481 h 3129174"/>
              <a:gd name="connsiteX2" fmla="*/ 1277275 w 3133726"/>
              <a:gd name="connsiteY2" fmla="*/ 1956110 h 3129174"/>
              <a:gd name="connsiteX3" fmla="*/ 849660 w 3133726"/>
              <a:gd name="connsiteY3" fmla="*/ 1759860 h 3129174"/>
              <a:gd name="connsiteX4" fmla="*/ 1120398 w 3133726"/>
              <a:gd name="connsiteY4" fmla="*/ 1546146 h 3129174"/>
              <a:gd name="connsiteX5" fmla="*/ 2649296 w 3133726"/>
              <a:gd name="connsiteY5" fmla="*/ 1243816 h 3129174"/>
              <a:gd name="connsiteX6" fmla="*/ 2625685 w 3133726"/>
              <a:gd name="connsiteY6" fmla="*/ 1267427 h 3129174"/>
              <a:gd name="connsiteX7" fmla="*/ 2625685 w 3133726"/>
              <a:gd name="connsiteY7" fmla="*/ 1301072 h 3129174"/>
              <a:gd name="connsiteX8" fmla="*/ 2591467 w 3133726"/>
              <a:gd name="connsiteY8" fmla="*/ 1304521 h 3129174"/>
              <a:gd name="connsiteX9" fmla="*/ 2316192 w 3133726"/>
              <a:gd name="connsiteY9" fmla="*/ 1642272 h 3129174"/>
              <a:gd name="connsiteX10" fmla="*/ 2318639 w 3133726"/>
              <a:gd name="connsiteY10" fmla="*/ 1666550 h 3129174"/>
              <a:gd name="connsiteX11" fmla="*/ 3003255 w 3133726"/>
              <a:gd name="connsiteY11" fmla="*/ 1666550 h 3129174"/>
              <a:gd name="connsiteX12" fmla="*/ 3005702 w 3133726"/>
              <a:gd name="connsiteY12" fmla="*/ 1642272 h 3129174"/>
              <a:gd name="connsiteX13" fmla="*/ 2730427 w 3133726"/>
              <a:gd name="connsiteY13" fmla="*/ 1304521 h 3129174"/>
              <a:gd name="connsiteX14" fmla="*/ 2696208 w 3133726"/>
              <a:gd name="connsiteY14" fmla="*/ 1301072 h 3129174"/>
              <a:gd name="connsiteX15" fmla="*/ 2696208 w 3133726"/>
              <a:gd name="connsiteY15" fmla="*/ 1267427 h 3129174"/>
              <a:gd name="connsiteX16" fmla="*/ 2672597 w 3133726"/>
              <a:gd name="connsiteY16" fmla="*/ 1243816 h 3129174"/>
              <a:gd name="connsiteX17" fmla="*/ 1824085 w 3133726"/>
              <a:gd name="connsiteY17" fmla="*/ 1202701 h 3129174"/>
              <a:gd name="connsiteX18" fmla="*/ 1877675 w 3133726"/>
              <a:gd name="connsiteY18" fmla="*/ 1499247 h 3129174"/>
              <a:gd name="connsiteX19" fmla="*/ 1879257 w 3133726"/>
              <a:gd name="connsiteY19" fmla="*/ 1906364 h 3129174"/>
              <a:gd name="connsiteX20" fmla="*/ 1921795 w 3133726"/>
              <a:gd name="connsiteY20" fmla="*/ 2242522 h 3129174"/>
              <a:gd name="connsiteX21" fmla="*/ 1929651 w 3133726"/>
              <a:gd name="connsiteY21" fmla="*/ 2302086 h 3129174"/>
              <a:gd name="connsiteX22" fmla="*/ 1927996 w 3133726"/>
              <a:gd name="connsiteY22" fmla="*/ 2286635 h 3129174"/>
              <a:gd name="connsiteX23" fmla="*/ 2049876 w 3133726"/>
              <a:gd name="connsiteY23" fmla="*/ 2080057 h 3129174"/>
              <a:gd name="connsiteX24" fmla="*/ 2741913 w 3133726"/>
              <a:gd name="connsiteY24" fmla="*/ 1834228 h 3129174"/>
              <a:gd name="connsiteX25" fmla="*/ 2849333 w 3133726"/>
              <a:gd name="connsiteY25" fmla="*/ 1803243 h 3129174"/>
              <a:gd name="connsiteX26" fmla="*/ 2971213 w 3133726"/>
              <a:gd name="connsiteY26" fmla="*/ 1759860 h 3129174"/>
              <a:gd name="connsiteX27" fmla="*/ 2958818 w 3133726"/>
              <a:gd name="connsiteY27" fmla="*/ 1693755 h 3129174"/>
              <a:gd name="connsiteX28" fmla="*/ 2299836 w 3133726"/>
              <a:gd name="connsiteY28" fmla="*/ 1702018 h 3129174"/>
              <a:gd name="connsiteX29" fmla="*/ 2465099 w 3133726"/>
              <a:gd name="connsiteY29" fmla="*/ 1801176 h 3129174"/>
              <a:gd name="connsiteX30" fmla="*/ 2246126 w 3133726"/>
              <a:gd name="connsiteY30" fmla="*/ 1871412 h 3129174"/>
              <a:gd name="connsiteX31" fmla="*/ 1946587 w 3133726"/>
              <a:gd name="connsiteY31" fmla="*/ 1656571 h 3129174"/>
              <a:gd name="connsiteX32" fmla="*/ 1888887 w 3133726"/>
              <a:gd name="connsiteY32" fmla="*/ 1229678 h 3129174"/>
              <a:gd name="connsiteX33" fmla="*/ 1624233 w 3133726"/>
              <a:gd name="connsiteY33" fmla="*/ 67371 h 3129174"/>
              <a:gd name="connsiteX34" fmla="*/ 1492116 w 3133726"/>
              <a:gd name="connsiteY34" fmla="*/ 255974 h 3129174"/>
              <a:gd name="connsiteX35" fmla="*/ 1430143 w 3133726"/>
              <a:gd name="connsiteY35" fmla="*/ 450157 h 3129174"/>
              <a:gd name="connsiteX36" fmla="*/ 1357842 w 3133726"/>
              <a:gd name="connsiteY36" fmla="*/ 797208 h 3129174"/>
              <a:gd name="connsiteX37" fmla="*/ 1421880 w 3133726"/>
              <a:gd name="connsiteY37" fmla="*/ 978996 h 3129174"/>
              <a:gd name="connsiteX38" fmla="*/ 1358551 w 3133726"/>
              <a:gd name="connsiteY38" fmla="*/ 1098974 h 3129174"/>
              <a:gd name="connsiteX39" fmla="*/ 1338873 w 3133726"/>
              <a:gd name="connsiteY39" fmla="*/ 1106481 h 3129174"/>
              <a:gd name="connsiteX40" fmla="*/ 1492887 w 3133726"/>
              <a:gd name="connsiteY40" fmla="*/ 1453010 h 3129174"/>
              <a:gd name="connsiteX41" fmla="*/ 1820669 w 3133726"/>
              <a:gd name="connsiteY41" fmla="*/ 1453010 h 3129174"/>
              <a:gd name="connsiteX42" fmla="*/ 1772530 w 3133726"/>
              <a:gd name="connsiteY42" fmla="*/ 1185716 h 3129174"/>
              <a:gd name="connsiteX43" fmla="*/ 1777468 w 3133726"/>
              <a:gd name="connsiteY43" fmla="*/ 1187138 h 3129174"/>
              <a:gd name="connsiteX44" fmla="*/ 1743496 w 3133726"/>
              <a:gd name="connsiteY44" fmla="*/ 1169726 h 3129174"/>
              <a:gd name="connsiteX45" fmla="*/ 1684235 w 3133726"/>
              <a:gd name="connsiteY45" fmla="*/ 1026510 h 3129174"/>
              <a:gd name="connsiteX46" fmla="*/ 1686299 w 3133726"/>
              <a:gd name="connsiteY46" fmla="*/ 1026510 h 3129174"/>
              <a:gd name="connsiteX47" fmla="*/ 1762734 w 3133726"/>
              <a:gd name="connsiteY47" fmla="*/ 925286 h 3129174"/>
              <a:gd name="connsiteX48" fmla="*/ 1781325 w 3133726"/>
              <a:gd name="connsiteY48" fmla="*/ 898432 h 3129174"/>
              <a:gd name="connsiteX49" fmla="*/ 1820576 w 3133726"/>
              <a:gd name="connsiteY49" fmla="*/ 757959 h 3129174"/>
              <a:gd name="connsiteX50" fmla="*/ 1845365 w 3133726"/>
              <a:gd name="connsiteY50" fmla="*/ 185738 h 3129174"/>
              <a:gd name="connsiteX51" fmla="*/ 1801983 w 3133726"/>
              <a:gd name="connsiteY51" fmla="*/ 123764 h 3129174"/>
              <a:gd name="connsiteX52" fmla="*/ 1624233 w 3133726"/>
              <a:gd name="connsiteY52" fmla="*/ 67371 h 3129174"/>
              <a:gd name="connsiteX53" fmla="*/ 1566863 w 3133726"/>
              <a:gd name="connsiteY53" fmla="*/ 0 h 3129174"/>
              <a:gd name="connsiteX54" fmla="*/ 3133726 w 3133726"/>
              <a:gd name="connsiteY54" fmla="*/ 1566863 h 3129174"/>
              <a:gd name="connsiteX55" fmla="*/ 1727066 w 3133726"/>
              <a:gd name="connsiteY55" fmla="*/ 3125637 h 3129174"/>
              <a:gd name="connsiteX56" fmla="*/ 1723380 w 3133726"/>
              <a:gd name="connsiteY56" fmla="*/ 3125823 h 3129174"/>
              <a:gd name="connsiteX57" fmla="*/ 1476719 w 3133726"/>
              <a:gd name="connsiteY57" fmla="*/ 3129174 h 3129174"/>
              <a:gd name="connsiteX58" fmla="*/ 1406660 w 3133726"/>
              <a:gd name="connsiteY58" fmla="*/ 3125637 h 3129174"/>
              <a:gd name="connsiteX59" fmla="*/ 1352458 w 3133726"/>
              <a:gd name="connsiteY59" fmla="*/ 3117364 h 3129174"/>
              <a:gd name="connsiteX60" fmla="*/ 1444748 w 3133726"/>
              <a:gd name="connsiteY60" fmla="*/ 2018158 h 3129174"/>
              <a:gd name="connsiteX61" fmla="*/ 1266605 w 3133726"/>
              <a:gd name="connsiteY61" fmla="*/ 2019426 h 3129174"/>
              <a:gd name="connsiteX62" fmla="*/ 1286241 w 3133726"/>
              <a:gd name="connsiteY62" fmla="*/ 1972711 h 3129174"/>
              <a:gd name="connsiteX63" fmla="*/ 1445381 w 3133726"/>
              <a:gd name="connsiteY63" fmla="*/ 1957511 h 3129174"/>
              <a:gd name="connsiteX64" fmla="*/ 1446648 w 3133726"/>
              <a:gd name="connsiteY64" fmla="*/ 1467736 h 3129174"/>
              <a:gd name="connsiteX65" fmla="*/ 1300225 w 3133726"/>
              <a:gd name="connsiteY65" fmla="*/ 1119801 h 3129174"/>
              <a:gd name="connsiteX66" fmla="*/ 1246290 w 3133726"/>
              <a:gd name="connsiteY66" fmla="*/ 1133931 h 3129174"/>
              <a:gd name="connsiteX67" fmla="*/ 595568 w 3133726"/>
              <a:gd name="connsiteY67" fmla="*/ 1693755 h 3129174"/>
              <a:gd name="connsiteX68" fmla="*/ 610030 w 3133726"/>
              <a:gd name="connsiteY68" fmla="*/ 1867281 h 3129174"/>
              <a:gd name="connsiteX69" fmla="*/ 1149197 w 3133726"/>
              <a:gd name="connsiteY69" fmla="*/ 2104846 h 3129174"/>
              <a:gd name="connsiteX70" fmla="*/ 1219433 w 3133726"/>
              <a:gd name="connsiteY70" fmla="*/ 2311424 h 3129174"/>
              <a:gd name="connsiteX71" fmla="*/ 1159527 w 3133726"/>
              <a:gd name="connsiteY71" fmla="*/ 2577908 h 3129174"/>
              <a:gd name="connsiteX72" fmla="*/ 1128282 w 3133726"/>
              <a:gd name="connsiteY72" fmla="*/ 3031088 h 3129174"/>
              <a:gd name="connsiteX73" fmla="*/ 1125469 w 3133726"/>
              <a:gd name="connsiteY73" fmla="*/ 3069594 h 3129174"/>
              <a:gd name="connsiteX74" fmla="*/ 1100926 w 3133726"/>
              <a:gd name="connsiteY74" fmla="*/ 3063283 h 3129174"/>
              <a:gd name="connsiteX75" fmla="*/ 0 w 3133726"/>
              <a:gd name="connsiteY75" fmla="*/ 1566863 h 3129174"/>
              <a:gd name="connsiteX76" fmla="*/ 1566863 w 3133726"/>
              <a:gd name="connsiteY76" fmla="*/ 0 h 312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133726" h="3129174">
                <a:moveTo>
                  <a:pt x="1120398" y="1546146"/>
                </a:moveTo>
                <a:cubicBezTo>
                  <a:pt x="1132575" y="1547247"/>
                  <a:pt x="1144291" y="1551476"/>
                  <a:pt x="1155395" y="1559481"/>
                </a:cubicBezTo>
                <a:cubicBezTo>
                  <a:pt x="1219433" y="1606993"/>
                  <a:pt x="1341315" y="1877611"/>
                  <a:pt x="1277275" y="1956110"/>
                </a:cubicBezTo>
                <a:cubicBezTo>
                  <a:pt x="1231828" y="2011885"/>
                  <a:pt x="928160" y="1807374"/>
                  <a:pt x="849660" y="1759860"/>
                </a:cubicBezTo>
                <a:cubicBezTo>
                  <a:pt x="927384" y="1683943"/>
                  <a:pt x="1035159" y="1538435"/>
                  <a:pt x="1120398" y="1546146"/>
                </a:cubicBezTo>
                <a:close/>
                <a:moveTo>
                  <a:pt x="2649296" y="1243816"/>
                </a:moveTo>
                <a:cubicBezTo>
                  <a:pt x="2636256" y="1243816"/>
                  <a:pt x="2625685" y="1254386"/>
                  <a:pt x="2625685" y="1267427"/>
                </a:cubicBezTo>
                <a:lnTo>
                  <a:pt x="2625685" y="1301072"/>
                </a:lnTo>
                <a:lnTo>
                  <a:pt x="2591467" y="1304521"/>
                </a:lnTo>
                <a:cubicBezTo>
                  <a:pt x="2434368" y="1336668"/>
                  <a:pt x="2316192" y="1475669"/>
                  <a:pt x="2316192" y="1642272"/>
                </a:cubicBezTo>
                <a:lnTo>
                  <a:pt x="2318639" y="1666550"/>
                </a:lnTo>
                <a:lnTo>
                  <a:pt x="3003255" y="1666550"/>
                </a:lnTo>
                <a:lnTo>
                  <a:pt x="3005702" y="1642272"/>
                </a:lnTo>
                <a:cubicBezTo>
                  <a:pt x="3005702" y="1475669"/>
                  <a:pt x="2887526" y="1336668"/>
                  <a:pt x="2730427" y="1304521"/>
                </a:cubicBezTo>
                <a:lnTo>
                  <a:pt x="2696208" y="1301072"/>
                </a:lnTo>
                <a:lnTo>
                  <a:pt x="2696208" y="1267427"/>
                </a:lnTo>
                <a:cubicBezTo>
                  <a:pt x="2696208" y="1254386"/>
                  <a:pt x="2685637" y="1243816"/>
                  <a:pt x="2672597" y="1243816"/>
                </a:cubicBezTo>
                <a:close/>
                <a:moveTo>
                  <a:pt x="1824085" y="1202701"/>
                </a:moveTo>
                <a:lnTo>
                  <a:pt x="1877675" y="1499247"/>
                </a:lnTo>
                <a:cubicBezTo>
                  <a:pt x="1891795" y="1586550"/>
                  <a:pt x="1892927" y="1788843"/>
                  <a:pt x="1879257" y="1906364"/>
                </a:cubicBezTo>
                <a:cubicBezTo>
                  <a:pt x="1892228" y="2022243"/>
                  <a:pt x="1907106" y="2134234"/>
                  <a:pt x="1921795" y="2242522"/>
                </a:cubicBezTo>
                <a:lnTo>
                  <a:pt x="1929651" y="2302086"/>
                </a:lnTo>
                <a:lnTo>
                  <a:pt x="1927996" y="2286635"/>
                </a:lnTo>
                <a:cubicBezTo>
                  <a:pt x="1911470" y="2160621"/>
                  <a:pt x="1927996" y="2102779"/>
                  <a:pt x="2049876" y="2080057"/>
                </a:cubicBezTo>
                <a:cubicBezTo>
                  <a:pt x="2283310" y="2032543"/>
                  <a:pt x="2527072" y="1943716"/>
                  <a:pt x="2741913" y="1834228"/>
                </a:cubicBezTo>
                <a:cubicBezTo>
                  <a:pt x="2787360" y="1838360"/>
                  <a:pt x="2820412" y="1834228"/>
                  <a:pt x="2849333" y="1803243"/>
                </a:cubicBezTo>
                <a:cubicBezTo>
                  <a:pt x="2923701" y="1745401"/>
                  <a:pt x="2890649" y="1782585"/>
                  <a:pt x="2971213" y="1759860"/>
                </a:cubicBezTo>
                <a:cubicBezTo>
                  <a:pt x="3060043" y="1714413"/>
                  <a:pt x="3018727" y="1691691"/>
                  <a:pt x="2958818" y="1693755"/>
                </a:cubicBezTo>
                <a:cubicBezTo>
                  <a:pt x="2843135" y="1699954"/>
                  <a:pt x="2456836" y="1702018"/>
                  <a:pt x="2299836" y="1702018"/>
                </a:cubicBezTo>
                <a:cubicBezTo>
                  <a:pt x="2349415" y="1813570"/>
                  <a:pt x="2429979" y="1743334"/>
                  <a:pt x="2465099" y="1801176"/>
                </a:cubicBezTo>
                <a:cubicBezTo>
                  <a:pt x="2398994" y="1885874"/>
                  <a:pt x="2326690" y="1859018"/>
                  <a:pt x="2246126" y="1871412"/>
                </a:cubicBezTo>
                <a:cubicBezTo>
                  <a:pt x="1958982" y="1914795"/>
                  <a:pt x="1927996" y="1945780"/>
                  <a:pt x="1946587" y="1656571"/>
                </a:cubicBezTo>
                <a:cubicBezTo>
                  <a:pt x="1955626" y="1499315"/>
                  <a:pt x="2015275" y="1310425"/>
                  <a:pt x="1888887" y="1229678"/>
                </a:cubicBezTo>
                <a:close/>
                <a:moveTo>
                  <a:pt x="1624233" y="67371"/>
                </a:moveTo>
                <a:cubicBezTo>
                  <a:pt x="1552960" y="60371"/>
                  <a:pt x="1520521" y="104915"/>
                  <a:pt x="1492116" y="255974"/>
                </a:cubicBezTo>
                <a:cubicBezTo>
                  <a:pt x="1477657" y="328277"/>
                  <a:pt x="1440473" y="377856"/>
                  <a:pt x="1430143" y="450157"/>
                </a:cubicBezTo>
                <a:cubicBezTo>
                  <a:pt x="1415683" y="569972"/>
                  <a:pt x="1314459" y="675328"/>
                  <a:pt x="1357842" y="797208"/>
                </a:cubicBezTo>
                <a:cubicBezTo>
                  <a:pt x="1380564" y="863313"/>
                  <a:pt x="1411552" y="972800"/>
                  <a:pt x="1421880" y="978996"/>
                </a:cubicBezTo>
                <a:cubicBezTo>
                  <a:pt x="1414134" y="1023928"/>
                  <a:pt x="1434275" y="1063049"/>
                  <a:pt x="1358551" y="1098974"/>
                </a:cubicBezTo>
                <a:lnTo>
                  <a:pt x="1338873" y="1106481"/>
                </a:lnTo>
                <a:lnTo>
                  <a:pt x="1492887" y="1453010"/>
                </a:lnTo>
                <a:lnTo>
                  <a:pt x="1820669" y="1453010"/>
                </a:lnTo>
                <a:lnTo>
                  <a:pt x="1772530" y="1185716"/>
                </a:lnTo>
                <a:lnTo>
                  <a:pt x="1777468" y="1187138"/>
                </a:lnTo>
                <a:lnTo>
                  <a:pt x="1743496" y="1169726"/>
                </a:lnTo>
                <a:cubicBezTo>
                  <a:pt x="1684234" y="1131865"/>
                  <a:pt x="1679586" y="1079188"/>
                  <a:pt x="1684235" y="1026510"/>
                </a:cubicBezTo>
                <a:cubicBezTo>
                  <a:pt x="1684235" y="1026510"/>
                  <a:pt x="1686299" y="1026510"/>
                  <a:pt x="1686299" y="1026510"/>
                </a:cubicBezTo>
                <a:cubicBezTo>
                  <a:pt x="1690431" y="997589"/>
                  <a:pt x="1742076" y="964537"/>
                  <a:pt x="1762734" y="925286"/>
                </a:cubicBezTo>
                <a:cubicBezTo>
                  <a:pt x="1768930" y="917023"/>
                  <a:pt x="1775129" y="906695"/>
                  <a:pt x="1781325" y="898432"/>
                </a:cubicBezTo>
                <a:cubicBezTo>
                  <a:pt x="1816444" y="852985"/>
                  <a:pt x="1814377" y="805471"/>
                  <a:pt x="1820576" y="757959"/>
                </a:cubicBezTo>
                <a:cubicBezTo>
                  <a:pt x="1878418" y="532788"/>
                  <a:pt x="1822641" y="379921"/>
                  <a:pt x="1845365" y="185738"/>
                </a:cubicBezTo>
                <a:cubicBezTo>
                  <a:pt x="1849497" y="154752"/>
                  <a:pt x="1832971" y="136159"/>
                  <a:pt x="1801983" y="123764"/>
                </a:cubicBezTo>
                <a:cubicBezTo>
                  <a:pt x="1723742" y="94327"/>
                  <a:pt x="1666997" y="71571"/>
                  <a:pt x="1624233" y="67371"/>
                </a:cubicBezTo>
                <a:close/>
                <a:moveTo>
                  <a:pt x="1566863" y="0"/>
                </a:moveTo>
                <a:cubicBezTo>
                  <a:pt x="2432218" y="0"/>
                  <a:pt x="3133726" y="701508"/>
                  <a:pt x="3133726" y="1566863"/>
                </a:cubicBezTo>
                <a:cubicBezTo>
                  <a:pt x="3133726" y="2378134"/>
                  <a:pt x="2517166" y="3045398"/>
                  <a:pt x="1727066" y="3125637"/>
                </a:cubicBezTo>
                <a:lnTo>
                  <a:pt x="1723380" y="3125823"/>
                </a:lnTo>
                <a:lnTo>
                  <a:pt x="1476719" y="3129174"/>
                </a:lnTo>
                <a:lnTo>
                  <a:pt x="1406660" y="3125637"/>
                </a:lnTo>
                <a:lnTo>
                  <a:pt x="1352458" y="3117364"/>
                </a:lnTo>
                <a:lnTo>
                  <a:pt x="1444748" y="2018158"/>
                </a:lnTo>
                <a:lnTo>
                  <a:pt x="1266605" y="2019426"/>
                </a:lnTo>
                <a:lnTo>
                  <a:pt x="1286241" y="1972711"/>
                </a:lnTo>
                <a:lnTo>
                  <a:pt x="1445381" y="1957511"/>
                </a:lnTo>
                <a:cubicBezTo>
                  <a:pt x="1445803" y="1794252"/>
                  <a:pt x="1446226" y="1630994"/>
                  <a:pt x="1446648" y="1467736"/>
                </a:cubicBezTo>
                <a:lnTo>
                  <a:pt x="1300225" y="1119801"/>
                </a:lnTo>
                <a:lnTo>
                  <a:pt x="1246290" y="1133931"/>
                </a:lnTo>
                <a:cubicBezTo>
                  <a:pt x="938487" y="1204167"/>
                  <a:pt x="798015" y="1468587"/>
                  <a:pt x="595568" y="1693755"/>
                </a:cubicBezTo>
                <a:cubicBezTo>
                  <a:pt x="537726" y="1757796"/>
                  <a:pt x="531530" y="1817702"/>
                  <a:pt x="610030" y="1867281"/>
                </a:cubicBezTo>
                <a:cubicBezTo>
                  <a:pt x="802146" y="1989163"/>
                  <a:pt x="971540" y="2020148"/>
                  <a:pt x="1149197" y="2104846"/>
                </a:cubicBezTo>
                <a:cubicBezTo>
                  <a:pt x="1314459" y="2183346"/>
                  <a:pt x="1281407" y="2137899"/>
                  <a:pt x="1219433" y="2311424"/>
                </a:cubicBezTo>
                <a:cubicBezTo>
                  <a:pt x="1188448" y="2398187"/>
                  <a:pt x="1167790" y="2484949"/>
                  <a:pt x="1159527" y="2577908"/>
                </a:cubicBezTo>
                <a:cubicBezTo>
                  <a:pt x="1146099" y="2739039"/>
                  <a:pt x="1137836" y="2885193"/>
                  <a:pt x="1128282" y="3031088"/>
                </a:cubicBezTo>
                <a:lnTo>
                  <a:pt x="1125469" y="3069594"/>
                </a:lnTo>
                <a:lnTo>
                  <a:pt x="1100926" y="3063283"/>
                </a:lnTo>
                <a:cubicBezTo>
                  <a:pt x="463105" y="2864901"/>
                  <a:pt x="0" y="2269964"/>
                  <a:pt x="0" y="1566863"/>
                </a:cubicBezTo>
                <a:cubicBezTo>
                  <a:pt x="0" y="701508"/>
                  <a:pt x="701508" y="0"/>
                  <a:pt x="15668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060BE72E-E6B7-482B-9B53-680D94F877F9}"/>
              </a:ext>
            </a:extLst>
          </p:cNvPr>
          <p:cNvSpPr/>
          <p:nvPr/>
        </p:nvSpPr>
        <p:spPr>
          <a:xfrm>
            <a:off x="3252757" y="2225189"/>
            <a:ext cx="1033576" cy="624655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  <a:gd name="connsiteX0" fmla="*/ 0 w 783081"/>
              <a:gd name="connsiteY0" fmla="*/ 228955 h 228955"/>
              <a:gd name="connsiteX1" fmla="*/ 435947 w 783081"/>
              <a:gd name="connsiteY1" fmla="*/ 8466 h 228955"/>
              <a:gd name="connsiteX2" fmla="*/ 783081 w 783081"/>
              <a:gd name="connsiteY2" fmla="*/ 0 h 22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81" h="228955">
                <a:moveTo>
                  <a:pt x="0" y="228955"/>
                </a:moveTo>
                <a:lnTo>
                  <a:pt x="435947" y="8466"/>
                </a:lnTo>
                <a:lnTo>
                  <a:pt x="78308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Freeform 79">
            <a:extLst>
              <a:ext uri="{FF2B5EF4-FFF2-40B4-BE49-F238E27FC236}">
                <a16:creationId xmlns:a16="http://schemas.microsoft.com/office/drawing/2014/main" id="{7252EB22-9C98-4CD0-B6A6-1AFC7A0D5F50}"/>
              </a:ext>
            </a:extLst>
          </p:cNvPr>
          <p:cNvSpPr/>
          <p:nvPr/>
        </p:nvSpPr>
        <p:spPr>
          <a:xfrm>
            <a:off x="3422045" y="3830647"/>
            <a:ext cx="890699" cy="256684"/>
          </a:xfrm>
          <a:custGeom>
            <a:avLst/>
            <a:gdLst>
              <a:gd name="connsiteX0" fmla="*/ 0 w 304800"/>
              <a:gd name="connsiteY0" fmla="*/ 321734 h 321734"/>
              <a:gd name="connsiteX1" fmla="*/ 135467 w 304800"/>
              <a:gd name="connsiteY1" fmla="*/ 0 h 321734"/>
              <a:gd name="connsiteX2" fmla="*/ 304800 w 304800"/>
              <a:gd name="connsiteY2" fmla="*/ 0 h 321734"/>
              <a:gd name="connsiteX0" fmla="*/ 0 w 311461"/>
              <a:gd name="connsiteY0" fmla="*/ 97475 h 97475"/>
              <a:gd name="connsiteX1" fmla="*/ 142128 w 311461"/>
              <a:gd name="connsiteY1" fmla="*/ 0 h 97475"/>
              <a:gd name="connsiteX2" fmla="*/ 311461 w 311461"/>
              <a:gd name="connsiteY2" fmla="*/ 0 h 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1" h="97475">
                <a:moveTo>
                  <a:pt x="0" y="97475"/>
                </a:moveTo>
                <a:lnTo>
                  <a:pt x="142128" y="0"/>
                </a:lnTo>
                <a:lnTo>
                  <a:pt x="31146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5386438" y="2699467"/>
            <a:ext cx="611223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不用食譜的人偏多，原因各異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藝精湛、菜色變化少、喜歡自由做。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Freeform 63">
            <a:extLst>
              <a:ext uri="{FF2B5EF4-FFF2-40B4-BE49-F238E27FC236}">
                <a16:creationId xmlns:a16="http://schemas.microsoft.com/office/drawing/2014/main" id="{A062731C-6B05-4F98-9FEF-27F63CDD0CA2}"/>
              </a:ext>
            </a:extLst>
          </p:cNvPr>
          <p:cNvSpPr/>
          <p:nvPr/>
        </p:nvSpPr>
        <p:spPr>
          <a:xfrm flipV="1">
            <a:off x="3141169" y="5120427"/>
            <a:ext cx="1125389" cy="397372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2DE2B0-2026-41A1-BC90-E77896CFEEAB}"/>
              </a:ext>
            </a:extLst>
          </p:cNvPr>
          <p:cNvSpPr/>
          <p:nvPr/>
        </p:nvSpPr>
        <p:spPr>
          <a:xfrm>
            <a:off x="4434506" y="2818343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89C940-9B45-4DAD-AC95-53AA689375EE}"/>
              </a:ext>
            </a:extLst>
          </p:cNvPr>
          <p:cNvSpPr/>
          <p:nvPr/>
        </p:nvSpPr>
        <p:spPr>
          <a:xfrm>
            <a:off x="4434505" y="3996736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36B97-7C0E-4A7F-BE3B-FC190FD28296}"/>
              </a:ext>
            </a:extLst>
          </p:cNvPr>
          <p:cNvSpPr/>
          <p:nvPr/>
        </p:nvSpPr>
        <p:spPr>
          <a:xfrm>
            <a:off x="4434505" y="5330779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0F313C-2826-4CCE-BBD3-4A789E9E16E8}"/>
              </a:ext>
            </a:extLst>
          </p:cNvPr>
          <p:cNvSpPr/>
          <p:nvPr/>
        </p:nvSpPr>
        <p:spPr>
          <a:xfrm>
            <a:off x="4658515" y="4186186"/>
            <a:ext cx="276225" cy="40005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2607C2-2909-4168-A1EB-FF519CD5CD53}"/>
              </a:ext>
            </a:extLst>
          </p:cNvPr>
          <p:cNvGrpSpPr/>
          <p:nvPr/>
        </p:nvGrpSpPr>
        <p:grpSpPr>
          <a:xfrm>
            <a:off x="4526590" y="5570338"/>
            <a:ext cx="540074" cy="299230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354004-B2D3-458C-9F73-BBDA232B7B9B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B781F0-19A1-4A1C-A1D1-C7B052BE325D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063E2-C371-4413-9D8A-E69B0427B2CB}"/>
              </a:ext>
            </a:extLst>
          </p:cNvPr>
          <p:cNvSpPr/>
          <p:nvPr/>
        </p:nvSpPr>
        <p:spPr>
          <a:xfrm>
            <a:off x="4946368" y="5678770"/>
            <a:ext cx="21910" cy="21910"/>
          </a:xfrm>
          <a:custGeom>
            <a:avLst/>
            <a:gdLst>
              <a:gd name="connsiteX0" fmla="*/ 0 w 0"/>
              <a:gd name="connsiteY0" fmla="*/ 953 h 0"/>
              <a:gd name="connsiteX1" fmla="*/ 5715 w 0"/>
              <a:gd name="connsiteY1" fmla="*/ 0 h 0"/>
              <a:gd name="connsiteX2" fmla="*/ 4763 w 0"/>
              <a:gd name="connsiteY2" fmla="*/ 3810 h 0"/>
              <a:gd name="connsiteX3" fmla="*/ 0 w 0"/>
              <a:gd name="connsiteY3" fmla="*/ 953 h 0"/>
              <a:gd name="connsiteX4" fmla="*/ 0 w 0"/>
              <a:gd name="connsiteY4" fmla="*/ 953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0" y="953"/>
                </a:moveTo>
                <a:cubicBezTo>
                  <a:pt x="1905" y="953"/>
                  <a:pt x="3810" y="0"/>
                  <a:pt x="5715" y="0"/>
                </a:cubicBezTo>
                <a:cubicBezTo>
                  <a:pt x="5715" y="953"/>
                  <a:pt x="5715" y="2858"/>
                  <a:pt x="4763" y="3810"/>
                </a:cubicBezTo>
                <a:cubicBezTo>
                  <a:pt x="3810" y="2858"/>
                  <a:pt x="2857" y="953"/>
                  <a:pt x="0" y="953"/>
                </a:cubicBezTo>
                <a:cubicBezTo>
                  <a:pt x="952" y="0"/>
                  <a:pt x="0" y="953"/>
                  <a:pt x="0" y="953"/>
                </a:cubicBezTo>
                <a:close/>
              </a:path>
            </a:pathLst>
          </a:custGeom>
          <a:solidFill>
            <a:srgbClr val="F2E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A7C0DE-ACB4-4B7F-8B5A-9E87E72D4913}"/>
              </a:ext>
            </a:extLst>
          </p:cNvPr>
          <p:cNvGrpSpPr/>
          <p:nvPr/>
        </p:nvGrpSpPr>
        <p:grpSpPr>
          <a:xfrm>
            <a:off x="4658515" y="2928692"/>
            <a:ext cx="301654" cy="484094"/>
            <a:chOff x="6899592" y="1993712"/>
            <a:chExt cx="3149063" cy="505361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95C6F3-374C-40B6-9E96-D4B731BD14DB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683B1-A350-43B7-A68B-EBCAE6128C38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5352945" y="3935181"/>
            <a:ext cx="584646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除了甜點或複雜的料理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人都只是把食譜當作參考用。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5369563" y="5201716"/>
            <a:ext cx="563034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比起食譜，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有人更在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乎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冰箱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內剩了多少食材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進銷存量的控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9FDD9672-7BAD-4880-B0C0-EC53B19B1F52}"/>
              </a:ext>
            </a:extLst>
          </p:cNvPr>
          <p:cNvSpPr txBox="1"/>
          <p:nvPr/>
        </p:nvSpPr>
        <p:spPr>
          <a:xfrm>
            <a:off x="5352945" y="1464693"/>
            <a:ext cx="611223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幾乎沒有人真正需要語音系統，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不過食譜記錄的功能有其需求。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Oval 34">
            <a:extLst>
              <a:ext uri="{FF2B5EF4-FFF2-40B4-BE49-F238E27FC236}">
                <a16:creationId xmlns:a16="http://schemas.microsoft.com/office/drawing/2014/main" id="{062DE2B0-2026-41A1-BC90-E77896CFEEAB}"/>
              </a:ext>
            </a:extLst>
          </p:cNvPr>
          <p:cNvSpPr/>
          <p:nvPr/>
        </p:nvSpPr>
        <p:spPr>
          <a:xfrm>
            <a:off x="4401013" y="1573841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BF9447E2-11B3-4DF9-AB43-497D07821DEE}"/>
              </a:ext>
            </a:extLst>
          </p:cNvPr>
          <p:cNvGrpSpPr/>
          <p:nvPr/>
        </p:nvGrpSpPr>
        <p:grpSpPr>
          <a:xfrm>
            <a:off x="4600147" y="1741250"/>
            <a:ext cx="409645" cy="371294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51" name="Freeform: Shape 146">
              <a:extLst>
                <a:ext uri="{FF2B5EF4-FFF2-40B4-BE49-F238E27FC236}">
                  <a16:creationId xmlns:a16="http://schemas.microsoft.com/office/drawing/2014/main" id="{153E34A2-BD73-4882-91DD-3C138DB3C1EC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47">
              <a:extLst>
                <a:ext uri="{FF2B5EF4-FFF2-40B4-BE49-F238E27FC236}">
                  <a16:creationId xmlns:a16="http://schemas.microsoft.com/office/drawing/2014/main" id="{8EF33143-366E-47B0-A916-9A3816952872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5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19666" y="5386721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Thank </a:t>
            </a: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you!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076781" y="1862439"/>
            <a:ext cx="201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Cooking Assistant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橢圓形圖說文字 1"/>
          <p:cNvSpPr/>
          <p:nvPr/>
        </p:nvSpPr>
        <p:spPr>
          <a:xfrm>
            <a:off x="7996137" y="4660662"/>
            <a:ext cx="2201411" cy="872817"/>
          </a:xfrm>
          <a:prstGeom prst="wedgeEllipseCallout">
            <a:avLst>
              <a:gd name="adj1" fmla="val -51901"/>
              <a:gd name="adj2" fmla="val 55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5924" y="2061559"/>
            <a:ext cx="5083626" cy="292437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在廚房下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廚，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油膩膩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的但需要翻食譜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pic>
        <p:nvPicPr>
          <p:cNvPr id="4" name="Picture 4" descr="https://lh5.googleusercontent.com/FpvQOiG1jo_QAkor3_hQStqxksSJrchRRvoSZEFG83i_9YE7gm6wUPABmbvRCAL9aXnyuXO02kHEKbVYlkwboA4YBs9P4SA5yYScQ81nXvfnkTaGk8kRvJgeqQUleuC3jK_6hnmPQ1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8" y="1743651"/>
            <a:ext cx="4936701" cy="3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8832" y="5496411"/>
            <a:ext cx="6853168" cy="1361589"/>
          </a:xfrm>
        </p:spPr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試試食譜與語音助手的結合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3">
            <a:extLst>
              <a:ext uri="{FF2B5EF4-FFF2-40B4-BE49-F238E27FC236}">
                <a16:creationId xmlns:a16="http://schemas.microsoft.com/office/drawing/2014/main" id="{72FDD397-FB05-421B-B10A-6F77A9F8C4AF}"/>
              </a:ext>
            </a:extLst>
          </p:cNvPr>
          <p:cNvGrpSpPr/>
          <p:nvPr/>
        </p:nvGrpSpPr>
        <p:grpSpPr>
          <a:xfrm rot="21227384">
            <a:off x="5444515" y="4011891"/>
            <a:ext cx="608087" cy="12885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104">
              <a:extLst>
                <a:ext uri="{FF2B5EF4-FFF2-40B4-BE49-F238E27FC236}">
                  <a16:creationId xmlns:a16="http://schemas.microsoft.com/office/drawing/2014/main" id="{3F8F34BB-6F05-4907-B338-0E5D4D1F316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105">
              <a:extLst>
                <a:ext uri="{FF2B5EF4-FFF2-40B4-BE49-F238E27FC236}">
                  <a16:creationId xmlns:a16="http://schemas.microsoft.com/office/drawing/2014/main" id="{DD59D5C2-A7E2-486E-A093-B6A59E14DE7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106">
              <a:extLst>
                <a:ext uri="{FF2B5EF4-FFF2-40B4-BE49-F238E27FC236}">
                  <a16:creationId xmlns:a16="http://schemas.microsoft.com/office/drawing/2014/main" id="{9F9920C3-3087-403A-B352-57F7C114722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07">
              <a:extLst>
                <a:ext uri="{FF2B5EF4-FFF2-40B4-BE49-F238E27FC236}">
                  <a16:creationId xmlns:a16="http://schemas.microsoft.com/office/drawing/2014/main" id="{72827ED6-8A0A-4B34-B285-EF1D93C0E17C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011DF-A658-4AE1-8421-792D63314273}"/>
              </a:ext>
            </a:extLst>
          </p:cNvPr>
          <p:cNvGrpSpPr/>
          <p:nvPr/>
        </p:nvGrpSpPr>
        <p:grpSpPr>
          <a:xfrm rot="20007842">
            <a:off x="4784131" y="4054455"/>
            <a:ext cx="761067" cy="1530882"/>
            <a:chOff x="3253539" y="3991723"/>
            <a:chExt cx="288620" cy="58055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C3A36D-CF23-4EDC-95A4-0BAA55528A52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D2AC76-ED08-4744-B094-B6E80482ECB6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5B363"/>
                </a:solidFill>
              </a:rPr>
              <a:t>Prepared Questions</a:t>
            </a:r>
            <a:endParaRPr lang="en-US" dirty="0">
              <a:solidFill>
                <a:srgbClr val="F5B3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5A1F5-CA5C-40A9-AF1F-FE0C6C3358C8}"/>
              </a:ext>
            </a:extLst>
          </p:cNvPr>
          <p:cNvGrpSpPr/>
          <p:nvPr/>
        </p:nvGrpSpPr>
        <p:grpSpPr>
          <a:xfrm rot="19652038">
            <a:off x="5536755" y="2265030"/>
            <a:ext cx="1668669" cy="2905785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B2ABAA-448A-470D-A8CC-C29CC544DBC8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606A2B-0655-45A8-9E66-AF71422961D8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42FB30-3E3B-4189-8B3A-BFFCAA2027B3}"/>
              </a:ext>
            </a:extLst>
          </p:cNvPr>
          <p:cNvGrpSpPr/>
          <p:nvPr/>
        </p:nvGrpSpPr>
        <p:grpSpPr>
          <a:xfrm>
            <a:off x="5800329" y="2945615"/>
            <a:ext cx="700565" cy="635820"/>
            <a:chOff x="6587475" y="3356075"/>
            <a:chExt cx="700565" cy="6358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67C7D-F13E-4D33-A2B4-B046B8C7A520}"/>
                </a:ext>
              </a:extLst>
            </p:cNvPr>
            <p:cNvSpPr/>
            <p:nvPr/>
          </p:nvSpPr>
          <p:spPr>
            <a:xfrm>
              <a:off x="6587475" y="3356075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800CA-36A5-4932-A4A6-FBB31170CF04}"/>
                </a:ext>
              </a:extLst>
            </p:cNvPr>
            <p:cNvSpPr/>
            <p:nvPr/>
          </p:nvSpPr>
          <p:spPr>
            <a:xfrm>
              <a:off x="6706673" y="3557473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10606-5664-46F0-939A-99DA66C37ACF}"/>
              </a:ext>
            </a:extLst>
          </p:cNvPr>
          <p:cNvGrpSpPr/>
          <p:nvPr/>
        </p:nvGrpSpPr>
        <p:grpSpPr>
          <a:xfrm rot="2435546">
            <a:off x="4157523" y="1948511"/>
            <a:ext cx="614469" cy="2263684"/>
            <a:chOff x="3996689" y="2386001"/>
            <a:chExt cx="728344" cy="26831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9DAA3D-D543-46A8-B3AE-C3BC51EE5A5C}"/>
                </a:ext>
              </a:extLst>
            </p:cNvPr>
            <p:cNvSpPr/>
            <p:nvPr/>
          </p:nvSpPr>
          <p:spPr>
            <a:xfrm>
              <a:off x="3996689" y="2386001"/>
              <a:ext cx="728344" cy="1631633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5794-2702-455A-9957-A6DC150E5D73}"/>
                </a:ext>
              </a:extLst>
            </p:cNvPr>
            <p:cNvSpPr/>
            <p:nvPr/>
          </p:nvSpPr>
          <p:spPr>
            <a:xfrm>
              <a:off x="4273008" y="3907143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08">
            <a:extLst>
              <a:ext uri="{FF2B5EF4-FFF2-40B4-BE49-F238E27FC236}">
                <a16:creationId xmlns:a16="http://schemas.microsoft.com/office/drawing/2014/main" id="{B9F57C46-61DD-4D6A-AAAC-DC3D515715D3}"/>
              </a:ext>
            </a:extLst>
          </p:cNvPr>
          <p:cNvGrpSpPr/>
          <p:nvPr/>
        </p:nvGrpSpPr>
        <p:grpSpPr>
          <a:xfrm rot="20107294">
            <a:off x="3867967" y="4845131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15" name="타원 109">
              <a:extLst>
                <a:ext uri="{FF2B5EF4-FFF2-40B4-BE49-F238E27FC236}">
                  <a16:creationId xmlns:a16="http://schemas.microsoft.com/office/drawing/2014/main" id="{52D08E96-F04E-4B8E-8505-79F3A3D68351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10">
              <a:extLst>
                <a:ext uri="{FF2B5EF4-FFF2-40B4-BE49-F238E27FC236}">
                  <a16:creationId xmlns:a16="http://schemas.microsoft.com/office/drawing/2014/main" id="{C2D756F1-5B6C-44E1-9198-907D1C5ACD1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11">
              <a:extLst>
                <a:ext uri="{FF2B5EF4-FFF2-40B4-BE49-F238E27FC236}">
                  <a16:creationId xmlns:a16="http://schemas.microsoft.com/office/drawing/2014/main" id="{17E5A63A-B328-4225-BDD2-BE659D6D2722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12">
              <a:extLst>
                <a:ext uri="{FF2B5EF4-FFF2-40B4-BE49-F238E27FC236}">
                  <a16:creationId xmlns:a16="http://schemas.microsoft.com/office/drawing/2014/main" id="{1EE5A339-53C7-4D27-BC1F-EA65A066AE59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13">
              <a:extLst>
                <a:ext uri="{FF2B5EF4-FFF2-40B4-BE49-F238E27FC236}">
                  <a16:creationId xmlns:a16="http://schemas.microsoft.com/office/drawing/2014/main" id="{44CC086C-9393-4263-90D4-E581B646D3F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14">
              <a:extLst>
                <a:ext uri="{FF2B5EF4-FFF2-40B4-BE49-F238E27FC236}">
                  <a16:creationId xmlns:a16="http://schemas.microsoft.com/office/drawing/2014/main" id="{D128B444-2ECB-41DF-A4F2-EBD606274A3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15">
              <a:extLst>
                <a:ext uri="{FF2B5EF4-FFF2-40B4-BE49-F238E27FC236}">
                  <a16:creationId xmlns:a16="http://schemas.microsoft.com/office/drawing/2014/main" id="{A07C9056-A094-4834-A219-DD89C1B577B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6">
              <a:extLst>
                <a:ext uri="{FF2B5EF4-FFF2-40B4-BE49-F238E27FC236}">
                  <a16:creationId xmlns:a16="http://schemas.microsoft.com/office/drawing/2014/main" id="{7BDB2BF5-1293-424E-9A58-56792D1063A0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7">
              <a:extLst>
                <a:ext uri="{FF2B5EF4-FFF2-40B4-BE49-F238E27FC236}">
                  <a16:creationId xmlns:a16="http://schemas.microsoft.com/office/drawing/2014/main" id="{DB9E765B-23B1-4E73-8238-9894E369B1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118">
              <a:extLst>
                <a:ext uri="{FF2B5EF4-FFF2-40B4-BE49-F238E27FC236}">
                  <a16:creationId xmlns:a16="http://schemas.microsoft.com/office/drawing/2014/main" id="{ACA9C454-7565-4910-AAF5-088F145991C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19">
              <a:extLst>
                <a:ext uri="{FF2B5EF4-FFF2-40B4-BE49-F238E27FC236}">
                  <a16:creationId xmlns:a16="http://schemas.microsoft.com/office/drawing/2014/main" id="{58F82008-A998-4E8C-B58E-2230176CBB10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A94C3-288D-4433-B5AB-F235764ABDC0}"/>
              </a:ext>
            </a:extLst>
          </p:cNvPr>
          <p:cNvGrpSpPr/>
          <p:nvPr/>
        </p:nvGrpSpPr>
        <p:grpSpPr>
          <a:xfrm rot="2561921">
            <a:off x="5569321" y="4791222"/>
            <a:ext cx="880008" cy="918455"/>
            <a:chOff x="4685146" y="3951535"/>
            <a:chExt cx="846571" cy="8835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B1287F-A787-43A3-AA29-85715FFDA590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AB6D92-B239-4DD4-805A-44F74C58CE3C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CFA3BD-462E-480A-9028-AFA21BA1C1E8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0043E8-2459-4FE3-941B-229F5BDCBD7A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69">
            <a:extLst>
              <a:ext uri="{FF2B5EF4-FFF2-40B4-BE49-F238E27FC236}">
                <a16:creationId xmlns:a16="http://schemas.microsoft.com/office/drawing/2014/main" id="{15C2891D-2B0F-485E-B3FC-EE3A001750B6}"/>
              </a:ext>
            </a:extLst>
          </p:cNvPr>
          <p:cNvGrpSpPr/>
          <p:nvPr/>
        </p:nvGrpSpPr>
        <p:grpSpPr>
          <a:xfrm>
            <a:off x="4355928" y="4932107"/>
            <a:ext cx="558482" cy="637149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42" name="자유형: 도형 70">
              <a:extLst>
                <a:ext uri="{FF2B5EF4-FFF2-40B4-BE49-F238E27FC236}">
                  <a16:creationId xmlns:a16="http://schemas.microsoft.com/office/drawing/2014/main" id="{F1611A3F-57A5-43B6-84F0-9EBB4EF25474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71">
              <a:extLst>
                <a:ext uri="{FF2B5EF4-FFF2-40B4-BE49-F238E27FC236}">
                  <a16:creationId xmlns:a16="http://schemas.microsoft.com/office/drawing/2014/main" id="{74617D58-6262-433A-A93E-24AFBEFF68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: 도형 72">
              <a:extLst>
                <a:ext uri="{FF2B5EF4-FFF2-40B4-BE49-F238E27FC236}">
                  <a16:creationId xmlns:a16="http://schemas.microsoft.com/office/drawing/2014/main" id="{8A313102-4A94-414E-B1B7-87D3FBE8846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73">
              <a:extLst>
                <a:ext uri="{FF2B5EF4-FFF2-40B4-BE49-F238E27FC236}">
                  <a16:creationId xmlns:a16="http://schemas.microsoft.com/office/drawing/2014/main" id="{CF807D53-CCB2-48C2-AEB4-1CE6D87836E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ardrop 3">
              <a:extLst>
                <a:ext uri="{FF2B5EF4-FFF2-40B4-BE49-F238E27FC236}">
                  <a16:creationId xmlns:a16="http://schemas.microsoft.com/office/drawing/2014/main" id="{B01FA98F-6C83-4F45-9481-F610486D664F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125">
            <a:extLst>
              <a:ext uri="{FF2B5EF4-FFF2-40B4-BE49-F238E27FC236}">
                <a16:creationId xmlns:a16="http://schemas.microsoft.com/office/drawing/2014/main" id="{39CD5D6D-5411-4369-AAED-AC6C580B8719}"/>
              </a:ext>
            </a:extLst>
          </p:cNvPr>
          <p:cNvGrpSpPr/>
          <p:nvPr/>
        </p:nvGrpSpPr>
        <p:grpSpPr>
          <a:xfrm rot="21433355">
            <a:off x="4819680" y="4895008"/>
            <a:ext cx="478510" cy="6693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DBA00880-AC06-4527-A704-A6D7D7A38EE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1020522F-C4D1-48AC-842D-6B0CD84C09B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128">
              <a:extLst>
                <a:ext uri="{FF2B5EF4-FFF2-40B4-BE49-F238E27FC236}">
                  <a16:creationId xmlns:a16="http://schemas.microsoft.com/office/drawing/2014/main" id="{7030F9C1-0774-4746-9E60-BB74477FC15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129">
              <a:extLst>
                <a:ext uri="{FF2B5EF4-FFF2-40B4-BE49-F238E27FC236}">
                  <a16:creationId xmlns:a16="http://schemas.microsoft.com/office/drawing/2014/main" id="{AF284963-B42F-469C-B83D-5CFC5ECE86A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DDA18-F7A6-4CA4-BF7A-2F58BB5D2DEE}"/>
              </a:ext>
            </a:extLst>
          </p:cNvPr>
          <p:cNvGrpSpPr/>
          <p:nvPr/>
        </p:nvGrpSpPr>
        <p:grpSpPr>
          <a:xfrm rot="19880100">
            <a:off x="7045716" y="1631824"/>
            <a:ext cx="483957" cy="2393860"/>
            <a:chOff x="6983182" y="3979844"/>
            <a:chExt cx="533400" cy="263842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5626BF-06B2-4779-AA5B-352A2A41C2AE}"/>
                </a:ext>
              </a:extLst>
            </p:cNvPr>
            <p:cNvSpPr/>
            <p:nvPr/>
          </p:nvSpPr>
          <p:spPr>
            <a:xfrm>
              <a:off x="6983182" y="3979844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26B729-FBFB-450C-A1D1-18FD4A18B3E5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E580A2-FB61-42D8-BD81-7F91B593F005}"/>
              </a:ext>
            </a:extLst>
          </p:cNvPr>
          <p:cNvGrpSpPr/>
          <p:nvPr/>
        </p:nvGrpSpPr>
        <p:grpSpPr>
          <a:xfrm>
            <a:off x="65122" y="1309472"/>
            <a:ext cx="4375979" cy="4252256"/>
            <a:chOff x="1874959" y="4307074"/>
            <a:chExt cx="2380861" cy="23282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E64673-21B3-4088-B76D-63727CBE3726}"/>
                </a:ext>
              </a:extLst>
            </p:cNvPr>
            <p:cNvSpPr txBox="1"/>
            <p:nvPr/>
          </p:nvSpPr>
          <p:spPr>
            <a:xfrm>
              <a:off x="1883703" y="4683892"/>
              <a:ext cx="2346637" cy="1951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外食頻率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開伙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頻率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飲食習慣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喜歡的食物類型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  <a:endPara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掌廚者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拿手菜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有沒有興趣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習慣開發新食物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 → HOW/WHY?</a:t>
              </a:r>
            </a:p>
            <a:p>
              <a:pPr algn="ctr"/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ACEC0E-42FA-4198-8E9F-6F382BFF3D61}"/>
                </a:ext>
              </a:extLst>
            </p:cNvPr>
            <p:cNvSpPr txBox="1"/>
            <p:nvPr/>
          </p:nvSpPr>
          <p:spPr>
            <a:xfrm>
              <a:off x="1874959" y="4307074"/>
              <a:ext cx="2380861" cy="32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 smtClean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下廚</a:t>
              </a:r>
              <a:r>
                <a:rPr lang="zh-TW" altLang="en-US" sz="3200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習慣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70" name="TextBox 57">
            <a:extLst>
              <a:ext uri="{FF2B5EF4-FFF2-40B4-BE49-F238E27FC236}">
                <a16:creationId xmlns:a16="http://schemas.microsoft.com/office/drawing/2014/main" id="{6EACEC0E-42FA-4198-8E9F-6F382BFF3D61}"/>
              </a:ext>
            </a:extLst>
          </p:cNvPr>
          <p:cNvSpPr txBox="1"/>
          <p:nvPr/>
        </p:nvSpPr>
        <p:spPr>
          <a:xfrm>
            <a:off x="920678" y="5513863"/>
            <a:ext cx="326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基本資料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6EACEC0E-42FA-4198-8E9F-6F382BFF3D61}"/>
              </a:ext>
            </a:extLst>
          </p:cNvPr>
          <p:cNvSpPr txBox="1"/>
          <p:nvPr/>
        </p:nvSpPr>
        <p:spPr>
          <a:xfrm>
            <a:off x="6976984" y="5424548"/>
            <a:ext cx="3267916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3C</a:t>
            </a: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產品使用習慣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74" name="Group 55">
            <a:extLst>
              <a:ext uri="{FF2B5EF4-FFF2-40B4-BE49-F238E27FC236}">
                <a16:creationId xmlns:a16="http://schemas.microsoft.com/office/drawing/2014/main" id="{94E580A2-FB61-42D8-BD81-7F91B593F005}"/>
              </a:ext>
            </a:extLst>
          </p:cNvPr>
          <p:cNvGrpSpPr/>
          <p:nvPr/>
        </p:nvGrpSpPr>
        <p:grpSpPr>
          <a:xfrm>
            <a:off x="7711440" y="1438594"/>
            <a:ext cx="4138421" cy="3855375"/>
            <a:chOff x="1874959" y="4307074"/>
            <a:chExt cx="2380861" cy="1103578"/>
          </a:xfrm>
        </p:grpSpPr>
        <p:sp>
          <p:nvSpPr>
            <p:cNvPr id="75" name="TextBox 56">
              <a:extLst>
                <a:ext uri="{FF2B5EF4-FFF2-40B4-BE49-F238E27FC236}">
                  <a16:creationId xmlns:a16="http://schemas.microsoft.com/office/drawing/2014/main" id="{9EE64673-21B3-4088-B76D-63727CBE3726}"/>
                </a:ext>
              </a:extLst>
            </p:cNvPr>
            <p:cNvSpPr txBox="1"/>
            <p:nvPr/>
          </p:nvSpPr>
          <p:spPr>
            <a:xfrm>
              <a:off x="1883703" y="4517326"/>
              <a:ext cx="2346637" cy="89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做不熟悉的菜的頻率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查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食譜的頻率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獲得食譜的來源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有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沒有記下食譜的習慣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通常都是什麼時間看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食譜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會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不會一邊煮一邊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查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?</a:t>
              </a:r>
              <a:endPara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algn="ctr"/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76" name="TextBox 57">
              <a:extLst>
                <a:ext uri="{FF2B5EF4-FFF2-40B4-BE49-F238E27FC236}">
                  <a16:creationId xmlns:a16="http://schemas.microsoft.com/office/drawing/2014/main" id="{6EACEC0E-42FA-4198-8E9F-6F382BFF3D61}"/>
                </a:ext>
              </a:extLst>
            </p:cNvPr>
            <p:cNvSpPr txBox="1"/>
            <p:nvPr/>
          </p:nvSpPr>
          <p:spPr>
            <a:xfrm>
              <a:off x="1874959" y="4307074"/>
              <a:ext cx="2380861" cy="1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 smtClean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食譜使用</a:t>
              </a:r>
              <a:r>
                <a:rPr lang="zh-TW" altLang="en-US" sz="3200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習慣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dirty="0" smtClean="0">
                <a:solidFill>
                  <a:srgbClr val="CDA874"/>
                </a:solidFill>
              </a:rPr>
              <a:t>  </a:t>
            </a:r>
            <a:r>
              <a:rPr lang="en-US" dirty="0" smtClean="0">
                <a:solidFill>
                  <a:srgbClr val="F5B363"/>
                </a:solidFill>
              </a:rPr>
              <a:t>Interviewees</a:t>
            </a:r>
            <a:r>
              <a:rPr lang="zh-TW" altLang="en-US" dirty="0" smtClean="0">
                <a:solidFill>
                  <a:srgbClr val="F5B363"/>
                </a:solidFill>
              </a:rPr>
              <a:t> </a:t>
            </a:r>
            <a:r>
              <a:rPr lang="en-US" altLang="zh-TW" dirty="0" smtClean="0">
                <a:solidFill>
                  <a:srgbClr val="F5B363"/>
                </a:solidFill>
              </a:rPr>
              <a:t>(1/3)</a:t>
            </a:r>
            <a:endParaRPr lang="en-US" dirty="0">
              <a:solidFill>
                <a:srgbClr val="F5B363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3678175" y="2284945"/>
            <a:ext cx="2065592" cy="3227011"/>
            <a:chOff x="3959381" y="2234383"/>
            <a:chExt cx="2065592" cy="3227011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2065592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黃先生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私訊約訪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健身房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休息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區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自備便當</a:t>
              </a: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上班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幾乎每天下廚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健身教練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725939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3414490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圖片版面配置區 1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" b="2720"/>
          <a:stretch>
            <a:fillRect/>
          </a:stretch>
        </p:blipFill>
        <p:spPr>
          <a:xfrm>
            <a:off x="6643838" y="2184579"/>
            <a:ext cx="2144382" cy="3446328"/>
          </a:xfrm>
        </p:spPr>
      </p:pic>
      <p:pic>
        <p:nvPicPr>
          <p:cNvPr id="10" name="圖片版面配置區 9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1" r="18721"/>
          <a:stretch>
            <a:fillRect/>
          </a:stretch>
        </p:blipFill>
        <p:spPr/>
      </p:pic>
      <p:grpSp>
        <p:nvGrpSpPr>
          <p:cNvPr id="52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9329597" y="2284945"/>
            <a:ext cx="2065592" cy="3227011"/>
            <a:chOff x="3959381" y="2234383"/>
            <a:chExt cx="2065592" cy="3227011"/>
          </a:xfrm>
        </p:grpSpPr>
        <p:sp>
          <p:nvSpPr>
            <p:cNvPr id="53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2065592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傅小姐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lvl="0">
                <a:lnSpc>
                  <a:spcPct val="130000"/>
                </a:lnSpc>
                <a:spcAft>
                  <a:spcPts val="1200"/>
                </a:spcAft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長庚醫院研究員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口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頭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約訪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晚餐粥餐廳</a:t>
              </a:r>
            </a:p>
            <a:p>
              <a:pPr>
                <a:lnSpc>
                  <a:spcPct val="130000"/>
                </a:lnSpc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偶爾下廚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媽媽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9065912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zh-TW" altLang="en-US" dirty="0">
                <a:solidFill>
                  <a:srgbClr val="F5B363"/>
                </a:solidFill>
              </a:rPr>
              <a:t>  </a:t>
            </a:r>
            <a:r>
              <a:rPr lang="en-US" dirty="0">
                <a:solidFill>
                  <a:srgbClr val="F5B363"/>
                </a:solidFill>
              </a:rPr>
              <a:t>Interviewees</a:t>
            </a:r>
            <a:r>
              <a:rPr lang="zh-TW" altLang="en-US" dirty="0">
                <a:solidFill>
                  <a:srgbClr val="F5B363"/>
                </a:solidFill>
              </a:rPr>
              <a:t> </a:t>
            </a:r>
            <a:r>
              <a:rPr lang="en-US" altLang="zh-TW" dirty="0">
                <a:solidFill>
                  <a:srgbClr val="F5B363"/>
                </a:solidFill>
              </a:rPr>
              <a:t>(2/3)</a:t>
            </a:r>
            <a:endParaRPr lang="en-US" dirty="0">
              <a:solidFill>
                <a:srgbClr val="F5B363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9513398" y="2308002"/>
            <a:ext cx="2065592" cy="3227011"/>
            <a:chOff x="3959381" y="2234383"/>
            <a:chExt cx="2065592" cy="3227011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2065592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呂先生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私訊約訪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實驗室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自己不下廚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媽媽每天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下</a:t>
              </a: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廚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研究助理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6561162" y="1987700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74133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9249713" y="1873400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0" r="21050"/>
          <a:stretch>
            <a:fillRect/>
          </a:stretch>
        </p:blipFill>
        <p:spPr>
          <a:xfrm>
            <a:off x="604171" y="1850343"/>
            <a:ext cx="2560320" cy="4114800"/>
          </a:xfrm>
        </p:spPr>
      </p:pic>
      <p:pic>
        <p:nvPicPr>
          <p:cNvPr id="4" name="圖片版面配置區 3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5" r="18885"/>
          <a:stretch>
            <a:fillRect/>
          </a:stretch>
        </p:blipFill>
        <p:spPr>
          <a:xfrm>
            <a:off x="6424002" y="1873400"/>
            <a:ext cx="2560320" cy="4114800"/>
          </a:xfrm>
        </p:spPr>
      </p:pic>
      <p:grpSp>
        <p:nvGrpSpPr>
          <p:cNvPr id="27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3508807" y="2185195"/>
            <a:ext cx="2326727" cy="3753132"/>
            <a:chOff x="3957496" y="2234383"/>
            <a:chExt cx="2326727" cy="3753132"/>
          </a:xfrm>
        </p:grpSpPr>
        <p:sp>
          <p:nvSpPr>
            <p:cNvPr id="33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7496" y="2725083"/>
              <a:ext cx="2326727" cy="326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吳小姐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>
                <a:spcAft>
                  <a:spcPts val="1200"/>
                </a:spcAft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研究生，獨自外宿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私訊約訪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@HOME</a:t>
              </a:r>
            </a:p>
            <a:p>
              <a:pPr>
                <a:lnSpc>
                  <a:spcPct val="130000"/>
                </a:lnSpc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自己偶爾下廚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假日回家和家人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一起煮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姊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姊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3313507" y="1866968"/>
            <a:ext cx="2634846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zh-TW" altLang="en-US" dirty="0">
                <a:solidFill>
                  <a:srgbClr val="F5B363"/>
                </a:solidFill>
              </a:rPr>
              <a:t>  </a:t>
            </a:r>
            <a:r>
              <a:rPr lang="en-US" dirty="0">
                <a:solidFill>
                  <a:srgbClr val="F5B363"/>
                </a:solidFill>
              </a:rPr>
              <a:t>Interviewees</a:t>
            </a:r>
            <a:r>
              <a:rPr lang="zh-TW" altLang="en-US" dirty="0">
                <a:solidFill>
                  <a:srgbClr val="F5B363"/>
                </a:solidFill>
              </a:rPr>
              <a:t> </a:t>
            </a:r>
            <a:r>
              <a:rPr lang="en-US" altLang="zh-TW" dirty="0" smtClean="0">
                <a:solidFill>
                  <a:srgbClr val="F5B363"/>
                </a:solidFill>
              </a:rPr>
              <a:t>(3/3</a:t>
            </a:r>
            <a:r>
              <a:rPr lang="en-US" altLang="zh-TW" dirty="0">
                <a:solidFill>
                  <a:srgbClr val="F5B363"/>
                </a:solidFill>
              </a:rPr>
              <a:t>)</a:t>
            </a:r>
            <a:endParaRPr lang="en-US" dirty="0">
              <a:solidFill>
                <a:srgbClr val="F5B363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3442479" y="2732931"/>
            <a:ext cx="2065592" cy="2673014"/>
            <a:chOff x="3959381" y="2234383"/>
            <a:chExt cx="2065592" cy="2673014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2065592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失蹤組員的訪問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家中很少下廚</a:t>
              </a:r>
              <a:endPara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自己喜歡烤餅乾、做甜點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烘焙小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姐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6561162" y="1987700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6398077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3195115" y="2460571"/>
            <a:ext cx="2560320" cy="3145247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9184117" y="2185195"/>
            <a:ext cx="2821312" cy="3522299"/>
            <a:chOff x="3957496" y="2234383"/>
            <a:chExt cx="2326727" cy="3522299"/>
          </a:xfrm>
        </p:grpSpPr>
        <p:sp>
          <p:nvSpPr>
            <p:cNvPr id="33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7496" y="2725083"/>
              <a:ext cx="2326727" cy="3031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600"/>
                </a:spcAft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張先生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lvl="0">
                <a:spcAft>
                  <a:spcPts val="1200"/>
                </a:spcAft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美式餐廳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Barkers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老闆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lvl="0">
                <a:lnSpc>
                  <a:spcPct val="130000"/>
                </a:lnSpc>
                <a:defRPr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到店消費時口頭約訪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30000"/>
                </a:lnSpc>
                <a:defRPr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餐廳打烊前訪問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Barkers</a:t>
              </a:r>
            </a:p>
            <a:p>
              <a:pPr>
                <a:lnSpc>
                  <a:spcPct val="130000"/>
                </a:lnSpc>
                <a:defRPr/>
              </a:pP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天天下廚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老闆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9022067" y="1850343"/>
            <a:ext cx="2879452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圖片版面配置區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r="1174"/>
          <a:stretch>
            <a:fillRect/>
          </a:stretch>
        </p:blipFill>
        <p:spPr>
          <a:xfrm>
            <a:off x="6036904" y="2479675"/>
            <a:ext cx="2838450" cy="2906713"/>
          </a:xfrm>
        </p:spPr>
      </p:pic>
      <p:pic>
        <p:nvPicPr>
          <p:cNvPr id="14" name="圖片版面配置區 1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3" r="13473"/>
          <a:stretch>
            <a:fillRect/>
          </a:stretch>
        </p:blipFill>
        <p:spPr>
          <a:xfrm flipH="1">
            <a:off x="351331" y="2344427"/>
            <a:ext cx="2677665" cy="3377534"/>
          </a:xfrm>
        </p:spPr>
      </p:pic>
    </p:spTree>
    <p:extLst>
      <p:ext uri="{BB962C8B-B14F-4D97-AF65-F5344CB8AC3E}">
        <p14:creationId xmlns:p14="http://schemas.microsoft.com/office/powerpoint/2010/main" val="19101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10700-FAEA-4474-A511-6D3344DA3D82}"/>
              </a:ext>
            </a:extLst>
          </p:cNvPr>
          <p:cNvSpPr txBox="1"/>
          <p:nvPr/>
        </p:nvSpPr>
        <p:spPr>
          <a:xfrm>
            <a:off x="754977" y="815311"/>
            <a:ext cx="5319004" cy="6093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Results (1/4) : </a:t>
            </a:r>
            <a:r>
              <a:rPr lang="zh-TW" altLang="en-US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教練</a:t>
            </a:r>
            <a:endParaRPr lang="ko-KR" altLang="en-US" sz="44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E62A1-908E-4DC3-9ABD-64F23D78544B}"/>
              </a:ext>
            </a:extLst>
          </p:cNvPr>
          <p:cNvSpPr/>
          <p:nvPr/>
        </p:nvSpPr>
        <p:spPr>
          <a:xfrm>
            <a:off x="235187" y="112001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rgbClr val="CDA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r="4568"/>
          <a:stretch>
            <a:fillRect/>
          </a:stretch>
        </p:blipFill>
        <p:spPr>
          <a:xfrm>
            <a:off x="7851901" y="664299"/>
            <a:ext cx="3724275" cy="5467350"/>
          </a:xfrm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444783" y="1898506"/>
            <a:ext cx="5939391" cy="48038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早上起床飯進電鍋、肉進烤箱，就可以去盥洗，盥洗完炒個菜剛好裝盒出門。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自煮是為了控制卡路里及營養素。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習慣煮家常菜，不常開發新菜色。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嘗試簡單的食譜，需要厲害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的教學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才可能做困難的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料理。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每天都要煮，希望可以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快速煮出營養的便當。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7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728365" y="729437"/>
            <a:ext cx="3142210" cy="3054927"/>
          </a:xfrm>
          <a:prstGeom prst="rect">
            <a:avLst/>
          </a:prstGeom>
          <a:solidFill>
            <a:srgbClr val="FFC5FF">
              <a:alpha val="67843"/>
            </a:srgb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DO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吃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自己煮的午餐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按摩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緊繃肌肉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排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下午健身課表</a:t>
            </a:r>
          </a:p>
          <a:p>
            <a:pPr algn="ctr"/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02526" y="3961015"/>
            <a:ext cx="6405278" cy="2585257"/>
          </a:xfrm>
          <a:prstGeom prst="rect">
            <a:avLst/>
          </a:prstGeom>
          <a:solidFill>
            <a:srgbClr val="E5CFF5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THINK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煮飯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是為了控制飲食，控制飲食是為了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健身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非家常菜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才會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想查食譜。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難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的菜會想要食譜在手或是清楚教學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685364" y="4253947"/>
            <a:ext cx="5390679" cy="2013847"/>
          </a:xfrm>
          <a:prstGeom prst="rect">
            <a:avLst/>
          </a:prstGeom>
          <a:solidFill>
            <a:srgbClr val="BDDEFF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FEEL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習慣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於煮家常菜，偶爾試試複雜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菜色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煮飯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有目的，需要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快狠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82634" y="182875"/>
            <a:ext cx="8180429" cy="3601489"/>
          </a:xfrm>
          <a:prstGeom prst="rect">
            <a:avLst/>
          </a:prstGeom>
          <a:solidFill>
            <a:srgbClr val="FDF49D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SAY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“煮西餐比較常看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食譜”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若能克服心理障礙，會考慮吃蟲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炊是為了控制卡路里、三大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營養素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5125" indent="-365125">
              <a:lnSpc>
                <a:spcPct val="15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開始學煮家常菜是當媽媽的副廚，後來會看型男大主廚跟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Jamie Oliver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學，這些菜都相對簡單，不需要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10700-FAEA-4474-A511-6D3344DA3D82}"/>
              </a:ext>
            </a:extLst>
          </p:cNvPr>
          <p:cNvSpPr txBox="1"/>
          <p:nvPr/>
        </p:nvSpPr>
        <p:spPr>
          <a:xfrm>
            <a:off x="758244" y="748811"/>
            <a:ext cx="5319004" cy="6093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Results</a:t>
            </a:r>
            <a:r>
              <a:rPr lang="en-US" altLang="zh-TW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(2/4</a:t>
            </a:r>
            <a:r>
              <a:rPr lang="en-US" altLang="zh-TW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4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: </a:t>
            </a:r>
            <a:r>
              <a:rPr lang="zh-TW" altLang="en-US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姊姊</a:t>
            </a:r>
            <a:endParaRPr lang="ko-KR" altLang="en-US" sz="44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E62A1-908E-4DC3-9ABD-64F23D78544B}"/>
              </a:ext>
            </a:extLst>
          </p:cNvPr>
          <p:cNvSpPr/>
          <p:nvPr/>
        </p:nvSpPr>
        <p:spPr>
          <a:xfrm>
            <a:off x="168687" y="105351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rgbClr val="CDA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282680" y="1727402"/>
            <a:ext cx="6088937" cy="49535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對下廚的態度很彈性，平常沒空隨便煮，有時間就會花很多心力下去，也願意嘗試各種新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事物。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又不會設計適合放手機的地方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都要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擦乾手才能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摸手機很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麻煩。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假日有空煮飯的時候，就會想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跟家人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一起煮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一頓豐盛的，一起煮一起吃也比較有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成就感。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想要記下自己專屬的食譜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，一陣子沒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煮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不會忘記家人喜歡的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口味。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版面配置區 1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6599" r="9602" b="17519"/>
          <a:stretch/>
        </p:blipFill>
        <p:spPr>
          <a:xfrm>
            <a:off x="6849687" y="3108960"/>
            <a:ext cx="5111230" cy="3358341"/>
          </a:xfrm>
        </p:spPr>
      </p:pic>
    </p:spTree>
    <p:extLst>
      <p:ext uri="{BB962C8B-B14F-4D97-AF65-F5344CB8AC3E}">
        <p14:creationId xmlns:p14="http://schemas.microsoft.com/office/powerpoint/2010/main" val="2438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1679</Words>
  <Application>Microsoft Office PowerPoint</Application>
  <PresentationFormat>寬螢幕</PresentationFormat>
  <Paragraphs>235</Paragraphs>
  <Slides>18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Unicode MS</vt:lpstr>
      <vt:lpstr>FZShuTi</vt:lpstr>
      <vt:lpstr>微軟正黑體</vt:lpstr>
      <vt:lpstr>新細明體</vt:lpstr>
      <vt:lpstr>Arial</vt:lpstr>
      <vt:lpstr>Calibri</vt:lpstr>
      <vt:lpstr>Cover and End Slide Master</vt:lpstr>
      <vt:lpstr>Contents Slide Master</vt:lpstr>
      <vt:lpstr>Section Break Slide Master</vt:lpstr>
      <vt:lpstr>Cooking Assistant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Platine</cp:lastModifiedBy>
  <cp:revision>185</cp:revision>
  <dcterms:created xsi:type="dcterms:W3CDTF">2019-01-14T06:35:35Z</dcterms:created>
  <dcterms:modified xsi:type="dcterms:W3CDTF">2019-03-06T02:42:19Z</dcterms:modified>
</cp:coreProperties>
</file>