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sldIdLst>
    <p:sldId id="346" r:id="rId4"/>
    <p:sldId id="358" r:id="rId5"/>
    <p:sldId id="348" r:id="rId6"/>
    <p:sldId id="349" r:id="rId7"/>
    <p:sldId id="350" r:id="rId8"/>
    <p:sldId id="353" r:id="rId9"/>
    <p:sldId id="352" r:id="rId10"/>
    <p:sldId id="351" r:id="rId11"/>
    <p:sldId id="357" r:id="rId12"/>
    <p:sldId id="326" r:id="rId13"/>
    <p:sldId id="340" r:id="rId14"/>
    <p:sldId id="355" r:id="rId15"/>
    <p:sldId id="344" r:id="rId16"/>
    <p:sldId id="343" r:id="rId17"/>
    <p:sldId id="341" r:id="rId18"/>
    <p:sldId id="345" r:id="rId19"/>
    <p:sldId id="35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B18240"/>
    <a:srgbClr val="0000FF"/>
    <a:srgbClr val="E6E6E6"/>
    <a:srgbClr val="F4AE59"/>
    <a:srgbClr val="FF9900"/>
    <a:srgbClr val="F2B771"/>
    <a:srgbClr val="4D7ED6"/>
    <a:srgbClr val="EED49B"/>
    <a:srgbClr val="F9D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84113" autoAdjust="0"/>
  </p:normalViewPr>
  <p:slideViewPr>
    <p:cSldViewPr snapToGrid="0" showGuides="1">
      <p:cViewPr varScale="1">
        <p:scale>
          <a:sx n="112" d="100"/>
          <a:sy n="112" d="100"/>
        </p:scale>
        <p:origin x="498" y="96"/>
      </p:cViewPr>
      <p:guideLst>
        <p:guide pos="3840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Wei Huang" userId="8f1561170b7cc3d0" providerId="LiveId" clId="{5716658A-DD64-4AB8-9AD5-3C1EEF0EB67E}"/>
    <pc:docChg chg="undo custSel addSld modSld">
      <pc:chgData name="Han Wei Huang" userId="8f1561170b7cc3d0" providerId="LiveId" clId="{5716658A-DD64-4AB8-9AD5-3C1EEF0EB67E}" dt="2019-05-13T16:38:26.373" v="743" actId="1076"/>
      <pc:docMkLst>
        <pc:docMk/>
      </pc:docMkLst>
      <pc:sldChg chg="addSp delSp modSp">
        <pc:chgData name="Han Wei Huang" userId="8f1561170b7cc3d0" providerId="LiveId" clId="{5716658A-DD64-4AB8-9AD5-3C1EEF0EB67E}" dt="2019-05-13T15:44:58.499" v="256" actId="1076"/>
        <pc:sldMkLst>
          <pc:docMk/>
          <pc:sldMk cId="608538505" sldId="326"/>
        </pc:sldMkLst>
        <pc:spChg chg="del">
          <ac:chgData name="Han Wei Huang" userId="8f1561170b7cc3d0" providerId="LiveId" clId="{5716658A-DD64-4AB8-9AD5-3C1EEF0EB67E}" dt="2019-05-13T15:38:42.384" v="5" actId="478"/>
          <ac:spMkLst>
            <pc:docMk/>
            <pc:sldMk cId="608538505" sldId="326"/>
            <ac:spMk id="2" creationId="{00000000-0000-0000-0000-000000000000}"/>
          </ac:spMkLst>
        </pc:spChg>
        <pc:spChg chg="add mod">
          <ac:chgData name="Han Wei Huang" userId="8f1561170b7cc3d0" providerId="LiveId" clId="{5716658A-DD64-4AB8-9AD5-3C1EEF0EB67E}" dt="2019-05-13T15:44:58.499" v="256" actId="1076"/>
          <ac:spMkLst>
            <pc:docMk/>
            <pc:sldMk cId="608538505" sldId="326"/>
            <ac:spMk id="3" creationId="{4E8361D2-F393-4B5E-8AF4-F770D788AB6F}"/>
          </ac:spMkLst>
        </pc:spChg>
        <pc:spChg chg="del">
          <ac:chgData name="Han Wei Huang" userId="8f1561170b7cc3d0" providerId="LiveId" clId="{5716658A-DD64-4AB8-9AD5-3C1EEF0EB67E}" dt="2019-05-13T15:38:40.743" v="4" actId="478"/>
          <ac:spMkLst>
            <pc:docMk/>
            <pc:sldMk cId="608538505" sldId="326"/>
            <ac:spMk id="7" creationId="{00000000-0000-0000-0000-000000000000}"/>
          </ac:spMkLst>
        </pc:spChg>
        <pc:spChg chg="add mod">
          <ac:chgData name="Han Wei Huang" userId="8f1561170b7cc3d0" providerId="LiveId" clId="{5716658A-DD64-4AB8-9AD5-3C1EEF0EB67E}" dt="2019-05-13T15:44:58.499" v="256" actId="1076"/>
          <ac:spMkLst>
            <pc:docMk/>
            <pc:sldMk cId="608538505" sldId="326"/>
            <ac:spMk id="9" creationId="{63E700CB-A229-43D2-9C77-CB1C91DF4247}"/>
          </ac:spMkLst>
        </pc:spChg>
        <pc:spChg chg="add mod">
          <ac:chgData name="Han Wei Huang" userId="8f1561170b7cc3d0" providerId="LiveId" clId="{5716658A-DD64-4AB8-9AD5-3C1EEF0EB67E}" dt="2019-05-13T15:44:58.499" v="256" actId="1076"/>
          <ac:spMkLst>
            <pc:docMk/>
            <pc:sldMk cId="608538505" sldId="326"/>
            <ac:spMk id="11" creationId="{EA4CF70D-0A86-48FA-A55D-76A76CED1C2B}"/>
          </ac:spMkLst>
        </pc:spChg>
        <pc:picChg chg="add mod">
          <ac:chgData name="Han Wei Huang" userId="8f1561170b7cc3d0" providerId="LiveId" clId="{5716658A-DD64-4AB8-9AD5-3C1EEF0EB67E}" dt="2019-05-13T15:44:58.499" v="256" actId="1076"/>
          <ac:picMkLst>
            <pc:docMk/>
            <pc:sldMk cId="608538505" sldId="326"/>
            <ac:picMk id="1026" creationId="{249594FC-72E8-4708-9471-C9F05431CA2B}"/>
          </ac:picMkLst>
        </pc:picChg>
        <pc:picChg chg="add mod modCrop">
          <ac:chgData name="Han Wei Huang" userId="8f1561170b7cc3d0" providerId="LiveId" clId="{5716658A-DD64-4AB8-9AD5-3C1EEF0EB67E}" dt="2019-05-13T15:44:58.499" v="256" actId="1076"/>
          <ac:picMkLst>
            <pc:docMk/>
            <pc:sldMk cId="608538505" sldId="326"/>
            <ac:picMk id="1028" creationId="{6BF9C2F5-831E-4206-AD67-E7178774BD7A}"/>
          </ac:picMkLst>
        </pc:picChg>
        <pc:picChg chg="del">
          <ac:chgData name="Han Wei Huang" userId="8f1561170b7cc3d0" providerId="LiveId" clId="{5716658A-DD64-4AB8-9AD5-3C1EEF0EB67E}" dt="2019-05-13T15:38:18.296" v="1" actId="478"/>
          <ac:picMkLst>
            <pc:docMk/>
            <pc:sldMk cId="608538505" sldId="326"/>
            <ac:picMk id="2050" creationId="{00000000-0000-0000-0000-000000000000}"/>
          </ac:picMkLst>
        </pc:picChg>
        <pc:picChg chg="del">
          <ac:chgData name="Han Wei Huang" userId="8f1561170b7cc3d0" providerId="LiveId" clId="{5716658A-DD64-4AB8-9AD5-3C1EEF0EB67E}" dt="2019-05-13T15:38:17.293" v="0" actId="478"/>
          <ac:picMkLst>
            <pc:docMk/>
            <pc:sldMk cId="608538505" sldId="326"/>
            <ac:picMk id="2054" creationId="{00000000-0000-0000-0000-000000000000}"/>
          </ac:picMkLst>
        </pc:picChg>
      </pc:sldChg>
      <pc:sldChg chg="addSp delSp modSp">
        <pc:chgData name="Han Wei Huang" userId="8f1561170b7cc3d0" providerId="LiveId" clId="{5716658A-DD64-4AB8-9AD5-3C1EEF0EB67E}" dt="2019-05-13T16:34:12.219" v="707" actId="14100"/>
        <pc:sldMkLst>
          <pc:docMk/>
          <pc:sldMk cId="210254918" sldId="340"/>
        </pc:sldMkLst>
        <pc:spChg chg="mod">
          <ac:chgData name="Han Wei Huang" userId="8f1561170b7cc3d0" providerId="LiveId" clId="{5716658A-DD64-4AB8-9AD5-3C1EEF0EB67E}" dt="2019-05-13T15:45:36.089" v="311"/>
          <ac:spMkLst>
            <pc:docMk/>
            <pc:sldMk cId="210254918" sldId="340"/>
            <ac:spMk id="3" creationId="{A725F5B1-9281-4B5F-8FD6-87F23563FC95}"/>
          </ac:spMkLst>
        </pc:spChg>
        <pc:spChg chg="mod">
          <ac:chgData name="Han Wei Huang" userId="8f1561170b7cc3d0" providerId="LiveId" clId="{5716658A-DD64-4AB8-9AD5-3C1EEF0EB67E}" dt="2019-05-13T16:34:12.219" v="707" actId="14100"/>
          <ac:spMkLst>
            <pc:docMk/>
            <pc:sldMk cId="210254918" sldId="340"/>
            <ac:spMk id="4" creationId="{393C2561-A40F-41AD-89B3-9B9D01712BC4}"/>
          </ac:spMkLst>
        </pc:spChg>
        <pc:spChg chg="del">
          <ac:chgData name="Han Wei Huang" userId="8f1561170b7cc3d0" providerId="LiveId" clId="{5716658A-DD64-4AB8-9AD5-3C1EEF0EB67E}" dt="2019-05-13T16:01:41.959" v="312" actId="478"/>
          <ac:spMkLst>
            <pc:docMk/>
            <pc:sldMk cId="210254918" sldId="340"/>
            <ac:spMk id="5" creationId="{91C819E2-63B7-40BD-8A37-BF791F3B9B3D}"/>
          </ac:spMkLst>
        </pc:spChg>
        <pc:spChg chg="del">
          <ac:chgData name="Han Wei Huang" userId="8f1561170b7cc3d0" providerId="LiveId" clId="{5716658A-DD64-4AB8-9AD5-3C1EEF0EB67E}" dt="2019-05-13T16:02:18.163" v="409" actId="478"/>
          <ac:spMkLst>
            <pc:docMk/>
            <pc:sldMk cId="210254918" sldId="340"/>
            <ac:spMk id="7" creationId="{9C5A04AA-A50B-457A-A783-D941E78BCCDF}"/>
          </ac:spMkLst>
        </pc:spChg>
        <pc:spChg chg="del">
          <ac:chgData name="Han Wei Huang" userId="8f1561170b7cc3d0" providerId="LiveId" clId="{5716658A-DD64-4AB8-9AD5-3C1EEF0EB67E}" dt="2019-05-13T16:02:17.468" v="408" actId="478"/>
          <ac:spMkLst>
            <pc:docMk/>
            <pc:sldMk cId="210254918" sldId="340"/>
            <ac:spMk id="8" creationId="{BEC8CA70-56E6-4142-AA1F-1CF8ABCDD3E9}"/>
          </ac:spMkLst>
        </pc:spChg>
        <pc:spChg chg="del">
          <ac:chgData name="Han Wei Huang" userId="8f1561170b7cc3d0" providerId="LiveId" clId="{5716658A-DD64-4AB8-9AD5-3C1EEF0EB67E}" dt="2019-05-13T16:02:15.998" v="406" actId="478"/>
          <ac:spMkLst>
            <pc:docMk/>
            <pc:sldMk cId="210254918" sldId="340"/>
            <ac:spMk id="10" creationId="{34DFCC9B-3A08-4F9F-B99B-089F71358E74}"/>
          </ac:spMkLst>
        </pc:spChg>
        <pc:spChg chg="del">
          <ac:chgData name="Han Wei Huang" userId="8f1561170b7cc3d0" providerId="LiveId" clId="{5716658A-DD64-4AB8-9AD5-3C1EEF0EB67E}" dt="2019-05-13T16:02:16.957" v="407" actId="478"/>
          <ac:spMkLst>
            <pc:docMk/>
            <pc:sldMk cId="210254918" sldId="340"/>
            <ac:spMk id="11" creationId="{34DFCC9B-3A08-4F9F-B99B-089F71358E74}"/>
          </ac:spMkLst>
        </pc:spChg>
        <pc:picChg chg="add del mod">
          <ac:chgData name="Han Wei Huang" userId="8f1561170b7cc3d0" providerId="LiveId" clId="{5716658A-DD64-4AB8-9AD5-3C1EEF0EB67E}" dt="2019-05-13T16:12:00.713" v="430" actId="478"/>
          <ac:picMkLst>
            <pc:docMk/>
            <pc:sldMk cId="210254918" sldId="340"/>
            <ac:picMk id="2" creationId="{625F4FD8-0778-455C-B01B-98E83F5C4F52}"/>
          </ac:picMkLst>
        </pc:picChg>
      </pc:sldChg>
      <pc:sldChg chg="modSp">
        <pc:chgData name="Han Wei Huang" userId="8f1561170b7cc3d0" providerId="LiveId" clId="{5716658A-DD64-4AB8-9AD5-3C1EEF0EB67E}" dt="2019-05-13T16:13:52.658" v="445" actId="20577"/>
        <pc:sldMkLst>
          <pc:docMk/>
          <pc:sldMk cId="1525959012" sldId="341"/>
        </pc:sldMkLst>
        <pc:spChg chg="mod">
          <ac:chgData name="Han Wei Huang" userId="8f1561170b7cc3d0" providerId="LiveId" clId="{5716658A-DD64-4AB8-9AD5-3C1EEF0EB67E}" dt="2019-05-13T16:13:52.658" v="445" actId="20577"/>
          <ac:spMkLst>
            <pc:docMk/>
            <pc:sldMk cId="1525959012" sldId="341"/>
            <ac:spMk id="3" creationId="{A725F5B1-9281-4B5F-8FD6-87F23563FC95}"/>
          </ac:spMkLst>
        </pc:spChg>
      </pc:sldChg>
      <pc:sldChg chg="addSp delSp modSp add">
        <pc:chgData name="Han Wei Huang" userId="8f1561170b7cc3d0" providerId="LiveId" clId="{5716658A-DD64-4AB8-9AD5-3C1EEF0EB67E}" dt="2019-05-13T16:34:01.296" v="684" actId="20577"/>
        <pc:sldMkLst>
          <pc:docMk/>
          <pc:sldMk cId="169253953" sldId="343"/>
        </pc:sldMkLst>
        <pc:spChg chg="mod">
          <ac:chgData name="Han Wei Huang" userId="8f1561170b7cc3d0" providerId="LiveId" clId="{5716658A-DD64-4AB8-9AD5-3C1EEF0EB67E}" dt="2019-05-13T16:14:06.869" v="465"/>
          <ac:spMkLst>
            <pc:docMk/>
            <pc:sldMk cId="169253953" sldId="343"/>
            <ac:spMk id="3" creationId="{A725F5B1-9281-4B5F-8FD6-87F23563FC95}"/>
          </ac:spMkLst>
        </pc:spChg>
        <pc:spChg chg="mod">
          <ac:chgData name="Han Wei Huang" userId="8f1561170b7cc3d0" providerId="LiveId" clId="{5716658A-DD64-4AB8-9AD5-3C1EEF0EB67E}" dt="2019-05-13T16:34:01.296" v="684" actId="20577"/>
          <ac:spMkLst>
            <pc:docMk/>
            <pc:sldMk cId="169253953" sldId="343"/>
            <ac:spMk id="4" creationId="{393C2561-A40F-41AD-89B3-9B9D01712BC4}"/>
          </ac:spMkLst>
        </pc:spChg>
        <pc:spChg chg="add del mod">
          <ac:chgData name="Han Wei Huang" userId="8f1561170b7cc3d0" providerId="LiveId" clId="{5716658A-DD64-4AB8-9AD5-3C1EEF0EB67E}" dt="2019-05-13T16:19:36.557" v="596"/>
          <ac:spMkLst>
            <pc:docMk/>
            <pc:sldMk cId="169253953" sldId="343"/>
            <ac:spMk id="5" creationId="{E64F823D-69E7-43DE-8C79-F842F8A8784C}"/>
          </ac:spMkLst>
        </pc:spChg>
        <pc:spChg chg="add del">
          <ac:chgData name="Han Wei Huang" userId="8f1561170b7cc3d0" providerId="LiveId" clId="{5716658A-DD64-4AB8-9AD5-3C1EEF0EB67E}" dt="2019-05-13T16:22:54.371" v="602" actId="478"/>
          <ac:spMkLst>
            <pc:docMk/>
            <pc:sldMk cId="169253953" sldId="343"/>
            <ac:spMk id="12" creationId="{D975880A-B00F-4719-8697-EE896C8C5F50}"/>
          </ac:spMkLst>
        </pc:spChg>
        <pc:spChg chg="add del">
          <ac:chgData name="Han Wei Huang" userId="8f1561170b7cc3d0" providerId="LiveId" clId="{5716658A-DD64-4AB8-9AD5-3C1EEF0EB67E}" dt="2019-05-13T16:22:54.371" v="602" actId="478"/>
          <ac:spMkLst>
            <pc:docMk/>
            <pc:sldMk cId="169253953" sldId="343"/>
            <ac:spMk id="16" creationId="{2E4963F4-DCD0-4B2F-9777-8FC9813EF661}"/>
          </ac:spMkLst>
        </pc:spChg>
        <pc:spChg chg="add del">
          <ac:chgData name="Han Wei Huang" userId="8f1561170b7cc3d0" providerId="LiveId" clId="{5716658A-DD64-4AB8-9AD5-3C1EEF0EB67E}" dt="2019-05-13T16:22:54.371" v="602" actId="478"/>
          <ac:spMkLst>
            <pc:docMk/>
            <pc:sldMk cId="169253953" sldId="343"/>
            <ac:spMk id="17" creationId="{FB578366-3826-4217-B148-E243710DEDB1}"/>
          </ac:spMkLst>
        </pc:spChg>
        <pc:spChg chg="add">
          <ac:chgData name="Han Wei Huang" userId="8f1561170b7cc3d0" providerId="LiveId" clId="{5716658A-DD64-4AB8-9AD5-3C1EEF0EB67E}" dt="2019-05-13T16:22:54.552" v="603"/>
          <ac:spMkLst>
            <pc:docMk/>
            <pc:sldMk cId="169253953" sldId="343"/>
            <ac:spMk id="27" creationId="{1053ECC4-F6A8-4F53-9864-275EA155BBDA}"/>
          </ac:spMkLst>
        </pc:spChg>
        <pc:spChg chg="add">
          <ac:chgData name="Han Wei Huang" userId="8f1561170b7cc3d0" providerId="LiveId" clId="{5716658A-DD64-4AB8-9AD5-3C1EEF0EB67E}" dt="2019-05-13T16:22:54.552" v="603"/>
          <ac:spMkLst>
            <pc:docMk/>
            <pc:sldMk cId="169253953" sldId="343"/>
            <ac:spMk id="28" creationId="{F74E73FE-3326-4C40-A5E1-51DC53F21A74}"/>
          </ac:spMkLst>
        </pc:spChg>
        <pc:spChg chg="add del mod">
          <ac:chgData name="Han Wei Huang" userId="8f1561170b7cc3d0" providerId="LiveId" clId="{5716658A-DD64-4AB8-9AD5-3C1EEF0EB67E}" dt="2019-05-13T16:25:23.512" v="607"/>
          <ac:spMkLst>
            <pc:docMk/>
            <pc:sldMk cId="169253953" sldId="343"/>
            <ac:spMk id="31" creationId="{14431948-A310-40E9-97C5-E8F57120AB06}"/>
          </ac:spMkLst>
        </pc:spChg>
        <pc:picChg chg="add del">
          <ac:chgData name="Han Wei Huang" userId="8f1561170b7cc3d0" providerId="LiveId" clId="{5716658A-DD64-4AB8-9AD5-3C1EEF0EB67E}" dt="2019-05-13T16:22:54.371" v="602" actId="478"/>
          <ac:picMkLst>
            <pc:docMk/>
            <pc:sldMk cId="169253953" sldId="343"/>
            <ac:picMk id="6" creationId="{00D631B7-A091-4C74-88DC-2180F0708E30}"/>
          </ac:picMkLst>
        </pc:picChg>
        <pc:picChg chg="add del">
          <ac:chgData name="Han Wei Huang" userId="8f1561170b7cc3d0" providerId="LiveId" clId="{5716658A-DD64-4AB8-9AD5-3C1EEF0EB67E}" dt="2019-05-13T16:22:54.371" v="602" actId="478"/>
          <ac:picMkLst>
            <pc:docMk/>
            <pc:sldMk cId="169253953" sldId="343"/>
            <ac:picMk id="7" creationId="{109BBD24-CAE8-4472-9262-04A77D65A22E}"/>
          </ac:picMkLst>
        </pc:picChg>
        <pc:picChg chg="add del">
          <ac:chgData name="Han Wei Huang" userId="8f1561170b7cc3d0" providerId="LiveId" clId="{5716658A-DD64-4AB8-9AD5-3C1EEF0EB67E}" dt="2019-05-13T16:22:54.371" v="602" actId="478"/>
          <ac:picMkLst>
            <pc:docMk/>
            <pc:sldMk cId="169253953" sldId="343"/>
            <ac:picMk id="8" creationId="{06F39428-B8E8-426A-B3C8-6C666493F186}"/>
          </ac:picMkLst>
        </pc:picChg>
        <pc:picChg chg="add del">
          <ac:chgData name="Han Wei Huang" userId="8f1561170b7cc3d0" providerId="LiveId" clId="{5716658A-DD64-4AB8-9AD5-3C1EEF0EB67E}" dt="2019-05-13T16:22:54.371" v="602" actId="478"/>
          <ac:picMkLst>
            <pc:docMk/>
            <pc:sldMk cId="169253953" sldId="343"/>
            <ac:picMk id="9" creationId="{EB065150-6F91-4D3C-A343-C6A6C09D06E0}"/>
          </ac:picMkLst>
        </pc:picChg>
        <pc:picChg chg="add del">
          <ac:chgData name="Han Wei Huang" userId="8f1561170b7cc3d0" providerId="LiveId" clId="{5716658A-DD64-4AB8-9AD5-3C1EEF0EB67E}" dt="2019-05-13T16:22:54.371" v="602" actId="478"/>
          <ac:picMkLst>
            <pc:docMk/>
            <pc:sldMk cId="169253953" sldId="343"/>
            <ac:picMk id="10" creationId="{48FEE0D5-32B2-4107-AEE4-EF6255C310CF}"/>
          </ac:picMkLst>
        </pc:picChg>
        <pc:picChg chg="add">
          <ac:chgData name="Han Wei Huang" userId="8f1561170b7cc3d0" providerId="LiveId" clId="{5716658A-DD64-4AB8-9AD5-3C1EEF0EB67E}" dt="2019-05-13T16:22:54.552" v="603"/>
          <ac:picMkLst>
            <pc:docMk/>
            <pc:sldMk cId="169253953" sldId="343"/>
            <ac:picMk id="20" creationId="{DF24D4A7-73D3-4E66-B023-B511A5EF1B4E}"/>
          </ac:picMkLst>
        </pc:picChg>
        <pc:picChg chg="add">
          <ac:chgData name="Han Wei Huang" userId="8f1561170b7cc3d0" providerId="LiveId" clId="{5716658A-DD64-4AB8-9AD5-3C1EEF0EB67E}" dt="2019-05-13T16:22:54.552" v="603"/>
          <ac:picMkLst>
            <pc:docMk/>
            <pc:sldMk cId="169253953" sldId="343"/>
            <ac:picMk id="21" creationId="{4F7159EB-FD4C-4AD1-BA41-1AD94DFA8801}"/>
          </ac:picMkLst>
        </pc:picChg>
        <pc:picChg chg="add">
          <ac:chgData name="Han Wei Huang" userId="8f1561170b7cc3d0" providerId="LiveId" clId="{5716658A-DD64-4AB8-9AD5-3C1EEF0EB67E}" dt="2019-05-13T16:22:54.552" v="603"/>
          <ac:picMkLst>
            <pc:docMk/>
            <pc:sldMk cId="169253953" sldId="343"/>
            <ac:picMk id="22" creationId="{3C526069-3A98-48EF-831B-F2D84C62FF6E}"/>
          </ac:picMkLst>
        </pc:picChg>
        <pc:picChg chg="add">
          <ac:chgData name="Han Wei Huang" userId="8f1561170b7cc3d0" providerId="LiveId" clId="{5716658A-DD64-4AB8-9AD5-3C1EEF0EB67E}" dt="2019-05-13T16:22:54.552" v="603"/>
          <ac:picMkLst>
            <pc:docMk/>
            <pc:sldMk cId="169253953" sldId="343"/>
            <ac:picMk id="23" creationId="{F35F5704-3207-4FF2-9DBC-BE511601FE71}"/>
          </ac:picMkLst>
        </pc:picChg>
        <pc:cxnChg chg="add del mod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1" creationId="{A5290CAB-D788-4604-AB53-E5618A41DEA5}"/>
          </ac:cxnSpMkLst>
        </pc:cxnChg>
        <pc:cxnChg chg="add del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3" creationId="{7B341234-937B-45B5-8ED5-24329048AF90}"/>
          </ac:cxnSpMkLst>
        </pc:cxnChg>
        <pc:cxnChg chg="add del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4" creationId="{54058241-B840-47FE-B121-91BD36FD99E0}"/>
          </ac:cxnSpMkLst>
        </pc:cxnChg>
        <pc:cxnChg chg="add del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5" creationId="{83F29EFB-144A-43A3-8935-E362C670CE20}"/>
          </ac:cxnSpMkLst>
        </pc:cxnChg>
        <pc:cxnChg chg="add del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8" creationId="{CDDB1673-F3E4-44BE-BCB9-6E93316465B4}"/>
          </ac:cxnSpMkLst>
        </pc:cxnChg>
        <pc:cxnChg chg="add del">
          <ac:chgData name="Han Wei Huang" userId="8f1561170b7cc3d0" providerId="LiveId" clId="{5716658A-DD64-4AB8-9AD5-3C1EEF0EB67E}" dt="2019-05-13T16:22:54.371" v="602" actId="478"/>
          <ac:cxnSpMkLst>
            <pc:docMk/>
            <pc:sldMk cId="169253953" sldId="343"/>
            <ac:cxnSpMk id="19" creationId="{4E996FEE-69CB-4330-B162-CF0712F89453}"/>
          </ac:cxnSpMkLst>
        </pc:cxnChg>
        <pc:cxnChg chg="add">
          <ac:chgData name="Han Wei Huang" userId="8f1561170b7cc3d0" providerId="LiveId" clId="{5716658A-DD64-4AB8-9AD5-3C1EEF0EB67E}" dt="2019-05-13T16:22:54.552" v="603"/>
          <ac:cxnSpMkLst>
            <pc:docMk/>
            <pc:sldMk cId="169253953" sldId="343"/>
            <ac:cxnSpMk id="24" creationId="{689456CB-4495-4B84-9ED8-1CB68B76924D}"/>
          </ac:cxnSpMkLst>
        </pc:cxnChg>
        <pc:cxnChg chg="add">
          <ac:chgData name="Han Wei Huang" userId="8f1561170b7cc3d0" providerId="LiveId" clId="{5716658A-DD64-4AB8-9AD5-3C1EEF0EB67E}" dt="2019-05-13T16:22:54.552" v="603"/>
          <ac:cxnSpMkLst>
            <pc:docMk/>
            <pc:sldMk cId="169253953" sldId="343"/>
            <ac:cxnSpMk id="25" creationId="{6F7C2DAB-4FAD-41D5-A4A5-9B91C48DAC73}"/>
          </ac:cxnSpMkLst>
        </pc:cxnChg>
        <pc:cxnChg chg="add">
          <ac:chgData name="Han Wei Huang" userId="8f1561170b7cc3d0" providerId="LiveId" clId="{5716658A-DD64-4AB8-9AD5-3C1EEF0EB67E}" dt="2019-05-13T16:22:54.552" v="603"/>
          <ac:cxnSpMkLst>
            <pc:docMk/>
            <pc:sldMk cId="169253953" sldId="343"/>
            <ac:cxnSpMk id="26" creationId="{45C3A609-7E57-444C-B32D-5BFFC7AB7543}"/>
          </ac:cxnSpMkLst>
        </pc:cxnChg>
        <pc:cxnChg chg="add">
          <ac:chgData name="Han Wei Huang" userId="8f1561170b7cc3d0" providerId="LiveId" clId="{5716658A-DD64-4AB8-9AD5-3C1EEF0EB67E}" dt="2019-05-13T16:22:54.552" v="603"/>
          <ac:cxnSpMkLst>
            <pc:docMk/>
            <pc:sldMk cId="169253953" sldId="343"/>
            <ac:cxnSpMk id="29" creationId="{65D0B938-1BA8-4E02-A6F7-8EF8BB35168D}"/>
          </ac:cxnSpMkLst>
        </pc:cxnChg>
        <pc:cxnChg chg="add">
          <ac:chgData name="Han Wei Huang" userId="8f1561170b7cc3d0" providerId="LiveId" clId="{5716658A-DD64-4AB8-9AD5-3C1EEF0EB67E}" dt="2019-05-13T16:22:54.552" v="603"/>
          <ac:cxnSpMkLst>
            <pc:docMk/>
            <pc:sldMk cId="169253953" sldId="343"/>
            <ac:cxnSpMk id="30" creationId="{D1AE6B77-2B21-46D1-9334-FB737EC0E4BA}"/>
          </ac:cxnSpMkLst>
        </pc:cxnChg>
      </pc:sldChg>
      <pc:sldChg chg="addSp delSp modSp add">
        <pc:chgData name="Han Wei Huang" userId="8f1561170b7cc3d0" providerId="LiveId" clId="{5716658A-DD64-4AB8-9AD5-3C1EEF0EB67E}" dt="2019-05-13T16:38:26.373" v="743" actId="1076"/>
        <pc:sldMkLst>
          <pc:docMk/>
          <pc:sldMk cId="2913899860" sldId="344"/>
        </pc:sldMkLst>
        <pc:spChg chg="mod">
          <ac:chgData name="Han Wei Huang" userId="8f1561170b7cc3d0" providerId="LiveId" clId="{5716658A-DD64-4AB8-9AD5-3C1EEF0EB67E}" dt="2019-05-13T16:33:54.951" v="664" actId="20577"/>
          <ac:spMkLst>
            <pc:docMk/>
            <pc:sldMk cId="2913899860" sldId="344"/>
            <ac:spMk id="4" creationId="{393C2561-A40F-41AD-89B3-9B9D01712BC4}"/>
          </ac:spMkLst>
        </pc:spChg>
        <pc:spChg chg="add del mod">
          <ac:chgData name="Han Wei Huang" userId="8f1561170b7cc3d0" providerId="LiveId" clId="{5716658A-DD64-4AB8-9AD5-3C1EEF0EB67E}" dt="2019-05-13T16:22:50.955" v="601"/>
          <ac:spMkLst>
            <pc:docMk/>
            <pc:sldMk cId="2913899860" sldId="344"/>
            <ac:spMk id="12" creationId="{47A729EA-910B-44DC-BD70-374D475B87F9}"/>
          </ac:spMkLst>
        </pc:spChg>
        <pc:spChg chg="add del mod">
          <ac:chgData name="Han Wei Huang" userId="8f1561170b7cc3d0" providerId="LiveId" clId="{5716658A-DD64-4AB8-9AD5-3C1EEF0EB67E}" dt="2019-05-13T16:22:50.955" v="601"/>
          <ac:spMkLst>
            <pc:docMk/>
            <pc:sldMk cId="2913899860" sldId="344"/>
            <ac:spMk id="13" creationId="{53CF48E1-EBC7-4293-92D6-0CA0826D22F9}"/>
          </ac:spMkLst>
        </pc:spChg>
        <pc:spChg chg="add mod">
          <ac:chgData name="Han Wei Huang" userId="8f1561170b7cc3d0" providerId="LiveId" clId="{5716658A-DD64-4AB8-9AD5-3C1EEF0EB67E}" dt="2019-05-13T16:38:26.373" v="743" actId="1076"/>
          <ac:spMkLst>
            <pc:docMk/>
            <pc:sldMk cId="2913899860" sldId="344"/>
            <ac:spMk id="18" creationId="{5002A925-6680-4BFA-8DDA-2080DF5E843E}"/>
          </ac:spMkLst>
        </pc:spChg>
        <pc:spChg chg="add mod">
          <ac:chgData name="Han Wei Huang" userId="8f1561170b7cc3d0" providerId="LiveId" clId="{5716658A-DD64-4AB8-9AD5-3C1EEF0EB67E}" dt="2019-05-13T16:38:26.373" v="743" actId="1076"/>
          <ac:spMkLst>
            <pc:docMk/>
            <pc:sldMk cId="2913899860" sldId="344"/>
            <ac:spMk id="19" creationId="{B73091B4-43AD-4745-AA0C-D96FAC307B7B}"/>
          </ac:spMkLst>
        </pc:spChg>
        <pc:spChg chg="add mod">
          <ac:chgData name="Han Wei Huang" userId="8f1561170b7cc3d0" providerId="LiveId" clId="{5716658A-DD64-4AB8-9AD5-3C1EEF0EB67E}" dt="2019-05-13T16:38:26.373" v="743" actId="1076"/>
          <ac:spMkLst>
            <pc:docMk/>
            <pc:sldMk cId="2913899860" sldId="344"/>
            <ac:spMk id="22" creationId="{8B72CEDB-B79E-4FDD-BDE3-515B1FB1F8D8}"/>
          </ac:spMkLst>
        </pc:spChg>
        <pc:spChg chg="add mod">
          <ac:chgData name="Han Wei Huang" userId="8f1561170b7cc3d0" providerId="LiveId" clId="{5716658A-DD64-4AB8-9AD5-3C1EEF0EB67E}" dt="2019-05-13T16:38:26.373" v="743" actId="1076"/>
          <ac:spMkLst>
            <pc:docMk/>
            <pc:sldMk cId="2913899860" sldId="344"/>
            <ac:spMk id="27" creationId="{9AA2DB31-8BE0-4D6F-892A-17A59771305E}"/>
          </ac:spMkLst>
        </pc:spChg>
        <pc:picChg chg="add mod">
          <ac:chgData name="Han Wei Huang" userId="8f1561170b7cc3d0" providerId="LiveId" clId="{5716658A-DD64-4AB8-9AD5-3C1EEF0EB67E}" dt="2019-05-13T16:38:26.373" v="743" actId="1076"/>
          <ac:picMkLst>
            <pc:docMk/>
            <pc:sldMk cId="2913899860" sldId="344"/>
            <ac:picMk id="2" creationId="{DB59CCCF-E112-436B-A557-B9A85F9775DE}"/>
          </ac:picMkLst>
        </pc:picChg>
        <pc:picChg chg="add del">
          <ac:chgData name="Han Wei Huang" userId="8f1561170b7cc3d0" providerId="LiveId" clId="{5716658A-DD64-4AB8-9AD5-3C1EEF0EB67E}" dt="2019-05-13T16:22:50.955" v="601"/>
          <ac:picMkLst>
            <pc:docMk/>
            <pc:sldMk cId="2913899860" sldId="344"/>
            <ac:picMk id="5" creationId="{31A2A7E3-3551-4B2F-8B6D-02262D5D531F}"/>
          </ac:picMkLst>
        </pc:picChg>
        <pc:picChg chg="add del">
          <ac:chgData name="Han Wei Huang" userId="8f1561170b7cc3d0" providerId="LiveId" clId="{5716658A-DD64-4AB8-9AD5-3C1EEF0EB67E}" dt="2019-05-13T16:22:50.955" v="601"/>
          <ac:picMkLst>
            <pc:docMk/>
            <pc:sldMk cId="2913899860" sldId="344"/>
            <ac:picMk id="6" creationId="{20BAB909-0BC7-49F1-AD0B-6F1E18AE7BC1}"/>
          </ac:picMkLst>
        </pc:picChg>
        <pc:picChg chg="add del">
          <ac:chgData name="Han Wei Huang" userId="8f1561170b7cc3d0" providerId="LiveId" clId="{5716658A-DD64-4AB8-9AD5-3C1EEF0EB67E}" dt="2019-05-13T16:22:50.955" v="601"/>
          <ac:picMkLst>
            <pc:docMk/>
            <pc:sldMk cId="2913899860" sldId="344"/>
            <ac:picMk id="7" creationId="{F57C1BE6-3738-4AA3-9215-C5952908AF57}"/>
          </ac:picMkLst>
        </pc:picChg>
        <pc:picChg chg="add del">
          <ac:chgData name="Han Wei Huang" userId="8f1561170b7cc3d0" providerId="LiveId" clId="{5716658A-DD64-4AB8-9AD5-3C1EEF0EB67E}" dt="2019-05-13T16:22:50.955" v="601"/>
          <ac:picMkLst>
            <pc:docMk/>
            <pc:sldMk cId="2913899860" sldId="344"/>
            <ac:picMk id="8" creationId="{C0647EC1-4955-4204-99BB-0213671F594C}"/>
          </ac:picMkLst>
        </pc:picChg>
        <pc:picChg chg="add mod">
          <ac:chgData name="Han Wei Huang" userId="8f1561170b7cc3d0" providerId="LiveId" clId="{5716658A-DD64-4AB8-9AD5-3C1EEF0EB67E}" dt="2019-05-13T16:38:26.373" v="743" actId="1076"/>
          <ac:picMkLst>
            <pc:docMk/>
            <pc:sldMk cId="2913899860" sldId="344"/>
            <ac:picMk id="16" creationId="{4E928337-A38F-45C6-A69E-420859FECF0E}"/>
          </ac:picMkLst>
        </pc:picChg>
        <pc:picChg chg="add mod">
          <ac:chgData name="Han Wei Huang" userId="8f1561170b7cc3d0" providerId="LiveId" clId="{5716658A-DD64-4AB8-9AD5-3C1EEF0EB67E}" dt="2019-05-13T16:38:26.373" v="743" actId="1076"/>
          <ac:picMkLst>
            <pc:docMk/>
            <pc:sldMk cId="2913899860" sldId="344"/>
            <ac:picMk id="35" creationId="{DC09BEF0-0E90-4EE0-97C3-81EE35BD6F3D}"/>
          </ac:picMkLst>
        </pc:picChg>
        <pc:picChg chg="add del mod">
          <ac:chgData name="Han Wei Huang" userId="8f1561170b7cc3d0" providerId="LiveId" clId="{5716658A-DD64-4AB8-9AD5-3C1EEF0EB67E}" dt="2019-05-13T16:38:13.282" v="739" actId="478"/>
          <ac:picMkLst>
            <pc:docMk/>
            <pc:sldMk cId="2913899860" sldId="344"/>
            <ac:picMk id="52" creationId="{F9E06C20-098E-47E7-BD0E-991D1EE27117}"/>
          </ac:picMkLst>
        </pc:picChg>
        <pc:picChg chg="add mod">
          <ac:chgData name="Han Wei Huang" userId="8f1561170b7cc3d0" providerId="LiveId" clId="{5716658A-DD64-4AB8-9AD5-3C1EEF0EB67E}" dt="2019-05-13T16:38:26.373" v="743" actId="1076"/>
          <ac:picMkLst>
            <pc:docMk/>
            <pc:sldMk cId="2913899860" sldId="344"/>
            <ac:picMk id="53" creationId="{64791C8B-92C9-49AE-9F02-FDEE8387CD02}"/>
          </ac:picMkLst>
        </pc:picChg>
        <pc:cxnChg chg="add del">
          <ac:chgData name="Han Wei Huang" userId="8f1561170b7cc3d0" providerId="LiveId" clId="{5716658A-DD64-4AB8-9AD5-3C1EEF0EB67E}" dt="2019-05-13T16:22:50.955" v="601"/>
          <ac:cxnSpMkLst>
            <pc:docMk/>
            <pc:sldMk cId="2913899860" sldId="344"/>
            <ac:cxnSpMk id="9" creationId="{29438EA8-5545-4630-BBC6-CA3EAC30CBE5}"/>
          </ac:cxnSpMkLst>
        </pc:cxnChg>
        <pc:cxnChg chg="add del">
          <ac:chgData name="Han Wei Huang" userId="8f1561170b7cc3d0" providerId="LiveId" clId="{5716658A-DD64-4AB8-9AD5-3C1EEF0EB67E}" dt="2019-05-13T16:22:50.955" v="601"/>
          <ac:cxnSpMkLst>
            <pc:docMk/>
            <pc:sldMk cId="2913899860" sldId="344"/>
            <ac:cxnSpMk id="10" creationId="{124E02B7-2525-4C38-9388-E21ED29F4F07}"/>
          </ac:cxnSpMkLst>
        </pc:cxnChg>
        <pc:cxnChg chg="add del">
          <ac:chgData name="Han Wei Huang" userId="8f1561170b7cc3d0" providerId="LiveId" clId="{5716658A-DD64-4AB8-9AD5-3C1EEF0EB67E}" dt="2019-05-13T16:22:50.955" v="601"/>
          <ac:cxnSpMkLst>
            <pc:docMk/>
            <pc:sldMk cId="2913899860" sldId="344"/>
            <ac:cxnSpMk id="11" creationId="{B5CF3EEE-246A-463B-B2AA-C2EFF2D4049D}"/>
          </ac:cxnSpMkLst>
        </pc:cxnChg>
        <pc:cxnChg chg="add del">
          <ac:chgData name="Han Wei Huang" userId="8f1561170b7cc3d0" providerId="LiveId" clId="{5716658A-DD64-4AB8-9AD5-3C1EEF0EB67E}" dt="2019-05-13T16:22:50.955" v="601"/>
          <ac:cxnSpMkLst>
            <pc:docMk/>
            <pc:sldMk cId="2913899860" sldId="344"/>
            <ac:cxnSpMk id="14" creationId="{5EB4DCB6-278B-4EFA-9DCA-10373113F74C}"/>
          </ac:cxnSpMkLst>
        </pc:cxnChg>
        <pc:cxnChg chg="add del">
          <ac:chgData name="Han Wei Huang" userId="8f1561170b7cc3d0" providerId="LiveId" clId="{5716658A-DD64-4AB8-9AD5-3C1EEF0EB67E}" dt="2019-05-13T16:22:50.955" v="601"/>
          <ac:cxnSpMkLst>
            <pc:docMk/>
            <pc:sldMk cId="2913899860" sldId="344"/>
            <ac:cxnSpMk id="15" creationId="{D62C5086-82F7-4B69-8153-3F7BCC9F9CEC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17" creationId="{03CB52DD-FEA3-4FA1-9428-A0E62BC3E492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20" creationId="{820B4CC7-1376-47C1-BE8A-95E095F55308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21" creationId="{2EF165AB-ECA8-453A-84AF-CD90C5E31839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23" creationId="{E1D54DA8-3F0D-4773-9716-E80ED021D4C1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28" creationId="{326A5B06-50CF-4D6F-BC68-2ADA857F4B01}"/>
          </ac:cxnSpMkLst>
        </pc:cxnChg>
        <pc:cxnChg chg="add mod">
          <ac:chgData name="Han Wei Huang" userId="8f1561170b7cc3d0" providerId="LiveId" clId="{5716658A-DD64-4AB8-9AD5-3C1EEF0EB67E}" dt="2019-05-13T16:38:26.373" v="743" actId="1076"/>
          <ac:cxnSpMkLst>
            <pc:docMk/>
            <pc:sldMk cId="2913899860" sldId="344"/>
            <ac:cxnSpMk id="49" creationId="{77776F9E-6E11-4ABB-B6F6-1507840AD951}"/>
          </ac:cxnSpMkLst>
        </pc:cxnChg>
      </pc:sldChg>
    </pc:docChg>
  </pc:docChgLst>
  <pc:docChgLst>
    <pc:chgData name="Han Wei Huang" userId="8f1561170b7cc3d0" providerId="LiveId" clId="{AF4AFDAD-B146-4555-B4DD-5A6922E006E4}"/>
    <pc:docChg chg="undo custSel addSld delSld modSld sldOrd">
      <pc:chgData name="Han Wei Huang" userId="8f1561170b7cc3d0" providerId="LiveId" clId="{AF4AFDAD-B146-4555-B4DD-5A6922E006E4}" dt="2019-05-13T07:34:37.856" v="2709" actId="1076"/>
      <pc:docMkLst>
        <pc:docMk/>
      </pc:docMkLst>
      <pc:sldChg chg="modSp">
        <pc:chgData name="Han Wei Huang" userId="8f1561170b7cc3d0" providerId="LiveId" clId="{AF4AFDAD-B146-4555-B4DD-5A6922E006E4}" dt="2019-05-13T02:46:45.126" v="17" actId="20577"/>
        <pc:sldMkLst>
          <pc:docMk/>
          <pc:sldMk cId="2682788287" sldId="321"/>
        </pc:sldMkLst>
        <pc:spChg chg="mod">
          <ac:chgData name="Han Wei Huang" userId="8f1561170b7cc3d0" providerId="LiveId" clId="{AF4AFDAD-B146-4555-B4DD-5A6922E006E4}" dt="2019-05-13T02:46:45.126" v="17" actId="20577"/>
          <ac:spMkLst>
            <pc:docMk/>
            <pc:sldMk cId="2682788287" sldId="321"/>
            <ac:spMk id="70" creationId="{30E50A71-54F1-48A7-9225-86B5ADDF1160}"/>
          </ac:spMkLst>
        </pc:spChg>
      </pc:sldChg>
      <pc:sldChg chg="addSp delSp modSp">
        <pc:chgData name="Han Wei Huang" userId="8f1561170b7cc3d0" providerId="LiveId" clId="{AF4AFDAD-B146-4555-B4DD-5A6922E006E4}" dt="2019-05-13T03:20:53.146" v="154" actId="20577"/>
        <pc:sldMkLst>
          <pc:docMk/>
          <pc:sldMk cId="356044374" sldId="322"/>
        </pc:sldMkLst>
        <pc:spChg chg="mod">
          <ac:chgData name="Han Wei Huang" userId="8f1561170b7cc3d0" providerId="LiveId" clId="{AF4AFDAD-B146-4555-B4DD-5A6922E006E4}" dt="2019-05-13T03:19:21.906" v="82" actId="14100"/>
          <ac:spMkLst>
            <pc:docMk/>
            <pc:sldMk cId="356044374" sldId="322"/>
            <ac:spMk id="2" creationId="{206381AD-4C2B-4745-99B1-0BBCE6131A71}"/>
          </ac:spMkLst>
        </pc:spChg>
        <pc:spChg chg="mod">
          <ac:chgData name="Han Wei Huang" userId="8f1561170b7cc3d0" providerId="LiveId" clId="{AF4AFDAD-B146-4555-B4DD-5A6922E006E4}" dt="2019-05-13T03:19:06.664" v="80" actId="1076"/>
          <ac:spMkLst>
            <pc:docMk/>
            <pc:sldMk cId="356044374" sldId="322"/>
            <ac:spMk id="4" creationId="{B965A1CF-5429-4729-AB8D-B447A00CA972}"/>
          </ac:spMkLst>
        </pc:spChg>
        <pc:spChg chg="add del">
          <ac:chgData name="Han Wei Huang" userId="8f1561170b7cc3d0" providerId="LiveId" clId="{AF4AFDAD-B146-4555-B4DD-5A6922E006E4}" dt="2019-05-13T03:19:56.633" v="141" actId="478"/>
          <ac:spMkLst>
            <pc:docMk/>
            <pc:sldMk cId="356044374" sldId="322"/>
            <ac:spMk id="7" creationId="{4A3B0DC5-2498-4AF2-BC61-56124EFDEC90}"/>
          </ac:spMkLst>
        </pc:spChg>
        <pc:spChg chg="mod">
          <ac:chgData name="Han Wei Huang" userId="8f1561170b7cc3d0" providerId="LiveId" clId="{AF4AFDAD-B146-4555-B4DD-5A6922E006E4}" dt="2019-05-13T03:18:17.547" v="65"/>
          <ac:spMkLst>
            <pc:docMk/>
            <pc:sldMk cId="356044374" sldId="322"/>
            <ac:spMk id="9" creationId="{C9E7AF48-825D-4205-873C-168998BAC707}"/>
          </ac:spMkLst>
        </pc:spChg>
        <pc:spChg chg="add del mod">
          <ac:chgData name="Han Wei Huang" userId="8f1561170b7cc3d0" providerId="LiveId" clId="{AF4AFDAD-B146-4555-B4DD-5A6922E006E4}" dt="2019-05-13T03:20:35.121" v="148" actId="478"/>
          <ac:spMkLst>
            <pc:docMk/>
            <pc:sldMk cId="356044374" sldId="322"/>
            <ac:spMk id="16" creationId="{D4A2366F-E124-42C5-99E6-A38B554342FF}"/>
          </ac:spMkLst>
        </pc:spChg>
        <pc:spChg chg="del mod">
          <ac:chgData name="Han Wei Huang" userId="8f1561170b7cc3d0" providerId="LiveId" clId="{AF4AFDAD-B146-4555-B4DD-5A6922E006E4}" dt="2019-05-13T03:20:36.963" v="149" actId="478"/>
          <ac:spMkLst>
            <pc:docMk/>
            <pc:sldMk cId="356044374" sldId="322"/>
            <ac:spMk id="17" creationId="{3678AB0D-0250-4FFF-857B-2D5ECDE2081B}"/>
          </ac:spMkLst>
        </pc:spChg>
        <pc:spChg chg="mod">
          <ac:chgData name="Han Wei Huang" userId="8f1561170b7cc3d0" providerId="LiveId" clId="{AF4AFDAD-B146-4555-B4DD-5A6922E006E4}" dt="2019-05-13T03:20:53.146" v="154" actId="20577"/>
          <ac:spMkLst>
            <pc:docMk/>
            <pc:sldMk cId="356044374" sldId="322"/>
            <ac:spMk id="19" creationId="{79C584F6-3B9E-4FDE-A47F-E8B996FA877B}"/>
          </ac:spMkLst>
        </pc:spChg>
        <pc:spChg chg="del mod">
          <ac:chgData name="Han Wei Huang" userId="8f1561170b7cc3d0" providerId="LiveId" clId="{AF4AFDAD-B146-4555-B4DD-5A6922E006E4}" dt="2019-05-13T03:17:47.867" v="49" actId="478"/>
          <ac:spMkLst>
            <pc:docMk/>
            <pc:sldMk cId="356044374" sldId="322"/>
            <ac:spMk id="63" creationId="{79C584F6-3B9E-4FDE-A47F-E8B996FA877B}"/>
          </ac:spMkLst>
        </pc:spChg>
        <pc:spChg chg="del">
          <ac:chgData name="Han Wei Huang" userId="8f1561170b7cc3d0" providerId="LiveId" clId="{AF4AFDAD-B146-4555-B4DD-5A6922E006E4}" dt="2019-05-13T03:17:42.362" v="45" actId="478"/>
          <ac:spMkLst>
            <pc:docMk/>
            <pc:sldMk cId="356044374" sldId="322"/>
            <ac:spMk id="64" creationId="{79C584F6-3B9E-4FDE-A47F-E8B996FA877B}"/>
          </ac:spMkLst>
        </pc:spChg>
        <pc:spChg chg="add mod">
          <ac:chgData name="Han Wei Huang" userId="8f1561170b7cc3d0" providerId="LiveId" clId="{AF4AFDAD-B146-4555-B4DD-5A6922E006E4}" dt="2019-05-13T03:20:43.932" v="153" actId="1036"/>
          <ac:spMkLst>
            <pc:docMk/>
            <pc:sldMk cId="356044374" sldId="322"/>
            <ac:spMk id="65" creationId="{62C58FF6-BDE4-4D4B-98AC-175D03A47DFE}"/>
          </ac:spMkLst>
        </pc:spChg>
        <pc:grpChg chg="add del mod">
          <ac:chgData name="Han Wei Huang" userId="8f1561170b7cc3d0" providerId="LiveId" clId="{AF4AFDAD-B146-4555-B4DD-5A6922E006E4}" dt="2019-05-13T03:18:58.073" v="79" actId="14100"/>
          <ac:grpSpMkLst>
            <pc:docMk/>
            <pc:sldMk cId="356044374" sldId="322"/>
            <ac:grpSpMk id="8" creationId="{00000000-0000-0000-0000-000000000000}"/>
          </ac:grpSpMkLst>
        </pc:grpChg>
        <pc:grpChg chg="del">
          <ac:chgData name="Han Wei Huang" userId="8f1561170b7cc3d0" providerId="LiveId" clId="{AF4AFDAD-B146-4555-B4DD-5A6922E006E4}" dt="2019-05-13T03:17:41.818" v="44" actId="478"/>
          <ac:grpSpMkLst>
            <pc:docMk/>
            <pc:sldMk cId="356044374" sldId="322"/>
            <ac:grpSpMk id="10" creationId="{00000000-0000-0000-0000-000000000000}"/>
          </ac:grpSpMkLst>
        </pc:grpChg>
        <pc:grpChg chg="mod">
          <ac:chgData name="Han Wei Huang" userId="8f1561170b7cc3d0" providerId="LiveId" clId="{AF4AFDAD-B146-4555-B4DD-5A6922E006E4}" dt="2019-05-13T03:18:21.262" v="66" actId="14100"/>
          <ac:grpSpMkLst>
            <pc:docMk/>
            <pc:sldMk cId="356044374" sldId="322"/>
            <ac:grpSpMk id="11" creationId="{00000000-0000-0000-0000-000000000000}"/>
          </ac:grpSpMkLst>
        </pc:grpChg>
      </pc:sldChg>
      <pc:sldChg chg="modSp">
        <pc:chgData name="Han Wei Huang" userId="8f1561170b7cc3d0" providerId="LiveId" clId="{AF4AFDAD-B146-4555-B4DD-5A6922E006E4}" dt="2019-05-13T03:22:26.713" v="196" actId="1076"/>
        <pc:sldMkLst>
          <pc:docMk/>
          <pc:sldMk cId="4052286355" sldId="323"/>
        </pc:sldMkLst>
        <pc:spChg chg="mod">
          <ac:chgData name="Han Wei Huang" userId="8f1561170b7cc3d0" providerId="LiveId" clId="{AF4AFDAD-B146-4555-B4DD-5A6922E006E4}" dt="2019-05-13T03:22:26.713" v="196" actId="1076"/>
          <ac:spMkLst>
            <pc:docMk/>
            <pc:sldMk cId="4052286355" sldId="323"/>
            <ac:spMk id="43" creationId="{CDBDAD4A-5200-468A-9C96-64EF59D383C4}"/>
          </ac:spMkLst>
        </pc:spChg>
      </pc:sldChg>
      <pc:sldChg chg="addSp delSp modSp">
        <pc:chgData name="Han Wei Huang" userId="8f1561170b7cc3d0" providerId="LiveId" clId="{AF4AFDAD-B146-4555-B4DD-5A6922E006E4}" dt="2019-05-13T06:44:31.730" v="1387" actId="14100"/>
        <pc:sldMkLst>
          <pc:docMk/>
          <pc:sldMk cId="2851444591" sldId="325"/>
        </pc:sldMkLst>
        <pc:spChg chg="mod">
          <ac:chgData name="Han Wei Huang" userId="8f1561170b7cc3d0" providerId="LiveId" clId="{AF4AFDAD-B146-4555-B4DD-5A6922E006E4}" dt="2019-05-13T03:46:11.331" v="222" actId="6549"/>
          <ac:spMkLst>
            <pc:docMk/>
            <pc:sldMk cId="2851444591" sldId="325"/>
            <ac:spMk id="2" creationId="{206381AD-4C2B-4745-99B1-0BBCE6131A71}"/>
          </ac:spMkLst>
        </pc:spChg>
        <pc:spChg chg="del">
          <ac:chgData name="Han Wei Huang" userId="8f1561170b7cc3d0" providerId="LiveId" clId="{AF4AFDAD-B146-4555-B4DD-5A6922E006E4}" dt="2019-05-13T05:35:59.928" v="259" actId="478"/>
          <ac:spMkLst>
            <pc:docMk/>
            <pc:sldMk cId="2851444591" sldId="325"/>
            <ac:spMk id="4" creationId="{30D5B834-D252-4298-B986-CC1FE380675D}"/>
          </ac:spMkLst>
        </pc:spChg>
        <pc:spChg chg="add mod">
          <ac:chgData name="Han Wei Huang" userId="8f1561170b7cc3d0" providerId="LiveId" clId="{AF4AFDAD-B146-4555-B4DD-5A6922E006E4}" dt="2019-05-13T06:17:44.443" v="1361" actId="1036"/>
          <ac:spMkLst>
            <pc:docMk/>
            <pc:sldMk cId="2851444591" sldId="325"/>
            <ac:spMk id="20" creationId="{60452F19-46B4-4627-BB78-79CCFEDD7CFD}"/>
          </ac:spMkLst>
        </pc:spChg>
        <pc:spChg chg="add mod">
          <ac:chgData name="Han Wei Huang" userId="8f1561170b7cc3d0" providerId="LiveId" clId="{AF4AFDAD-B146-4555-B4DD-5A6922E006E4}" dt="2019-05-13T06:44:31.730" v="1387" actId="14100"/>
          <ac:spMkLst>
            <pc:docMk/>
            <pc:sldMk cId="2851444591" sldId="325"/>
            <ac:spMk id="21" creationId="{F1297902-E0AE-421C-8AB9-7B44AF39EFFF}"/>
          </ac:spMkLst>
        </pc:spChg>
        <pc:spChg chg="del">
          <ac:chgData name="Han Wei Huang" userId="8f1561170b7cc3d0" providerId="LiveId" clId="{AF4AFDAD-B146-4555-B4DD-5A6922E006E4}" dt="2019-05-13T05:35:45.644" v="253" actId="478"/>
          <ac:spMkLst>
            <pc:docMk/>
            <pc:sldMk cId="2851444591" sldId="325"/>
            <ac:spMk id="39" creationId="{0E4CFD9C-A694-4721-9CE6-7197ECE8C0C3}"/>
          </ac:spMkLst>
        </pc:spChg>
        <pc:spChg chg="mod">
          <ac:chgData name="Han Wei Huang" userId="8f1561170b7cc3d0" providerId="LiveId" clId="{AF4AFDAD-B146-4555-B4DD-5A6922E006E4}" dt="2019-05-13T06:04:48.174" v="586" actId="14100"/>
          <ac:spMkLst>
            <pc:docMk/>
            <pc:sldMk cId="2851444591" sldId="325"/>
            <ac:spMk id="40" creationId="{A69FA928-9811-4792-A74C-50F350B2E90A}"/>
          </ac:spMkLst>
        </pc:spChg>
        <pc:spChg chg="mod">
          <ac:chgData name="Han Wei Huang" userId="8f1561170b7cc3d0" providerId="LiveId" clId="{AF4AFDAD-B146-4555-B4DD-5A6922E006E4}" dt="2019-05-13T06:44:22.281" v="1386" actId="14100"/>
          <ac:spMkLst>
            <pc:docMk/>
            <pc:sldMk cId="2851444591" sldId="325"/>
            <ac:spMk id="41" creationId="{34DFCC9B-3A08-4F9F-B99B-089F71358E74}"/>
          </ac:spMkLst>
        </pc:spChg>
        <pc:spChg chg="del mod">
          <ac:chgData name="Han Wei Huang" userId="8f1561170b7cc3d0" providerId="LiveId" clId="{AF4AFDAD-B146-4555-B4DD-5A6922E006E4}" dt="2019-05-13T06:33:13.970" v="1380" actId="478"/>
          <ac:spMkLst>
            <pc:docMk/>
            <pc:sldMk cId="2851444591" sldId="325"/>
            <ac:spMk id="48" creationId="{80221656-872E-43F3-BA8B-CDE39BEDAB5C}"/>
          </ac:spMkLst>
        </pc:spChg>
        <pc:spChg chg="del">
          <ac:chgData name="Han Wei Huang" userId="8f1561170b7cc3d0" providerId="LiveId" clId="{AF4AFDAD-B146-4555-B4DD-5A6922E006E4}" dt="2019-05-13T06:33:18.401" v="1381" actId="478"/>
          <ac:spMkLst>
            <pc:docMk/>
            <pc:sldMk cId="2851444591" sldId="325"/>
            <ac:spMk id="49" creationId="{3448DB5D-C7AA-43D8-A036-F4A1EC46B63D}"/>
          </ac:spMkLst>
        </pc:spChg>
        <pc:grpChg chg="add del mod">
          <ac:chgData name="Han Wei Huang" userId="8f1561170b7cc3d0" providerId="LiveId" clId="{AF4AFDAD-B146-4555-B4DD-5A6922E006E4}" dt="2019-05-13T06:04:17.286" v="538" actId="478"/>
          <ac:grpSpMkLst>
            <pc:docMk/>
            <pc:sldMk cId="2851444591" sldId="325"/>
            <ac:grpSpMk id="9" creationId="{6D7025E0-82E8-4FA3-8FFF-57300EFDCFFD}"/>
          </ac:grpSpMkLst>
        </pc:grpChg>
        <pc:picChg chg="add mod modCrop">
          <ac:chgData name="Han Wei Huang" userId="8f1561170b7cc3d0" providerId="LiveId" clId="{AF4AFDAD-B146-4555-B4DD-5A6922E006E4}" dt="2019-05-13T05:36:04.682" v="260" actId="164"/>
          <ac:picMkLst>
            <pc:docMk/>
            <pc:sldMk cId="2851444591" sldId="325"/>
            <ac:picMk id="12" creationId="{1D18B54F-1619-429A-B222-5D41C72C57FB}"/>
          </ac:picMkLst>
        </pc:picChg>
        <pc:picChg chg="add mod modCrop">
          <ac:chgData name="Han Wei Huang" userId="8f1561170b7cc3d0" providerId="LiveId" clId="{AF4AFDAD-B146-4555-B4DD-5A6922E006E4}" dt="2019-05-13T06:03:12.674" v="434" actId="1076"/>
          <ac:picMkLst>
            <pc:docMk/>
            <pc:sldMk cId="2851444591" sldId="325"/>
            <ac:picMk id="13" creationId="{0F2A05B8-FD1E-4206-8BB2-391F4C84120B}"/>
          </ac:picMkLst>
        </pc:picChg>
        <pc:picChg chg="del">
          <ac:chgData name="Han Wei Huang" userId="8f1561170b7cc3d0" providerId="LiveId" clId="{AF4AFDAD-B146-4555-B4DD-5A6922E006E4}" dt="2019-05-13T03:46:46.730" v="223" actId="478"/>
          <ac:picMkLst>
            <pc:docMk/>
            <pc:sldMk cId="2851444591" sldId="325"/>
            <ac:picMk id="36" creationId="{AD0B1742-BC28-42CE-8EAB-C232AED431B9}"/>
          </ac:picMkLst>
        </pc:picChg>
        <pc:picChg chg="del">
          <ac:chgData name="Han Wei Huang" userId="8f1561170b7cc3d0" providerId="LiveId" clId="{AF4AFDAD-B146-4555-B4DD-5A6922E006E4}" dt="2019-05-13T05:35:46.293" v="254" actId="478"/>
          <ac:picMkLst>
            <pc:docMk/>
            <pc:sldMk cId="2851444591" sldId="325"/>
            <ac:picMk id="37" creationId="{7C558A16-5D36-490A-B9FC-B3479CEE7F14}"/>
          </ac:picMkLst>
        </pc:picChg>
        <pc:picChg chg="del">
          <ac:chgData name="Han Wei Huang" userId="8f1561170b7cc3d0" providerId="LiveId" clId="{AF4AFDAD-B146-4555-B4DD-5A6922E006E4}" dt="2019-05-13T05:35:46.653" v="255" actId="478"/>
          <ac:picMkLst>
            <pc:docMk/>
            <pc:sldMk cId="2851444591" sldId="325"/>
            <ac:picMk id="38" creationId="{0CB6EDBF-6F8C-4F25-9A22-80345B4E4147}"/>
          </ac:picMkLst>
        </pc:picChg>
        <pc:cxnChg chg="add del mod">
          <ac:chgData name="Han Wei Huang" userId="8f1561170b7cc3d0" providerId="LiveId" clId="{AF4AFDAD-B146-4555-B4DD-5A6922E006E4}" dt="2019-05-13T06:03:09.894" v="432" actId="478"/>
          <ac:cxnSpMkLst>
            <pc:docMk/>
            <pc:sldMk cId="2851444591" sldId="325"/>
            <ac:cxnSpMk id="5" creationId="{AB7751D4-56E5-4FEC-B37E-C749AF2C9313}"/>
          </ac:cxnSpMkLst>
        </pc:cxnChg>
      </pc:sldChg>
      <pc:sldChg chg="modSp">
        <pc:chgData name="Han Wei Huang" userId="8f1561170b7cc3d0" providerId="LiveId" clId="{AF4AFDAD-B146-4555-B4DD-5A6922E006E4}" dt="2019-05-13T07:27:05.722" v="2479" actId="20577"/>
        <pc:sldMkLst>
          <pc:docMk/>
          <pc:sldMk cId="608538505" sldId="326"/>
        </pc:sldMkLst>
        <pc:spChg chg="mod">
          <ac:chgData name="Han Wei Huang" userId="8f1561170b7cc3d0" providerId="LiveId" clId="{AF4AFDAD-B146-4555-B4DD-5A6922E006E4}" dt="2019-05-13T07:27:05.722" v="2479" actId="20577"/>
          <ac:spMkLst>
            <pc:docMk/>
            <pc:sldMk cId="608538505" sldId="326"/>
            <ac:spMk id="8" creationId="{136B97A6-438D-40BD-AC11-849436214B2E}"/>
          </ac:spMkLst>
        </pc:spChg>
      </pc:sldChg>
      <pc:sldChg chg="del">
        <pc:chgData name="Han Wei Huang" userId="8f1561170b7cc3d0" providerId="LiveId" clId="{AF4AFDAD-B146-4555-B4DD-5A6922E006E4}" dt="2019-05-13T07:26:36.502" v="2470" actId="2696"/>
        <pc:sldMkLst>
          <pc:docMk/>
          <pc:sldMk cId="3758461702" sldId="327"/>
        </pc:sldMkLst>
      </pc:sldChg>
      <pc:sldChg chg="addSp delSp modSp ord">
        <pc:chgData name="Han Wei Huang" userId="8f1561170b7cc3d0" providerId="LiveId" clId="{AF4AFDAD-B146-4555-B4DD-5A6922E006E4}" dt="2019-05-13T07:25:51.051" v="2463"/>
        <pc:sldMkLst>
          <pc:docMk/>
          <pc:sldMk cId="2047301927" sldId="328"/>
        </pc:sldMkLst>
        <pc:spChg chg="add mod">
          <ac:chgData name="Han Wei Huang" userId="8f1561170b7cc3d0" providerId="LiveId" clId="{AF4AFDAD-B146-4555-B4DD-5A6922E006E4}" dt="2019-05-13T07:22:29.137" v="2170" actId="164"/>
          <ac:spMkLst>
            <pc:docMk/>
            <pc:sldMk cId="2047301927" sldId="328"/>
            <ac:spMk id="3" creationId="{B7036885-4C33-4C12-88E2-0204B831A67C}"/>
          </ac:spMkLst>
        </pc:spChg>
        <pc:spChg chg="mod">
          <ac:chgData name="Han Wei Huang" userId="8f1561170b7cc3d0" providerId="LiveId" clId="{AF4AFDAD-B146-4555-B4DD-5A6922E006E4}" dt="2019-05-13T07:17:49.766" v="2035" actId="20577"/>
          <ac:spMkLst>
            <pc:docMk/>
            <pc:sldMk cId="2047301927" sldId="328"/>
            <ac:spMk id="5" creationId="{93B5C280-1839-4F64-8C9B-B4A13969FFFC}"/>
          </ac:spMkLst>
        </pc:spChg>
        <pc:spChg chg="del">
          <ac:chgData name="Han Wei Huang" userId="8f1561170b7cc3d0" providerId="LiveId" clId="{AF4AFDAD-B146-4555-B4DD-5A6922E006E4}" dt="2019-05-13T07:18:17.331" v="2037" actId="478"/>
          <ac:spMkLst>
            <pc:docMk/>
            <pc:sldMk cId="2047301927" sldId="328"/>
            <ac:spMk id="6" creationId="{3702FFD3-EB16-4767-A533-914EF5D8E856}"/>
          </ac:spMkLst>
        </pc:spChg>
        <pc:spChg chg="mod">
          <ac:chgData name="Han Wei Huang" userId="8f1561170b7cc3d0" providerId="LiveId" clId="{AF4AFDAD-B146-4555-B4DD-5A6922E006E4}" dt="2019-05-13T07:20:15.575" v="2150" actId="164"/>
          <ac:spMkLst>
            <pc:docMk/>
            <pc:sldMk cId="2047301927" sldId="328"/>
            <ac:spMk id="12" creationId="{00000000-0000-0000-0000-000000000000}"/>
          </ac:spMkLst>
        </pc:spChg>
        <pc:spChg chg="add mod">
          <ac:chgData name="Han Wei Huang" userId="8f1561170b7cc3d0" providerId="LiveId" clId="{AF4AFDAD-B146-4555-B4DD-5A6922E006E4}" dt="2019-05-13T07:19:06.083" v="2050" actId="571"/>
          <ac:spMkLst>
            <pc:docMk/>
            <pc:sldMk cId="2047301927" sldId="328"/>
            <ac:spMk id="21" creationId="{95D26843-1D3B-416C-9739-C908F0DB210D}"/>
          </ac:spMkLst>
        </pc:spChg>
        <pc:spChg chg="add del">
          <ac:chgData name="Han Wei Huang" userId="8f1561170b7cc3d0" providerId="LiveId" clId="{AF4AFDAD-B146-4555-B4DD-5A6922E006E4}" dt="2019-05-13T07:19:08.052" v="2052"/>
          <ac:spMkLst>
            <pc:docMk/>
            <pc:sldMk cId="2047301927" sldId="328"/>
            <ac:spMk id="23" creationId="{87F52FCC-4C0F-411E-ADAD-87987AAD74DD}"/>
          </ac:spMkLst>
        </pc:spChg>
        <pc:spChg chg="add mod">
          <ac:chgData name="Han Wei Huang" userId="8f1561170b7cc3d0" providerId="LiveId" clId="{AF4AFDAD-B146-4555-B4DD-5A6922E006E4}" dt="2019-05-13T07:20:15.575" v="2150" actId="164"/>
          <ac:spMkLst>
            <pc:docMk/>
            <pc:sldMk cId="2047301927" sldId="328"/>
            <ac:spMk id="27" creationId="{AC6A2813-A0EE-43D5-90AB-9897BF4460DD}"/>
          </ac:spMkLst>
        </pc:spChg>
        <pc:spChg chg="add mod">
          <ac:chgData name="Han Wei Huang" userId="8f1561170b7cc3d0" providerId="LiveId" clId="{AF4AFDAD-B146-4555-B4DD-5A6922E006E4}" dt="2019-05-13T07:20:15.575" v="2150" actId="164"/>
          <ac:spMkLst>
            <pc:docMk/>
            <pc:sldMk cId="2047301927" sldId="328"/>
            <ac:spMk id="29" creationId="{0F14FB50-6D9C-4711-A4E7-C97BE0AAF226}"/>
          </ac:spMkLst>
        </pc:spChg>
        <pc:spChg chg="del">
          <ac:chgData name="Han Wei Huang" userId="8f1561170b7cc3d0" providerId="LiveId" clId="{AF4AFDAD-B146-4555-B4DD-5A6922E006E4}" dt="2019-05-13T07:18:20.415" v="2042" actId="478"/>
          <ac:spMkLst>
            <pc:docMk/>
            <pc:sldMk cId="2047301927" sldId="328"/>
            <ac:spMk id="30" creationId="{00000000-0000-0000-0000-000000000000}"/>
          </ac:spMkLst>
        </pc:spChg>
        <pc:spChg chg="add mod">
          <ac:chgData name="Han Wei Huang" userId="8f1561170b7cc3d0" providerId="LiveId" clId="{AF4AFDAD-B146-4555-B4DD-5A6922E006E4}" dt="2019-05-13T07:22:29.137" v="2170" actId="164"/>
          <ac:spMkLst>
            <pc:docMk/>
            <pc:sldMk cId="2047301927" sldId="328"/>
            <ac:spMk id="31" creationId="{CB868C6D-9A93-49D7-9E31-74A4DE4C2E42}"/>
          </ac:spMkLst>
        </pc:spChg>
        <pc:spChg chg="add del mod">
          <ac:chgData name="Han Wei Huang" userId="8f1561170b7cc3d0" providerId="LiveId" clId="{AF4AFDAD-B146-4555-B4DD-5A6922E006E4}" dt="2019-05-13T07:22:50.776" v="2177"/>
          <ac:spMkLst>
            <pc:docMk/>
            <pc:sldMk cId="2047301927" sldId="328"/>
            <ac:spMk id="33" creationId="{50B81270-579B-40AF-9736-D0801FB879EB}"/>
          </ac:spMkLst>
        </pc:spChg>
        <pc:spChg chg="del">
          <ac:chgData name="Han Wei Huang" userId="8f1561170b7cc3d0" providerId="LiveId" clId="{AF4AFDAD-B146-4555-B4DD-5A6922E006E4}" dt="2019-05-13T07:18:20.415" v="2042" actId="478"/>
          <ac:spMkLst>
            <pc:docMk/>
            <pc:sldMk cId="2047301927" sldId="328"/>
            <ac:spMk id="34" creationId="{00000000-0000-0000-0000-000000000000}"/>
          </ac:spMkLst>
        </pc:spChg>
        <pc:spChg chg="add mod">
          <ac:chgData name="Han Wei Huang" userId="8f1561170b7cc3d0" providerId="LiveId" clId="{AF4AFDAD-B146-4555-B4DD-5A6922E006E4}" dt="2019-05-13T07:25:51.051" v="2463"/>
          <ac:spMkLst>
            <pc:docMk/>
            <pc:sldMk cId="2047301927" sldId="328"/>
            <ac:spMk id="35" creationId="{9A0BA0EF-D77C-4F7C-B50C-D26A216F451D}"/>
          </ac:spMkLst>
        </pc:spChg>
        <pc:grpChg chg="add mod">
          <ac:chgData name="Han Wei Huang" userId="8f1561170b7cc3d0" providerId="LiveId" clId="{AF4AFDAD-B146-4555-B4DD-5A6922E006E4}" dt="2019-05-13T07:22:29.137" v="2170" actId="164"/>
          <ac:grpSpMkLst>
            <pc:docMk/>
            <pc:sldMk cId="2047301927" sldId="328"/>
            <ac:grpSpMk id="2" creationId="{703EF797-F33B-4E74-90EC-8671FBEC2F58}"/>
          </ac:grpSpMkLst>
        </pc:grpChg>
        <pc:grpChg chg="add mod">
          <ac:chgData name="Han Wei Huang" userId="8f1561170b7cc3d0" providerId="LiveId" clId="{AF4AFDAD-B146-4555-B4DD-5A6922E006E4}" dt="2019-05-13T07:24:00.985" v="2330" actId="1076"/>
          <ac:grpSpMkLst>
            <pc:docMk/>
            <pc:sldMk cId="2047301927" sldId="328"/>
            <ac:grpSpMk id="7" creationId="{111B97F5-4E07-4519-9509-8054C0BEDCFA}"/>
          </ac:grpSpMkLst>
        </pc:grpChg>
        <pc:picChg chg="add mod">
          <ac:chgData name="Han Wei Huang" userId="8f1561170b7cc3d0" providerId="LiveId" clId="{AF4AFDAD-B146-4555-B4DD-5A6922E006E4}" dt="2019-05-13T07:24:03.157" v="2331" actId="1076"/>
          <ac:picMkLst>
            <pc:docMk/>
            <pc:sldMk cId="2047301927" sldId="328"/>
            <ac:picMk id="4" creationId="{95B06B28-B894-424E-B8D2-34AAAAD398DD}"/>
          </ac:picMkLst>
        </pc:picChg>
        <pc:picChg chg="del">
          <ac:chgData name="Han Wei Huang" userId="8f1561170b7cc3d0" providerId="LiveId" clId="{AF4AFDAD-B146-4555-B4DD-5A6922E006E4}" dt="2019-05-13T07:18:17.846" v="2038" actId="478"/>
          <ac:picMkLst>
            <pc:docMk/>
            <pc:sldMk cId="2047301927" sldId="328"/>
            <ac:picMk id="11" creationId="{D578669C-D7E9-412B-9771-FD255CE502AD}"/>
          </ac:picMkLst>
        </pc:picChg>
        <pc:picChg chg="mod">
          <ac:chgData name="Han Wei Huang" userId="8f1561170b7cc3d0" providerId="LiveId" clId="{AF4AFDAD-B146-4555-B4DD-5A6922E006E4}" dt="2019-05-13T07:20:15.575" v="2150" actId="164"/>
          <ac:picMkLst>
            <pc:docMk/>
            <pc:sldMk cId="2047301927" sldId="328"/>
            <ac:picMk id="13" creationId="{68D366E8-BBBA-41D6-BFE0-680F2C96DDF4}"/>
          </ac:picMkLst>
        </pc:picChg>
        <pc:picChg chg="del">
          <ac:chgData name="Han Wei Huang" userId="8f1561170b7cc3d0" providerId="LiveId" clId="{AF4AFDAD-B146-4555-B4DD-5A6922E006E4}" dt="2019-05-13T07:18:18.246" v="2039" actId="478"/>
          <ac:picMkLst>
            <pc:docMk/>
            <pc:sldMk cId="2047301927" sldId="328"/>
            <ac:picMk id="16" creationId="{D33C2836-927B-4BD9-9474-FBD866D362ED}"/>
          </ac:picMkLst>
        </pc:picChg>
        <pc:picChg chg="add mod">
          <ac:chgData name="Han Wei Huang" userId="8f1561170b7cc3d0" providerId="LiveId" clId="{AF4AFDAD-B146-4555-B4DD-5A6922E006E4}" dt="2019-05-13T07:22:29.137" v="2170" actId="164"/>
          <ac:picMkLst>
            <pc:docMk/>
            <pc:sldMk cId="2047301927" sldId="328"/>
            <ac:picMk id="19" creationId="{A08B6800-3EAA-46C8-927F-D09A82ACEBA6}"/>
          </ac:picMkLst>
        </pc:picChg>
        <pc:picChg chg="add mod">
          <ac:chgData name="Han Wei Huang" userId="8f1561170b7cc3d0" providerId="LiveId" clId="{AF4AFDAD-B146-4555-B4DD-5A6922E006E4}" dt="2019-05-13T07:19:06.083" v="2050" actId="571"/>
          <ac:picMkLst>
            <pc:docMk/>
            <pc:sldMk cId="2047301927" sldId="328"/>
            <ac:picMk id="20" creationId="{187254D2-3438-4FF3-8E3F-85D196C05B86}"/>
          </ac:picMkLst>
        </pc:picChg>
        <pc:picChg chg="add del">
          <ac:chgData name="Han Wei Huang" userId="8f1561170b7cc3d0" providerId="LiveId" clId="{AF4AFDAD-B146-4555-B4DD-5A6922E006E4}" dt="2019-05-13T07:19:08.052" v="2052"/>
          <ac:picMkLst>
            <pc:docMk/>
            <pc:sldMk cId="2047301927" sldId="328"/>
            <ac:picMk id="22" creationId="{C5DC6701-941B-4B90-AB9C-630509FA1658}"/>
          </ac:picMkLst>
        </pc:picChg>
        <pc:picChg chg="del">
          <ac:chgData name="Han Wei Huang" userId="8f1561170b7cc3d0" providerId="LiveId" clId="{AF4AFDAD-B146-4555-B4DD-5A6922E006E4}" dt="2019-05-13T07:18:18.566" v="2040" actId="478"/>
          <ac:picMkLst>
            <pc:docMk/>
            <pc:sldMk cId="2047301927" sldId="328"/>
            <ac:picMk id="24" creationId="{36082862-5542-4335-9EAE-058D1551A536}"/>
          </ac:picMkLst>
        </pc:picChg>
        <pc:picChg chg="del">
          <ac:chgData name="Han Wei Huang" userId="8f1561170b7cc3d0" providerId="LiveId" clId="{AF4AFDAD-B146-4555-B4DD-5A6922E006E4}" dt="2019-05-13T07:18:18.902" v="2041" actId="478"/>
          <ac:picMkLst>
            <pc:docMk/>
            <pc:sldMk cId="2047301927" sldId="328"/>
            <ac:picMk id="25" creationId="{5D80D552-BA57-49AE-B349-90C72C9233A2}"/>
          </ac:picMkLst>
        </pc:picChg>
        <pc:cxnChg chg="del mod">
          <ac:chgData name="Han Wei Huang" userId="8f1561170b7cc3d0" providerId="LiveId" clId="{AF4AFDAD-B146-4555-B4DD-5A6922E006E4}" dt="2019-05-13T07:18:22.958" v="2044" actId="478"/>
          <ac:cxnSpMkLst>
            <pc:docMk/>
            <pc:sldMk cId="2047301927" sldId="328"/>
            <ac:cxnSpMk id="9" creationId="{00000000-0000-0000-0000-000000000000}"/>
          </ac:cxnSpMkLst>
        </pc:cxnChg>
        <pc:cxnChg chg="del">
          <ac:chgData name="Han Wei Huang" userId="8f1561170b7cc3d0" providerId="LiveId" clId="{AF4AFDAD-B146-4555-B4DD-5A6922E006E4}" dt="2019-05-13T07:18:21.775" v="2043" actId="478"/>
          <ac:cxnSpMkLst>
            <pc:docMk/>
            <pc:sldMk cId="2047301927" sldId="328"/>
            <ac:cxnSpMk id="26" creationId="{00000000-0000-0000-0000-000000000000}"/>
          </ac:cxnSpMkLst>
        </pc:cxnChg>
        <pc:cxnChg chg="del">
          <ac:chgData name="Han Wei Huang" userId="8f1561170b7cc3d0" providerId="LiveId" clId="{AF4AFDAD-B146-4555-B4DD-5A6922E006E4}" dt="2019-05-13T07:18:21.775" v="2043" actId="478"/>
          <ac:cxnSpMkLst>
            <pc:docMk/>
            <pc:sldMk cId="2047301927" sldId="328"/>
            <ac:cxnSpMk id="28" creationId="{00000000-0000-0000-0000-000000000000}"/>
          </ac:cxnSpMkLst>
        </pc:cxnChg>
        <pc:cxnChg chg="del">
          <ac:chgData name="Han Wei Huang" userId="8f1561170b7cc3d0" providerId="LiveId" clId="{AF4AFDAD-B146-4555-B4DD-5A6922E006E4}" dt="2019-05-13T07:18:20.415" v="2042" actId="478"/>
          <ac:cxnSpMkLst>
            <pc:docMk/>
            <pc:sldMk cId="2047301927" sldId="328"/>
            <ac:cxnSpMk id="32" creationId="{00000000-0000-0000-0000-000000000000}"/>
          </ac:cxnSpMkLst>
        </pc:cxnChg>
        <pc:cxnChg chg="del">
          <ac:chgData name="Han Wei Huang" userId="8f1561170b7cc3d0" providerId="LiveId" clId="{AF4AFDAD-B146-4555-B4DD-5A6922E006E4}" dt="2019-05-13T07:18:20.415" v="2042" actId="478"/>
          <ac:cxnSpMkLst>
            <pc:docMk/>
            <pc:sldMk cId="2047301927" sldId="328"/>
            <ac:cxnSpMk id="45" creationId="{00000000-0000-0000-0000-000000000000}"/>
          </ac:cxnSpMkLst>
        </pc:cxnChg>
        <pc:cxnChg chg="del">
          <ac:chgData name="Han Wei Huang" userId="8f1561170b7cc3d0" providerId="LiveId" clId="{AF4AFDAD-B146-4555-B4DD-5A6922E006E4}" dt="2019-05-13T07:18:20.415" v="2042" actId="478"/>
          <ac:cxnSpMkLst>
            <pc:docMk/>
            <pc:sldMk cId="2047301927" sldId="328"/>
            <ac:cxnSpMk id="47" creationId="{00000000-0000-0000-0000-000000000000}"/>
          </ac:cxnSpMkLst>
        </pc:cxnChg>
      </pc:sldChg>
      <pc:sldChg chg="del">
        <pc:chgData name="Han Wei Huang" userId="8f1561170b7cc3d0" providerId="LiveId" clId="{AF4AFDAD-B146-4555-B4DD-5A6922E006E4}" dt="2019-05-13T07:26:54.124" v="2471" actId="2696"/>
        <pc:sldMkLst>
          <pc:docMk/>
          <pc:sldMk cId="2353124429" sldId="329"/>
        </pc:sldMkLst>
      </pc:sldChg>
      <pc:sldChg chg="del">
        <pc:chgData name="Han Wei Huang" userId="8f1561170b7cc3d0" providerId="LiveId" clId="{AF4AFDAD-B146-4555-B4DD-5A6922E006E4}" dt="2019-05-13T07:26:56.393" v="2472" actId="2696"/>
        <pc:sldMkLst>
          <pc:docMk/>
          <pc:sldMk cId="2227711285" sldId="330"/>
        </pc:sldMkLst>
      </pc:sldChg>
      <pc:sldChg chg="addSp delSp modSp">
        <pc:chgData name="Han Wei Huang" userId="8f1561170b7cc3d0" providerId="LiveId" clId="{AF4AFDAD-B146-4555-B4DD-5A6922E006E4}" dt="2019-05-13T07:26:29.190" v="2469"/>
        <pc:sldMkLst>
          <pc:docMk/>
          <pc:sldMk cId="1137124733" sldId="338"/>
        </pc:sldMkLst>
        <pc:spChg chg="mod">
          <ac:chgData name="Han Wei Huang" userId="8f1561170b7cc3d0" providerId="LiveId" clId="{AF4AFDAD-B146-4555-B4DD-5A6922E006E4}" dt="2019-05-13T06:33:24.160" v="1383" actId="1076"/>
          <ac:spMkLst>
            <pc:docMk/>
            <pc:sldMk cId="1137124733" sldId="338"/>
            <ac:spMk id="2" creationId="{206381AD-4C2B-4745-99B1-0BBCE6131A71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11" creationId="{030C7148-3C96-4DA3-865A-CE6C29E2DF31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12" creationId="{B05F33FF-A543-48D3-943A-AF7FA59A062E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15" creationId="{A69FA928-9811-4792-A74C-50F350B2E90A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16" creationId="{34DFCC9B-3A08-4F9F-B99B-089F71358E74}"/>
          </ac:spMkLst>
        </pc:spChg>
        <pc:spChg chg="add">
          <ac:chgData name="Han Wei Huang" userId="8f1561170b7cc3d0" providerId="LiveId" clId="{AF4AFDAD-B146-4555-B4DD-5A6922E006E4}" dt="2019-05-13T06:33:28.325" v="1385"/>
          <ac:spMkLst>
            <pc:docMk/>
            <pc:sldMk cId="1137124733" sldId="338"/>
            <ac:spMk id="17" creationId="{354DA928-F202-4F1B-AFF5-331FCA386C40}"/>
          </ac:spMkLst>
        </pc:spChg>
        <pc:spChg chg="add mod">
          <ac:chgData name="Han Wei Huang" userId="8f1561170b7cc3d0" providerId="LiveId" clId="{AF4AFDAD-B146-4555-B4DD-5A6922E006E4}" dt="2019-05-13T07:16:41.566" v="2012" actId="20578"/>
          <ac:spMkLst>
            <pc:docMk/>
            <pc:sldMk cId="1137124733" sldId="338"/>
            <ac:spMk id="18" creationId="{964E0A8D-270B-4C1C-9433-BB272EB9044F}"/>
          </ac:spMkLst>
        </pc:spChg>
        <pc:spChg chg="add">
          <ac:chgData name="Han Wei Huang" userId="8f1561170b7cc3d0" providerId="LiveId" clId="{AF4AFDAD-B146-4555-B4DD-5A6922E006E4}" dt="2019-05-13T06:33:28.325" v="1385"/>
          <ac:spMkLst>
            <pc:docMk/>
            <pc:sldMk cId="1137124733" sldId="338"/>
            <ac:spMk id="19" creationId="{36A5ADAB-9D3D-4805-AE00-1AF186E68154}"/>
          </ac:spMkLst>
        </pc:spChg>
        <pc:spChg chg="add mod">
          <ac:chgData name="Han Wei Huang" userId="8f1561170b7cc3d0" providerId="LiveId" clId="{AF4AFDAD-B146-4555-B4DD-5A6922E006E4}" dt="2019-05-13T07:26:29.190" v="2469"/>
          <ac:spMkLst>
            <pc:docMk/>
            <pc:sldMk cId="1137124733" sldId="338"/>
            <ac:spMk id="20" creationId="{1C02CABF-A06E-4ACF-A31A-5D75DAE32D06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48" creationId="{80221656-872E-43F3-BA8B-CDE39BEDAB5C}"/>
          </ac:spMkLst>
        </pc:spChg>
        <pc:spChg chg="del">
          <ac:chgData name="Han Wei Huang" userId="8f1561170b7cc3d0" providerId="LiveId" clId="{AF4AFDAD-B146-4555-B4DD-5A6922E006E4}" dt="2019-05-13T06:33:27.583" v="1384" actId="478"/>
          <ac:spMkLst>
            <pc:docMk/>
            <pc:sldMk cId="1137124733" sldId="338"/>
            <ac:spMk id="49" creationId="{3448DB5D-C7AA-43D8-A036-F4A1EC46B63D}"/>
          </ac:spMkLst>
        </pc:spChg>
        <pc:picChg chg="del">
          <ac:chgData name="Han Wei Huang" userId="8f1561170b7cc3d0" providerId="LiveId" clId="{AF4AFDAD-B146-4555-B4DD-5A6922E006E4}" dt="2019-05-13T06:33:27.583" v="1384" actId="478"/>
          <ac:picMkLst>
            <pc:docMk/>
            <pc:sldMk cId="1137124733" sldId="338"/>
            <ac:picMk id="10" creationId="{0F330B08-11CF-416B-B3FE-99C6465A359C}"/>
          </ac:picMkLst>
        </pc:picChg>
        <pc:picChg chg="del">
          <ac:chgData name="Han Wei Huang" userId="8f1561170b7cc3d0" providerId="LiveId" clId="{AF4AFDAD-B146-4555-B4DD-5A6922E006E4}" dt="2019-05-13T06:33:27.583" v="1384" actId="478"/>
          <ac:picMkLst>
            <pc:docMk/>
            <pc:sldMk cId="1137124733" sldId="338"/>
            <ac:picMk id="13" creationId="{C75603FC-3A72-4C57-8089-DC4172402F87}"/>
          </ac:picMkLst>
        </pc:picChg>
        <pc:picChg chg="del">
          <ac:chgData name="Han Wei Huang" userId="8f1561170b7cc3d0" providerId="LiveId" clId="{AF4AFDAD-B146-4555-B4DD-5A6922E006E4}" dt="2019-05-13T06:33:27.583" v="1384" actId="478"/>
          <ac:picMkLst>
            <pc:docMk/>
            <pc:sldMk cId="1137124733" sldId="338"/>
            <ac:picMk id="14" creationId="{448B8561-5C93-4725-8518-02B1D6753279}"/>
          </ac:picMkLst>
        </pc:picChg>
      </pc:sldChg>
      <pc:sldChg chg="del">
        <pc:chgData name="Han Wei Huang" userId="8f1561170b7cc3d0" providerId="LiveId" clId="{AF4AFDAD-B146-4555-B4DD-5A6922E006E4}" dt="2019-05-13T07:10:35.165" v="2011" actId="2696"/>
        <pc:sldMkLst>
          <pc:docMk/>
          <pc:sldMk cId="1473069885" sldId="339"/>
        </pc:sldMkLst>
      </pc:sldChg>
      <pc:sldChg chg="add del">
        <pc:chgData name="Han Wei Huang" userId="8f1561170b7cc3d0" providerId="LiveId" clId="{AF4AFDAD-B146-4555-B4DD-5A6922E006E4}" dt="2019-05-13T07:25:10.667" v="2409"/>
        <pc:sldMkLst>
          <pc:docMk/>
          <pc:sldMk cId="2040908125" sldId="342"/>
        </pc:sldMkLst>
      </pc:sldChg>
      <pc:sldChg chg="addSp delSp modSp add">
        <pc:chgData name="Han Wei Huang" userId="8f1561170b7cc3d0" providerId="LiveId" clId="{AF4AFDAD-B146-4555-B4DD-5A6922E006E4}" dt="2019-05-13T07:34:37.856" v="2709" actId="1076"/>
        <pc:sldMkLst>
          <pc:docMk/>
          <pc:sldMk cId="3424624782" sldId="342"/>
        </pc:sldMkLst>
        <pc:spChg chg="del">
          <ac:chgData name="Han Wei Huang" userId="8f1561170b7cc3d0" providerId="LiveId" clId="{AF4AFDAD-B146-4555-B4DD-5A6922E006E4}" dt="2019-05-13T07:29:19.029" v="2499" actId="478"/>
          <ac:spMkLst>
            <pc:docMk/>
            <pc:sldMk cId="3424624782" sldId="342"/>
            <ac:spMk id="12" creationId="{00000000-0000-0000-0000-000000000000}"/>
          </ac:spMkLst>
        </pc:spChg>
        <pc:spChg chg="add mod">
          <ac:chgData name="Han Wei Huang" userId="8f1561170b7cc3d0" providerId="LiveId" clId="{AF4AFDAD-B146-4555-B4DD-5A6922E006E4}" dt="2019-05-13T07:34:01.875" v="2699" actId="1035"/>
          <ac:spMkLst>
            <pc:docMk/>
            <pc:sldMk cId="3424624782" sldId="342"/>
            <ac:spMk id="18" creationId="{2B4DA662-3D55-4ADB-8EAD-11C9731D3963}"/>
          </ac:spMkLst>
        </pc:spChg>
        <pc:spChg chg="del">
          <ac:chgData name="Han Wei Huang" userId="8f1561170b7cc3d0" providerId="LiveId" clId="{AF4AFDAD-B146-4555-B4DD-5A6922E006E4}" dt="2019-05-13T07:29:20.051" v="2500" actId="478"/>
          <ac:spMkLst>
            <pc:docMk/>
            <pc:sldMk cId="3424624782" sldId="342"/>
            <ac:spMk id="27" creationId="{AC6A2813-A0EE-43D5-90AB-9897BF4460DD}"/>
          </ac:spMkLst>
        </pc:spChg>
        <pc:spChg chg="del">
          <ac:chgData name="Han Wei Huang" userId="8f1561170b7cc3d0" providerId="LiveId" clId="{AF4AFDAD-B146-4555-B4DD-5A6922E006E4}" dt="2019-05-13T07:29:23.683" v="2503" actId="478"/>
          <ac:spMkLst>
            <pc:docMk/>
            <pc:sldMk cId="3424624782" sldId="342"/>
            <ac:spMk id="29" creationId="{0F14FB50-6D9C-4711-A4E7-C97BE0AAF226}"/>
          </ac:spMkLst>
        </pc:spChg>
        <pc:spChg chg="mod">
          <ac:chgData name="Han Wei Huang" userId="8f1561170b7cc3d0" providerId="LiveId" clId="{AF4AFDAD-B146-4555-B4DD-5A6922E006E4}" dt="2019-05-13T07:33:58.385" v="2682" actId="1076"/>
          <ac:spMkLst>
            <pc:docMk/>
            <pc:sldMk cId="3424624782" sldId="342"/>
            <ac:spMk id="35" creationId="{9A0BA0EF-D77C-4F7C-B50C-D26A216F451D}"/>
          </ac:spMkLst>
        </pc:spChg>
        <pc:grpChg chg="del">
          <ac:chgData name="Han Wei Huang" userId="8f1561170b7cc3d0" providerId="LiveId" clId="{AF4AFDAD-B146-4555-B4DD-5A6922E006E4}" dt="2019-05-13T07:29:20.051" v="2500" actId="478"/>
          <ac:grpSpMkLst>
            <pc:docMk/>
            <pc:sldMk cId="3424624782" sldId="342"/>
            <ac:grpSpMk id="2" creationId="{703EF797-F33B-4E74-90EC-8671FBEC2F58}"/>
          </ac:grpSpMkLst>
        </pc:grpChg>
        <pc:grpChg chg="add del">
          <ac:chgData name="Han Wei Huang" userId="8f1561170b7cc3d0" providerId="LiveId" clId="{AF4AFDAD-B146-4555-B4DD-5A6922E006E4}" dt="2019-05-13T07:30:55.466" v="2533" actId="478"/>
          <ac:grpSpMkLst>
            <pc:docMk/>
            <pc:sldMk cId="3424624782" sldId="342"/>
            <ac:grpSpMk id="7" creationId="{111B97F5-4E07-4519-9509-8054C0BEDCFA}"/>
          </ac:grpSpMkLst>
        </pc:grpChg>
        <pc:picChg chg="del">
          <ac:chgData name="Han Wei Huang" userId="8f1561170b7cc3d0" providerId="LiveId" clId="{AF4AFDAD-B146-4555-B4DD-5A6922E006E4}" dt="2019-05-13T07:28:37.169" v="2481" actId="478"/>
          <ac:picMkLst>
            <pc:docMk/>
            <pc:sldMk cId="3424624782" sldId="342"/>
            <ac:picMk id="4" creationId="{95B06B28-B894-424E-B8D2-34AAAAD398DD}"/>
          </ac:picMkLst>
        </pc:picChg>
        <pc:picChg chg="add mod">
          <ac:chgData name="Han Wei Huang" userId="8f1561170b7cc3d0" providerId="LiveId" clId="{AF4AFDAD-B146-4555-B4DD-5A6922E006E4}" dt="2019-05-13T07:34:01.875" v="2699" actId="1035"/>
          <ac:picMkLst>
            <pc:docMk/>
            <pc:sldMk cId="3424624782" sldId="342"/>
            <ac:picMk id="6" creationId="{D7BF93DF-BD07-4C1F-8031-EBFF2EB42529}"/>
          </ac:picMkLst>
        </pc:picChg>
        <pc:picChg chg="add mod">
          <ac:chgData name="Han Wei Huang" userId="8f1561170b7cc3d0" providerId="LiveId" clId="{AF4AFDAD-B146-4555-B4DD-5A6922E006E4}" dt="2019-05-13T07:34:35.790" v="2708" actId="1076"/>
          <ac:picMkLst>
            <pc:docMk/>
            <pc:sldMk cId="3424624782" sldId="342"/>
            <ac:picMk id="8" creationId="{3873EA75-356D-46AB-90A3-A92F03D369E8}"/>
          </ac:picMkLst>
        </pc:picChg>
        <pc:picChg chg="add mod">
          <ac:chgData name="Han Wei Huang" userId="8f1561170b7cc3d0" providerId="LiveId" clId="{AF4AFDAD-B146-4555-B4DD-5A6922E006E4}" dt="2019-05-13T07:34:37.856" v="2709" actId="1076"/>
          <ac:picMkLst>
            <pc:docMk/>
            <pc:sldMk cId="3424624782" sldId="342"/>
            <ac:picMk id="9" creationId="{31EE9CD8-6425-4ED7-ACFC-1718AC39A5BD}"/>
          </ac:picMkLst>
        </pc:picChg>
        <pc:picChg chg="del">
          <ac:chgData name="Han Wei Huang" userId="8f1561170b7cc3d0" providerId="LiveId" clId="{AF4AFDAD-B146-4555-B4DD-5A6922E006E4}" dt="2019-05-13T07:29:11.737" v="2497" actId="478"/>
          <ac:picMkLst>
            <pc:docMk/>
            <pc:sldMk cId="3424624782" sldId="342"/>
            <ac:picMk id="13" creationId="{68D366E8-BBBA-41D6-BFE0-680F2C96DDF4}"/>
          </ac:picMkLst>
        </pc:picChg>
        <pc:picChg chg="add del mod">
          <ac:chgData name="Han Wei Huang" userId="8f1561170b7cc3d0" providerId="LiveId" clId="{AF4AFDAD-B146-4555-B4DD-5A6922E006E4}" dt="2019-05-13T07:30:52.803" v="2532" actId="478"/>
          <ac:picMkLst>
            <pc:docMk/>
            <pc:sldMk cId="3424624782" sldId="342"/>
            <ac:picMk id="16" creationId="{1ABE2BE1-48DE-4385-8E1A-EB556241F439}"/>
          </ac:picMkLst>
        </pc:picChg>
        <pc:picChg chg="add mod">
          <ac:chgData name="Han Wei Huang" userId="8f1561170b7cc3d0" providerId="LiveId" clId="{AF4AFDAD-B146-4555-B4DD-5A6922E006E4}" dt="2019-05-13T07:34:01.875" v="2699" actId="1035"/>
          <ac:picMkLst>
            <pc:docMk/>
            <pc:sldMk cId="3424624782" sldId="342"/>
            <ac:picMk id="17" creationId="{BF7628AB-72BE-448E-B25C-856BA5996956}"/>
          </ac:picMkLst>
        </pc:picChg>
        <pc:picChg chg="del">
          <ac:chgData name="Han Wei Huang" userId="8f1561170b7cc3d0" providerId="LiveId" clId="{AF4AFDAD-B146-4555-B4DD-5A6922E006E4}" dt="2019-05-13T07:29:14.162" v="2498" actId="478"/>
          <ac:picMkLst>
            <pc:docMk/>
            <pc:sldMk cId="3424624782" sldId="342"/>
            <ac:picMk id="19" creationId="{A08B6800-3EAA-46C8-927F-D09A82ACEBA6}"/>
          </ac:picMkLst>
        </pc:picChg>
        <pc:picChg chg="add del">
          <ac:chgData name="Han Wei Huang" userId="8f1561170b7cc3d0" providerId="LiveId" clId="{AF4AFDAD-B146-4555-B4DD-5A6922E006E4}" dt="2019-05-13T07:32:35.165" v="2552"/>
          <ac:picMkLst>
            <pc:docMk/>
            <pc:sldMk cId="3424624782" sldId="342"/>
            <ac:picMk id="20" creationId="{71ED131A-15D2-4181-8BAA-2C28B856422C}"/>
          </ac:picMkLst>
        </pc:picChg>
        <pc:picChg chg="add del">
          <ac:chgData name="Han Wei Huang" userId="8f1561170b7cc3d0" providerId="LiveId" clId="{AF4AFDAD-B146-4555-B4DD-5A6922E006E4}" dt="2019-05-13T07:32:35.165" v="2552"/>
          <ac:picMkLst>
            <pc:docMk/>
            <pc:sldMk cId="3424624782" sldId="342"/>
            <ac:picMk id="21" creationId="{0DC03157-BCE4-4926-A8AF-36AB20A7DFC7}"/>
          </ac:picMkLst>
        </pc:picChg>
        <pc:picChg chg="add mod">
          <ac:chgData name="Han Wei Huang" userId="8f1561170b7cc3d0" providerId="LiveId" clId="{AF4AFDAD-B146-4555-B4DD-5A6922E006E4}" dt="2019-05-13T07:34:01.875" v="2699" actId="1035"/>
          <ac:picMkLst>
            <pc:docMk/>
            <pc:sldMk cId="3424624782" sldId="342"/>
            <ac:picMk id="22" creationId="{2C668A05-C8FF-4813-9334-9BD1E2815D86}"/>
          </ac:picMkLst>
        </pc:picChg>
        <pc:picChg chg="add del">
          <ac:chgData name="Han Wei Huang" userId="8f1561170b7cc3d0" providerId="LiveId" clId="{AF4AFDAD-B146-4555-B4DD-5A6922E006E4}" dt="2019-05-13T07:32:39.763" v="2554" actId="478"/>
          <ac:picMkLst>
            <pc:docMk/>
            <pc:sldMk cId="3424624782" sldId="342"/>
            <ac:picMk id="23" creationId="{0515C7A6-05BA-45B7-8783-B9B2EF1710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FA-D89A-4A5C-AA58-2752B3184B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69AE1-6180-4E31-AB30-06A6193E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Low-fi: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marvel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Med-fi: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Just in mind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marvel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我們從</a:t>
            </a:r>
            <a:r>
              <a:rPr lang="en-US" altLang="zh-TW" sz="1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low-fi</a:t>
            </a:r>
            <a:r>
              <a:rPr lang="zh-TW" altLang="en-US" sz="1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前就多次討論這個問題</a:t>
            </a:r>
            <a:endParaRPr lang="en-US" altLang="zh-TW" sz="1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400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牛奶、一杯牛奶、一瓶牛奶、一罐牛奶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一塊豆腐是多大塊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和一塊牛排一樣大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一瓶牛奶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牛奶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新增、查詢、刪除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69AE1-6180-4E31-AB30-06A6193E5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09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52494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1" r:id="rId23"/>
    <p:sldLayoutId id="214748368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83378" y="1888480"/>
            <a:ext cx="12184393" cy="3937529"/>
            <a:chOff x="0" y="291908"/>
            <a:chExt cx="12184393" cy="3937529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030F607-5141-4D85-835E-B603C1B0EC57}"/>
                </a:ext>
              </a:extLst>
            </p:cNvPr>
            <p:cNvSpPr/>
            <p:nvPr/>
          </p:nvSpPr>
          <p:spPr>
            <a:xfrm rot="3091287">
              <a:off x="8388201" y="2924329"/>
              <a:ext cx="2315926" cy="294289"/>
            </a:xfrm>
            <a:custGeom>
              <a:avLst/>
              <a:gdLst>
                <a:gd name="connsiteX0" fmla="*/ 1708547 w 1724025"/>
                <a:gd name="connsiteY0" fmla="*/ 62865 h 219075"/>
                <a:gd name="connsiteX1" fmla="*/ 1722834 w 1724025"/>
                <a:gd name="connsiteY1" fmla="*/ 143828 h 219075"/>
                <a:gd name="connsiteX2" fmla="*/ 1680924 w 1724025"/>
                <a:gd name="connsiteY2" fmla="*/ 160973 h 219075"/>
                <a:gd name="connsiteX3" fmla="*/ 1538049 w 1724025"/>
                <a:gd name="connsiteY3" fmla="*/ 160973 h 219075"/>
                <a:gd name="connsiteX4" fmla="*/ 1498044 w 1724025"/>
                <a:gd name="connsiteY4" fmla="*/ 148590 h 219075"/>
                <a:gd name="connsiteX5" fmla="*/ 1467564 w 1724025"/>
                <a:gd name="connsiteY5" fmla="*/ 148590 h 219075"/>
                <a:gd name="connsiteX6" fmla="*/ 1403747 w 1724025"/>
                <a:gd name="connsiteY6" fmla="*/ 162878 h 219075"/>
                <a:gd name="connsiteX7" fmla="*/ 1396127 w 1724025"/>
                <a:gd name="connsiteY7" fmla="*/ 179070 h 219075"/>
                <a:gd name="connsiteX8" fmla="*/ 1352312 w 1724025"/>
                <a:gd name="connsiteY8" fmla="*/ 222885 h 219075"/>
                <a:gd name="connsiteX9" fmla="*/ 1298972 w 1724025"/>
                <a:gd name="connsiteY9" fmla="*/ 223837 h 219075"/>
                <a:gd name="connsiteX10" fmla="*/ 408384 w 1724025"/>
                <a:gd name="connsiteY10" fmla="*/ 223837 h 219075"/>
                <a:gd name="connsiteX11" fmla="*/ 382667 w 1724025"/>
                <a:gd name="connsiteY11" fmla="*/ 222885 h 219075"/>
                <a:gd name="connsiteX12" fmla="*/ 338852 w 1724025"/>
                <a:gd name="connsiteY12" fmla="*/ 179070 h 219075"/>
                <a:gd name="connsiteX13" fmla="*/ 331232 w 1724025"/>
                <a:gd name="connsiteY13" fmla="*/ 162878 h 219075"/>
                <a:gd name="connsiteX14" fmla="*/ 267414 w 1724025"/>
                <a:gd name="connsiteY14" fmla="*/ 148590 h 219075"/>
                <a:gd name="connsiteX15" fmla="*/ 236934 w 1724025"/>
                <a:gd name="connsiteY15" fmla="*/ 153353 h 219075"/>
                <a:gd name="connsiteX16" fmla="*/ 41672 w 1724025"/>
                <a:gd name="connsiteY16" fmla="*/ 160973 h 219075"/>
                <a:gd name="connsiteX17" fmla="*/ 714 w 1724025"/>
                <a:gd name="connsiteY17" fmla="*/ 126682 h 219075"/>
                <a:gd name="connsiteX18" fmla="*/ 3572 w 1724025"/>
                <a:gd name="connsiteY18" fmla="*/ 80963 h 219075"/>
                <a:gd name="connsiteX19" fmla="*/ 26432 w 1724025"/>
                <a:gd name="connsiteY19" fmla="*/ 62865 h 219075"/>
                <a:gd name="connsiteX20" fmla="*/ 211217 w 1724025"/>
                <a:gd name="connsiteY20" fmla="*/ 63817 h 219075"/>
                <a:gd name="connsiteX21" fmla="*/ 327422 w 1724025"/>
                <a:gd name="connsiteY21" fmla="*/ 63817 h 219075"/>
                <a:gd name="connsiteX22" fmla="*/ 335042 w 1724025"/>
                <a:gd name="connsiteY22" fmla="*/ 51435 h 219075"/>
                <a:gd name="connsiteX23" fmla="*/ 397907 w 1724025"/>
                <a:gd name="connsiteY23" fmla="*/ 0 h 219075"/>
                <a:gd name="connsiteX24" fmla="*/ 1334214 w 1724025"/>
                <a:gd name="connsiteY24" fmla="*/ 0 h 219075"/>
                <a:gd name="connsiteX25" fmla="*/ 1393269 w 1724025"/>
                <a:gd name="connsiteY25" fmla="*/ 52388 h 219075"/>
                <a:gd name="connsiteX26" fmla="*/ 1400889 w 1724025"/>
                <a:gd name="connsiteY26" fmla="*/ 63817 h 219075"/>
                <a:gd name="connsiteX27" fmla="*/ 1521857 w 1724025"/>
                <a:gd name="connsiteY27" fmla="*/ 62865 h 219075"/>
                <a:gd name="connsiteX28" fmla="*/ 1545669 w 1724025"/>
                <a:gd name="connsiteY28" fmla="*/ 60007 h 219075"/>
                <a:gd name="connsiteX29" fmla="*/ 1544717 w 1724025"/>
                <a:gd name="connsiteY29" fmla="*/ 60007 h 219075"/>
                <a:gd name="connsiteX30" fmla="*/ 1660922 w 1724025"/>
                <a:gd name="connsiteY30" fmla="*/ 61913 h 219075"/>
                <a:gd name="connsiteX31" fmla="*/ 1708547 w 1724025"/>
                <a:gd name="connsiteY31" fmla="*/ 6286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4025" h="219075">
                  <a:moveTo>
                    <a:pt x="1708547" y="62865"/>
                  </a:moveTo>
                  <a:cubicBezTo>
                    <a:pt x="1733312" y="79057"/>
                    <a:pt x="1733312" y="120967"/>
                    <a:pt x="1722834" y="143828"/>
                  </a:cubicBezTo>
                  <a:cubicBezTo>
                    <a:pt x="1717119" y="156210"/>
                    <a:pt x="1695212" y="161925"/>
                    <a:pt x="1680924" y="160973"/>
                  </a:cubicBezTo>
                  <a:cubicBezTo>
                    <a:pt x="1633299" y="160973"/>
                    <a:pt x="1585674" y="160973"/>
                    <a:pt x="1538049" y="160973"/>
                  </a:cubicBezTo>
                  <a:cubicBezTo>
                    <a:pt x="1524714" y="160973"/>
                    <a:pt x="1511380" y="150495"/>
                    <a:pt x="1498044" y="148590"/>
                  </a:cubicBezTo>
                  <a:cubicBezTo>
                    <a:pt x="1487567" y="144780"/>
                    <a:pt x="1478042" y="144780"/>
                    <a:pt x="1467564" y="148590"/>
                  </a:cubicBezTo>
                  <a:cubicBezTo>
                    <a:pt x="1445657" y="146685"/>
                    <a:pt x="1423749" y="154305"/>
                    <a:pt x="1403747" y="162878"/>
                  </a:cubicBezTo>
                  <a:cubicBezTo>
                    <a:pt x="1395174" y="165735"/>
                    <a:pt x="1398032" y="173355"/>
                    <a:pt x="1396127" y="179070"/>
                  </a:cubicBezTo>
                  <a:cubicBezTo>
                    <a:pt x="1389459" y="200978"/>
                    <a:pt x="1374219" y="215265"/>
                    <a:pt x="1352312" y="222885"/>
                  </a:cubicBezTo>
                  <a:cubicBezTo>
                    <a:pt x="1335167" y="226695"/>
                    <a:pt x="1317069" y="223837"/>
                    <a:pt x="1298972" y="223837"/>
                  </a:cubicBezTo>
                  <a:cubicBezTo>
                    <a:pt x="1001792" y="223837"/>
                    <a:pt x="705564" y="223837"/>
                    <a:pt x="408384" y="223837"/>
                  </a:cubicBezTo>
                  <a:cubicBezTo>
                    <a:pt x="399812" y="223837"/>
                    <a:pt x="391239" y="224790"/>
                    <a:pt x="382667" y="222885"/>
                  </a:cubicBezTo>
                  <a:cubicBezTo>
                    <a:pt x="358854" y="218123"/>
                    <a:pt x="344567" y="202883"/>
                    <a:pt x="338852" y="179070"/>
                  </a:cubicBezTo>
                  <a:cubicBezTo>
                    <a:pt x="336947" y="173355"/>
                    <a:pt x="339804" y="165735"/>
                    <a:pt x="331232" y="162878"/>
                  </a:cubicBezTo>
                  <a:cubicBezTo>
                    <a:pt x="310277" y="160020"/>
                    <a:pt x="289322" y="146685"/>
                    <a:pt x="267414" y="148590"/>
                  </a:cubicBezTo>
                  <a:cubicBezTo>
                    <a:pt x="256937" y="144780"/>
                    <a:pt x="247412" y="150495"/>
                    <a:pt x="236934" y="153353"/>
                  </a:cubicBezTo>
                  <a:cubicBezTo>
                    <a:pt x="175974" y="167640"/>
                    <a:pt x="103584" y="159067"/>
                    <a:pt x="41672" y="160973"/>
                  </a:cubicBezTo>
                  <a:cubicBezTo>
                    <a:pt x="17859" y="161925"/>
                    <a:pt x="1667" y="150495"/>
                    <a:pt x="714" y="126682"/>
                  </a:cubicBezTo>
                  <a:cubicBezTo>
                    <a:pt x="714" y="111442"/>
                    <a:pt x="-2143" y="96203"/>
                    <a:pt x="3572" y="80963"/>
                  </a:cubicBezTo>
                  <a:cubicBezTo>
                    <a:pt x="6429" y="70485"/>
                    <a:pt x="16907" y="65723"/>
                    <a:pt x="26432" y="62865"/>
                  </a:cubicBezTo>
                  <a:cubicBezTo>
                    <a:pt x="84534" y="60960"/>
                    <a:pt x="153114" y="60007"/>
                    <a:pt x="211217" y="63817"/>
                  </a:cubicBezTo>
                  <a:cubicBezTo>
                    <a:pt x="250269" y="80010"/>
                    <a:pt x="288369" y="75248"/>
                    <a:pt x="327422" y="63817"/>
                  </a:cubicBezTo>
                  <a:cubicBezTo>
                    <a:pt x="332184" y="61913"/>
                    <a:pt x="334089" y="57150"/>
                    <a:pt x="335042" y="51435"/>
                  </a:cubicBezTo>
                  <a:cubicBezTo>
                    <a:pt x="342662" y="14288"/>
                    <a:pt x="359807" y="0"/>
                    <a:pt x="397907" y="0"/>
                  </a:cubicBezTo>
                  <a:cubicBezTo>
                    <a:pt x="710327" y="0"/>
                    <a:pt x="1021794" y="0"/>
                    <a:pt x="1334214" y="0"/>
                  </a:cubicBezTo>
                  <a:cubicBezTo>
                    <a:pt x="1369457" y="0"/>
                    <a:pt x="1388507" y="17145"/>
                    <a:pt x="1393269" y="52388"/>
                  </a:cubicBezTo>
                  <a:cubicBezTo>
                    <a:pt x="1394222" y="58103"/>
                    <a:pt x="1394222" y="61913"/>
                    <a:pt x="1400889" y="63817"/>
                  </a:cubicBezTo>
                  <a:cubicBezTo>
                    <a:pt x="1441847" y="75248"/>
                    <a:pt x="1481852" y="80963"/>
                    <a:pt x="1521857" y="62865"/>
                  </a:cubicBezTo>
                  <a:cubicBezTo>
                    <a:pt x="1529477" y="60960"/>
                    <a:pt x="1538049" y="63817"/>
                    <a:pt x="1545669" y="60007"/>
                  </a:cubicBezTo>
                  <a:lnTo>
                    <a:pt x="1544717" y="60007"/>
                  </a:lnTo>
                  <a:cubicBezTo>
                    <a:pt x="1582817" y="64770"/>
                    <a:pt x="1621869" y="60960"/>
                    <a:pt x="1660922" y="61913"/>
                  </a:cubicBezTo>
                  <a:cubicBezTo>
                    <a:pt x="1674257" y="62865"/>
                    <a:pt x="1696164" y="60960"/>
                    <a:pt x="1708547" y="62865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890A1C-3EF2-4A71-B080-5425A8A39906}"/>
                </a:ext>
              </a:extLst>
            </p:cNvPr>
            <p:cNvSpPr/>
            <p:nvPr/>
          </p:nvSpPr>
          <p:spPr>
            <a:xfrm rot="1527593">
              <a:off x="10724366" y="1979522"/>
              <a:ext cx="1301529" cy="1066826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33006F-9E85-49B1-9543-7807AD385C8D}"/>
                </a:ext>
              </a:extLst>
            </p:cNvPr>
            <p:cNvSpPr/>
            <p:nvPr/>
          </p:nvSpPr>
          <p:spPr>
            <a:xfrm>
              <a:off x="8839953" y="295063"/>
              <a:ext cx="2102606" cy="1104418"/>
            </a:xfrm>
            <a:custGeom>
              <a:avLst/>
              <a:gdLst>
                <a:gd name="connsiteX0" fmla="*/ 46837 w 2024361"/>
                <a:gd name="connsiteY0" fmla="*/ 969645 h 1063319"/>
                <a:gd name="connsiteX1" fmla="*/ 1977524 w 2024361"/>
                <a:gd name="connsiteY1" fmla="*/ 969645 h 1063319"/>
                <a:gd name="connsiteX2" fmla="*/ 2024361 w 2024361"/>
                <a:gd name="connsiteY2" fmla="*/ 1016482 h 1063319"/>
                <a:gd name="connsiteX3" fmla="*/ 1977524 w 2024361"/>
                <a:gd name="connsiteY3" fmla="*/ 1063319 h 1063319"/>
                <a:gd name="connsiteX4" fmla="*/ 46837 w 2024361"/>
                <a:gd name="connsiteY4" fmla="*/ 1063319 h 1063319"/>
                <a:gd name="connsiteX5" fmla="*/ 0 w 2024361"/>
                <a:gd name="connsiteY5" fmla="*/ 1016482 h 1063319"/>
                <a:gd name="connsiteX6" fmla="*/ 46837 w 2024361"/>
                <a:gd name="connsiteY6" fmla="*/ 969645 h 1063319"/>
                <a:gd name="connsiteX7" fmla="*/ 902931 w 2024361"/>
                <a:gd name="connsiteY7" fmla="*/ 0 h 1063319"/>
                <a:gd name="connsiteX8" fmla="*/ 1107028 w 2024361"/>
                <a:gd name="connsiteY8" fmla="*/ 0 h 1063319"/>
                <a:gd name="connsiteX9" fmla="*/ 1174137 w 2024361"/>
                <a:gd name="connsiteY9" fmla="*/ 67109 h 1063319"/>
                <a:gd name="connsiteX10" fmla="*/ 1174137 w 2024361"/>
                <a:gd name="connsiteY10" fmla="*/ 87756 h 1063319"/>
                <a:gd name="connsiteX11" fmla="*/ 1107028 w 2024361"/>
                <a:gd name="connsiteY11" fmla="*/ 154865 h 1063319"/>
                <a:gd name="connsiteX12" fmla="*/ 1093042 w 2024361"/>
                <a:gd name="connsiteY12" fmla="*/ 154865 h 1063319"/>
                <a:gd name="connsiteX13" fmla="*/ 1093042 w 2024361"/>
                <a:gd name="connsiteY13" fmla="*/ 226671 h 1063319"/>
                <a:gd name="connsiteX14" fmla="*/ 1124230 w 2024361"/>
                <a:gd name="connsiteY14" fmla="*/ 227657 h 1063319"/>
                <a:gd name="connsiteX15" fmla="*/ 1535959 w 2024361"/>
                <a:gd name="connsiteY15" fmla="*/ 359320 h 1063319"/>
                <a:gd name="connsiteX16" fmla="*/ 1955449 w 2024361"/>
                <a:gd name="connsiteY16" fmla="*/ 899670 h 1063319"/>
                <a:gd name="connsiteX17" fmla="*/ 1959031 w 2024361"/>
                <a:gd name="connsiteY17" fmla="*/ 914250 h 1063319"/>
                <a:gd name="connsiteX18" fmla="*/ 65332 w 2024361"/>
                <a:gd name="connsiteY18" fmla="*/ 914250 h 1063319"/>
                <a:gd name="connsiteX19" fmla="*/ 73185 w 2024361"/>
                <a:gd name="connsiteY19" fmla="*/ 887918 h 1063319"/>
                <a:gd name="connsiteX20" fmla="*/ 474022 w 2024361"/>
                <a:gd name="connsiteY20" fmla="*/ 359305 h 1063319"/>
                <a:gd name="connsiteX21" fmla="*/ 835976 w 2024361"/>
                <a:gd name="connsiteY21" fmla="*/ 235471 h 1063319"/>
                <a:gd name="connsiteX22" fmla="*/ 916917 w 2024361"/>
                <a:gd name="connsiteY22" fmla="*/ 228413 h 1063319"/>
                <a:gd name="connsiteX23" fmla="*/ 916917 w 2024361"/>
                <a:gd name="connsiteY23" fmla="*/ 154865 h 1063319"/>
                <a:gd name="connsiteX24" fmla="*/ 902931 w 2024361"/>
                <a:gd name="connsiteY24" fmla="*/ 154865 h 1063319"/>
                <a:gd name="connsiteX25" fmla="*/ 835822 w 2024361"/>
                <a:gd name="connsiteY25" fmla="*/ 87756 h 1063319"/>
                <a:gd name="connsiteX26" fmla="*/ 835822 w 2024361"/>
                <a:gd name="connsiteY26" fmla="*/ 67109 h 1063319"/>
                <a:gd name="connsiteX27" fmla="*/ 902931 w 2024361"/>
                <a:gd name="connsiteY27" fmla="*/ 0 h 106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24361" h="1063319">
                  <a:moveTo>
                    <a:pt x="46837" y="969645"/>
                  </a:moveTo>
                  <a:lnTo>
                    <a:pt x="1977524" y="969645"/>
                  </a:lnTo>
                  <a:cubicBezTo>
                    <a:pt x="2003391" y="969645"/>
                    <a:pt x="2024361" y="990615"/>
                    <a:pt x="2024361" y="1016482"/>
                  </a:cubicBezTo>
                  <a:cubicBezTo>
                    <a:pt x="2024361" y="1042349"/>
                    <a:pt x="2003391" y="1063319"/>
                    <a:pt x="1977524" y="1063319"/>
                  </a:cubicBezTo>
                  <a:lnTo>
                    <a:pt x="46837" y="1063319"/>
                  </a:lnTo>
                  <a:cubicBezTo>
                    <a:pt x="20970" y="1063319"/>
                    <a:pt x="0" y="1042349"/>
                    <a:pt x="0" y="1016482"/>
                  </a:cubicBezTo>
                  <a:cubicBezTo>
                    <a:pt x="0" y="990615"/>
                    <a:pt x="20970" y="969645"/>
                    <a:pt x="46837" y="969645"/>
                  </a:cubicBezTo>
                  <a:close/>
                  <a:moveTo>
                    <a:pt x="902931" y="0"/>
                  </a:moveTo>
                  <a:lnTo>
                    <a:pt x="1107028" y="0"/>
                  </a:lnTo>
                  <a:cubicBezTo>
                    <a:pt x="1144091" y="0"/>
                    <a:pt x="1174137" y="30046"/>
                    <a:pt x="1174137" y="67109"/>
                  </a:cubicBezTo>
                  <a:lnTo>
                    <a:pt x="1174137" y="87756"/>
                  </a:lnTo>
                  <a:cubicBezTo>
                    <a:pt x="1174137" y="124819"/>
                    <a:pt x="1144091" y="154865"/>
                    <a:pt x="1107028" y="154865"/>
                  </a:cubicBezTo>
                  <a:lnTo>
                    <a:pt x="1093042" y="154865"/>
                  </a:lnTo>
                  <a:lnTo>
                    <a:pt x="1093042" y="226671"/>
                  </a:lnTo>
                  <a:lnTo>
                    <a:pt x="1124230" y="227657"/>
                  </a:lnTo>
                  <a:cubicBezTo>
                    <a:pt x="1270157" y="241304"/>
                    <a:pt x="1414232" y="282847"/>
                    <a:pt x="1535959" y="359320"/>
                  </a:cubicBezTo>
                  <a:cubicBezTo>
                    <a:pt x="1738838" y="486775"/>
                    <a:pt x="1884893" y="679811"/>
                    <a:pt x="1955449" y="899670"/>
                  </a:cubicBezTo>
                  <a:lnTo>
                    <a:pt x="1959031" y="914250"/>
                  </a:lnTo>
                  <a:lnTo>
                    <a:pt x="65332" y="914250"/>
                  </a:lnTo>
                  <a:lnTo>
                    <a:pt x="73185" y="887918"/>
                  </a:lnTo>
                  <a:cubicBezTo>
                    <a:pt x="158267" y="658940"/>
                    <a:pt x="315388" y="458958"/>
                    <a:pt x="474022" y="359305"/>
                  </a:cubicBezTo>
                  <a:cubicBezTo>
                    <a:pt x="569202" y="299514"/>
                    <a:pt x="696685" y="255890"/>
                    <a:pt x="835976" y="235471"/>
                  </a:cubicBezTo>
                  <a:lnTo>
                    <a:pt x="916917" y="228413"/>
                  </a:lnTo>
                  <a:lnTo>
                    <a:pt x="916917" y="154865"/>
                  </a:lnTo>
                  <a:lnTo>
                    <a:pt x="902931" y="154865"/>
                  </a:lnTo>
                  <a:cubicBezTo>
                    <a:pt x="865868" y="154865"/>
                    <a:pt x="835822" y="124819"/>
                    <a:pt x="835822" y="87756"/>
                  </a:cubicBezTo>
                  <a:lnTo>
                    <a:pt x="835822" y="67109"/>
                  </a:lnTo>
                  <a:cubicBezTo>
                    <a:pt x="835822" y="30046"/>
                    <a:pt x="865868" y="0"/>
                    <a:pt x="902931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A094A-5DC6-4D04-813B-D0198039EDE6}"/>
                </a:ext>
              </a:extLst>
            </p:cNvPr>
            <p:cNvSpPr/>
            <p:nvPr/>
          </p:nvSpPr>
          <p:spPr>
            <a:xfrm rot="19901219">
              <a:off x="1263062" y="2834151"/>
              <a:ext cx="187146" cy="1195958"/>
            </a:xfrm>
            <a:custGeom>
              <a:avLst/>
              <a:gdLst>
                <a:gd name="connsiteX0" fmla="*/ 42360 w 283914"/>
                <a:gd name="connsiteY0" fmla="*/ 0 h 1814359"/>
                <a:gd name="connsiteX1" fmla="*/ 54179 w 283914"/>
                <a:gd name="connsiteY1" fmla="*/ 4263 h 1814359"/>
                <a:gd name="connsiteX2" fmla="*/ 58533 w 283914"/>
                <a:gd name="connsiteY2" fmla="*/ 13419 h 1814359"/>
                <a:gd name="connsiteX3" fmla="*/ 58533 w 283914"/>
                <a:gd name="connsiteY3" fmla="*/ 386942 h 1814359"/>
                <a:gd name="connsiteX4" fmla="*/ 76160 w 283914"/>
                <a:gd name="connsiteY4" fmla="*/ 402293 h 1814359"/>
                <a:gd name="connsiteX5" fmla="*/ 93787 w 283914"/>
                <a:gd name="connsiteY5" fmla="*/ 386942 h 1814359"/>
                <a:gd name="connsiteX6" fmla="*/ 93787 w 283914"/>
                <a:gd name="connsiteY6" fmla="*/ 14507 h 1814359"/>
                <a:gd name="connsiteX7" fmla="*/ 98658 w 283914"/>
                <a:gd name="connsiteY7" fmla="*/ 4263 h 1814359"/>
                <a:gd name="connsiteX8" fmla="*/ 110477 w 283914"/>
                <a:gd name="connsiteY8" fmla="*/ 0 h 1814359"/>
                <a:gd name="connsiteX9" fmla="*/ 122295 w 283914"/>
                <a:gd name="connsiteY9" fmla="*/ 4263 h 1814359"/>
                <a:gd name="connsiteX10" fmla="*/ 126028 w 283914"/>
                <a:gd name="connsiteY10" fmla="*/ 12112 h 1814359"/>
                <a:gd name="connsiteX11" fmla="*/ 126027 w 283914"/>
                <a:gd name="connsiteY11" fmla="*/ 386789 h 1814359"/>
                <a:gd name="connsiteX12" fmla="*/ 143654 w 283914"/>
                <a:gd name="connsiteY12" fmla="*/ 402141 h 1814359"/>
                <a:gd name="connsiteX13" fmla="*/ 161281 w 283914"/>
                <a:gd name="connsiteY13" fmla="*/ 386789 h 1814359"/>
                <a:gd name="connsiteX14" fmla="*/ 161281 w 283914"/>
                <a:gd name="connsiteY14" fmla="*/ 12671 h 1814359"/>
                <a:gd name="connsiteX15" fmla="*/ 165280 w 283914"/>
                <a:gd name="connsiteY15" fmla="*/ 4263 h 1814359"/>
                <a:gd name="connsiteX16" fmla="*/ 177098 w 283914"/>
                <a:gd name="connsiteY16" fmla="*/ 0 h 1814359"/>
                <a:gd name="connsiteX17" fmla="*/ 188917 w 283914"/>
                <a:gd name="connsiteY17" fmla="*/ 4263 h 1814359"/>
                <a:gd name="connsiteX18" fmla="*/ 193523 w 283914"/>
                <a:gd name="connsiteY18" fmla="*/ 13949 h 1814359"/>
                <a:gd name="connsiteX19" fmla="*/ 193523 w 283914"/>
                <a:gd name="connsiteY19" fmla="*/ 383300 h 1814359"/>
                <a:gd name="connsiteX20" fmla="*/ 211150 w 283914"/>
                <a:gd name="connsiteY20" fmla="*/ 398651 h 1814359"/>
                <a:gd name="connsiteX21" fmla="*/ 228777 w 283914"/>
                <a:gd name="connsiteY21" fmla="*/ 383300 h 1814359"/>
                <a:gd name="connsiteX22" fmla="*/ 228777 w 283914"/>
                <a:gd name="connsiteY22" fmla="*/ 13976 h 1814359"/>
                <a:gd name="connsiteX23" fmla="*/ 233396 w 283914"/>
                <a:gd name="connsiteY23" fmla="*/ 4263 h 1814359"/>
                <a:gd name="connsiteX24" fmla="*/ 245215 w 283914"/>
                <a:gd name="connsiteY24" fmla="*/ 0 h 1814359"/>
                <a:gd name="connsiteX25" fmla="*/ 261928 w 283914"/>
                <a:gd name="connsiteY25" fmla="*/ 14556 h 1814359"/>
                <a:gd name="connsiteX26" fmla="*/ 283914 w 283914"/>
                <a:gd name="connsiteY26" fmla="*/ 553277 h 1814359"/>
                <a:gd name="connsiteX27" fmla="*/ 181505 w 283914"/>
                <a:gd name="connsiteY27" fmla="*/ 706175 h 1814359"/>
                <a:gd name="connsiteX28" fmla="*/ 181723 w 283914"/>
                <a:gd name="connsiteY28" fmla="*/ 706175 h 1814359"/>
                <a:gd name="connsiteX29" fmla="*/ 202579 w 283914"/>
                <a:gd name="connsiteY29" fmla="*/ 1752609 h 1814359"/>
                <a:gd name="connsiteX30" fmla="*/ 202348 w 283914"/>
                <a:gd name="connsiteY30" fmla="*/ 1752609 h 1814359"/>
                <a:gd name="connsiteX31" fmla="*/ 202579 w 283914"/>
                <a:gd name="connsiteY31" fmla="*/ 1753752 h 1814359"/>
                <a:gd name="connsiteX32" fmla="*/ 141972 w 283914"/>
                <a:gd name="connsiteY32" fmla="*/ 1814359 h 1814359"/>
                <a:gd name="connsiteX33" fmla="*/ 81365 w 283914"/>
                <a:gd name="connsiteY33" fmla="*/ 1753752 h 1814359"/>
                <a:gd name="connsiteX34" fmla="*/ 81596 w 283914"/>
                <a:gd name="connsiteY34" fmla="*/ 1752609 h 1814359"/>
                <a:gd name="connsiteX35" fmla="*/ 81365 w 283914"/>
                <a:gd name="connsiteY35" fmla="*/ 1752609 h 1814359"/>
                <a:gd name="connsiteX36" fmla="*/ 102221 w 283914"/>
                <a:gd name="connsiteY36" fmla="*/ 706175 h 1814359"/>
                <a:gd name="connsiteX37" fmla="*/ 102440 w 283914"/>
                <a:gd name="connsiteY37" fmla="*/ 706175 h 1814359"/>
                <a:gd name="connsiteX38" fmla="*/ 32 w 283914"/>
                <a:gd name="connsiteY38" fmla="*/ 553277 h 1814359"/>
                <a:gd name="connsiteX39" fmla="*/ 25647 w 283914"/>
                <a:gd name="connsiteY39" fmla="*/ 14556 h 1814359"/>
                <a:gd name="connsiteX40" fmla="*/ 42360 w 283914"/>
                <a:gd name="connsiteY40" fmla="*/ 0 h 18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3914" h="1814359">
                  <a:moveTo>
                    <a:pt x="42360" y="0"/>
                  </a:moveTo>
                  <a:cubicBezTo>
                    <a:pt x="46976" y="0"/>
                    <a:pt x="51154" y="1630"/>
                    <a:pt x="54179" y="4263"/>
                  </a:cubicBezTo>
                  <a:lnTo>
                    <a:pt x="58533" y="13419"/>
                  </a:lnTo>
                  <a:cubicBezTo>
                    <a:pt x="58533" y="137926"/>
                    <a:pt x="58533" y="262434"/>
                    <a:pt x="58533" y="386942"/>
                  </a:cubicBezTo>
                  <a:cubicBezTo>
                    <a:pt x="58533" y="395420"/>
                    <a:pt x="66424" y="402293"/>
                    <a:pt x="76160" y="402293"/>
                  </a:cubicBezTo>
                  <a:cubicBezTo>
                    <a:pt x="85895" y="402293"/>
                    <a:pt x="93787" y="395420"/>
                    <a:pt x="93787" y="386942"/>
                  </a:cubicBezTo>
                  <a:lnTo>
                    <a:pt x="93787" y="14507"/>
                  </a:lnTo>
                  <a:lnTo>
                    <a:pt x="98658" y="4263"/>
                  </a:lnTo>
                  <a:cubicBezTo>
                    <a:pt x="101683" y="1630"/>
                    <a:pt x="105861" y="0"/>
                    <a:pt x="110477" y="0"/>
                  </a:cubicBezTo>
                  <a:cubicBezTo>
                    <a:pt x="115092" y="0"/>
                    <a:pt x="119271" y="1630"/>
                    <a:pt x="122295" y="4263"/>
                  </a:cubicBezTo>
                  <a:lnTo>
                    <a:pt x="126028" y="12112"/>
                  </a:lnTo>
                  <a:cubicBezTo>
                    <a:pt x="126028" y="137004"/>
                    <a:pt x="126027" y="261897"/>
                    <a:pt x="126027" y="386789"/>
                  </a:cubicBezTo>
                  <a:cubicBezTo>
                    <a:pt x="126027" y="395267"/>
                    <a:pt x="133919" y="402141"/>
                    <a:pt x="143654" y="402141"/>
                  </a:cubicBezTo>
                  <a:cubicBezTo>
                    <a:pt x="153389" y="402141"/>
                    <a:pt x="161281" y="395267"/>
                    <a:pt x="161281" y="386789"/>
                  </a:cubicBezTo>
                  <a:lnTo>
                    <a:pt x="161281" y="12671"/>
                  </a:lnTo>
                  <a:lnTo>
                    <a:pt x="165280" y="4263"/>
                  </a:lnTo>
                  <a:cubicBezTo>
                    <a:pt x="168305" y="1630"/>
                    <a:pt x="172483" y="0"/>
                    <a:pt x="177098" y="0"/>
                  </a:cubicBezTo>
                  <a:cubicBezTo>
                    <a:pt x="181714" y="0"/>
                    <a:pt x="185892" y="1630"/>
                    <a:pt x="188917" y="4263"/>
                  </a:cubicBezTo>
                  <a:lnTo>
                    <a:pt x="193523" y="13949"/>
                  </a:lnTo>
                  <a:cubicBezTo>
                    <a:pt x="193523" y="137066"/>
                    <a:pt x="193523" y="260183"/>
                    <a:pt x="193523" y="383300"/>
                  </a:cubicBezTo>
                  <a:cubicBezTo>
                    <a:pt x="193523" y="391778"/>
                    <a:pt x="201415" y="398651"/>
                    <a:pt x="211150" y="398651"/>
                  </a:cubicBezTo>
                  <a:cubicBezTo>
                    <a:pt x="220885" y="398651"/>
                    <a:pt x="228777" y="391778"/>
                    <a:pt x="228777" y="383300"/>
                  </a:cubicBezTo>
                  <a:lnTo>
                    <a:pt x="228777" y="13976"/>
                  </a:lnTo>
                  <a:lnTo>
                    <a:pt x="233396" y="4263"/>
                  </a:lnTo>
                  <a:cubicBezTo>
                    <a:pt x="236421" y="1630"/>
                    <a:pt x="240599" y="0"/>
                    <a:pt x="245215" y="0"/>
                  </a:cubicBezTo>
                  <a:cubicBezTo>
                    <a:pt x="254446" y="0"/>
                    <a:pt x="261928" y="6517"/>
                    <a:pt x="261928" y="14556"/>
                  </a:cubicBezTo>
                  <a:lnTo>
                    <a:pt x="283914" y="553277"/>
                  </a:lnTo>
                  <a:cubicBezTo>
                    <a:pt x="284158" y="583414"/>
                    <a:pt x="215641" y="655209"/>
                    <a:pt x="181505" y="706175"/>
                  </a:cubicBezTo>
                  <a:lnTo>
                    <a:pt x="181723" y="706175"/>
                  </a:lnTo>
                  <a:lnTo>
                    <a:pt x="202579" y="1752609"/>
                  </a:lnTo>
                  <a:lnTo>
                    <a:pt x="202348" y="1752609"/>
                  </a:lnTo>
                  <a:lnTo>
                    <a:pt x="202579" y="1753752"/>
                  </a:lnTo>
                  <a:cubicBezTo>
                    <a:pt x="202579" y="1787224"/>
                    <a:pt x="175444" y="1814359"/>
                    <a:pt x="141972" y="1814359"/>
                  </a:cubicBezTo>
                  <a:cubicBezTo>
                    <a:pt x="108500" y="1814359"/>
                    <a:pt x="81365" y="1787224"/>
                    <a:pt x="81365" y="1753752"/>
                  </a:cubicBezTo>
                  <a:lnTo>
                    <a:pt x="81596" y="1752609"/>
                  </a:lnTo>
                  <a:lnTo>
                    <a:pt x="81365" y="1752609"/>
                  </a:lnTo>
                  <a:lnTo>
                    <a:pt x="102221" y="706175"/>
                  </a:lnTo>
                  <a:lnTo>
                    <a:pt x="102440" y="706175"/>
                  </a:lnTo>
                  <a:cubicBezTo>
                    <a:pt x="68304" y="655209"/>
                    <a:pt x="-1708" y="580810"/>
                    <a:pt x="32" y="553277"/>
                  </a:cubicBezTo>
                  <a:lnTo>
                    <a:pt x="25647" y="14556"/>
                  </a:lnTo>
                  <a:cubicBezTo>
                    <a:pt x="25647" y="6517"/>
                    <a:pt x="33130" y="0"/>
                    <a:pt x="42360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A0CAA7-AF68-4782-9D2C-C75609AF5131}"/>
                </a:ext>
              </a:extLst>
            </p:cNvPr>
            <p:cNvSpPr/>
            <p:nvPr/>
          </p:nvSpPr>
          <p:spPr>
            <a:xfrm rot="892310">
              <a:off x="1367397" y="2680367"/>
              <a:ext cx="135813" cy="1297557"/>
            </a:xfrm>
            <a:custGeom>
              <a:avLst/>
              <a:gdLst>
                <a:gd name="connsiteX0" fmla="*/ 99980 w 206039"/>
                <a:gd name="connsiteY0" fmla="*/ 933584 h 1968492"/>
                <a:gd name="connsiteX1" fmla="*/ 183997 w 206039"/>
                <a:gd name="connsiteY1" fmla="*/ 933584 h 1968492"/>
                <a:gd name="connsiteX2" fmla="*/ 206038 w 206039"/>
                <a:gd name="connsiteY2" fmla="*/ 1910824 h 1968492"/>
                <a:gd name="connsiteX3" fmla="*/ 205795 w 206039"/>
                <a:gd name="connsiteY3" fmla="*/ 1910824 h 1968492"/>
                <a:gd name="connsiteX4" fmla="*/ 206039 w 206039"/>
                <a:gd name="connsiteY4" fmla="*/ 1911892 h 1968492"/>
                <a:gd name="connsiteX5" fmla="*/ 141989 w 206039"/>
                <a:gd name="connsiteY5" fmla="*/ 1968492 h 1968492"/>
                <a:gd name="connsiteX6" fmla="*/ 77939 w 206039"/>
                <a:gd name="connsiteY6" fmla="*/ 1911892 h 1968492"/>
                <a:gd name="connsiteX7" fmla="*/ 78183 w 206039"/>
                <a:gd name="connsiteY7" fmla="*/ 1910824 h 1968492"/>
                <a:gd name="connsiteX8" fmla="*/ 77939 w 206039"/>
                <a:gd name="connsiteY8" fmla="*/ 1910824 h 1968492"/>
                <a:gd name="connsiteX9" fmla="*/ 187276 w 206039"/>
                <a:gd name="connsiteY9" fmla="*/ 0 h 1968492"/>
                <a:gd name="connsiteX10" fmla="*/ 183816 w 206039"/>
                <a:gd name="connsiteY10" fmla="*/ 932812 h 1968492"/>
                <a:gd name="connsiteX11" fmla="*/ 3899 w 206039"/>
                <a:gd name="connsiteY11" fmla="*/ 929933 h 1968492"/>
                <a:gd name="connsiteX12" fmla="*/ 187276 w 206039"/>
                <a:gd name="connsiteY12" fmla="*/ 0 h 196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039" h="1968492">
                  <a:moveTo>
                    <a:pt x="99980" y="933584"/>
                  </a:moveTo>
                  <a:lnTo>
                    <a:pt x="183997" y="933584"/>
                  </a:lnTo>
                  <a:lnTo>
                    <a:pt x="206038" y="1910824"/>
                  </a:lnTo>
                  <a:lnTo>
                    <a:pt x="205795" y="1910824"/>
                  </a:lnTo>
                  <a:lnTo>
                    <a:pt x="206039" y="1911892"/>
                  </a:lnTo>
                  <a:cubicBezTo>
                    <a:pt x="206039" y="1943151"/>
                    <a:pt x="177363" y="1968492"/>
                    <a:pt x="141989" y="1968492"/>
                  </a:cubicBezTo>
                  <a:cubicBezTo>
                    <a:pt x="106615" y="1968492"/>
                    <a:pt x="77939" y="1943151"/>
                    <a:pt x="77939" y="1911892"/>
                  </a:cubicBezTo>
                  <a:lnTo>
                    <a:pt x="78183" y="1910824"/>
                  </a:lnTo>
                  <a:lnTo>
                    <a:pt x="77939" y="1910824"/>
                  </a:lnTo>
                  <a:close/>
                  <a:moveTo>
                    <a:pt x="187276" y="0"/>
                  </a:moveTo>
                  <a:cubicBezTo>
                    <a:pt x="198810" y="2879"/>
                    <a:pt x="193043" y="587326"/>
                    <a:pt x="183816" y="932812"/>
                  </a:cubicBezTo>
                  <a:cubicBezTo>
                    <a:pt x="126151" y="931852"/>
                    <a:pt x="58105" y="936651"/>
                    <a:pt x="3899" y="929933"/>
                  </a:cubicBezTo>
                  <a:cubicBezTo>
                    <a:pt x="-16861" y="524947"/>
                    <a:pt x="45419" y="4798"/>
                    <a:pt x="187276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4F4F042-E481-4884-88C2-4952BE65B8E3}"/>
                </a:ext>
              </a:extLst>
            </p:cNvPr>
            <p:cNvSpPr/>
            <p:nvPr/>
          </p:nvSpPr>
          <p:spPr>
            <a:xfrm rot="1421008">
              <a:off x="9290871" y="1951830"/>
              <a:ext cx="462147" cy="1702532"/>
            </a:xfrm>
            <a:custGeom>
              <a:avLst/>
              <a:gdLst>
                <a:gd name="connsiteX0" fmla="*/ 354423 w 728344"/>
                <a:gd name="connsiteY0" fmla="*/ 2536507 h 2683192"/>
                <a:gd name="connsiteX1" fmla="*/ 331563 w 728344"/>
                <a:gd name="connsiteY1" fmla="*/ 2585085 h 2683192"/>
                <a:gd name="connsiteX2" fmla="*/ 380140 w 728344"/>
                <a:gd name="connsiteY2" fmla="*/ 2607944 h 2683192"/>
                <a:gd name="connsiteX3" fmla="*/ 403001 w 728344"/>
                <a:gd name="connsiteY3" fmla="*/ 2559367 h 2683192"/>
                <a:gd name="connsiteX4" fmla="*/ 354423 w 728344"/>
                <a:gd name="connsiteY4" fmla="*/ 2536507 h 2683192"/>
                <a:gd name="connsiteX5" fmla="*/ 590643 w 728344"/>
                <a:gd name="connsiteY5" fmla="*/ 141923 h 2683192"/>
                <a:gd name="connsiteX6" fmla="*/ 562068 w 728344"/>
                <a:gd name="connsiteY6" fmla="*/ 165735 h 2683192"/>
                <a:gd name="connsiteX7" fmla="*/ 562068 w 728344"/>
                <a:gd name="connsiteY7" fmla="*/ 782955 h 2683192"/>
                <a:gd name="connsiteX8" fmla="*/ 590643 w 728344"/>
                <a:gd name="connsiteY8" fmla="*/ 806768 h 2683192"/>
                <a:gd name="connsiteX9" fmla="*/ 619218 w 728344"/>
                <a:gd name="connsiteY9" fmla="*/ 782955 h 2683192"/>
                <a:gd name="connsiteX10" fmla="*/ 619218 w 728344"/>
                <a:gd name="connsiteY10" fmla="*/ 165735 h 2683192"/>
                <a:gd name="connsiteX11" fmla="*/ 590643 w 728344"/>
                <a:gd name="connsiteY11" fmla="*/ 141923 h 2683192"/>
                <a:gd name="connsiteX12" fmla="*/ 479201 w 728344"/>
                <a:gd name="connsiteY12" fmla="*/ 141923 h 2683192"/>
                <a:gd name="connsiteX13" fmla="*/ 450626 w 728344"/>
                <a:gd name="connsiteY13" fmla="*/ 165735 h 2683192"/>
                <a:gd name="connsiteX14" fmla="*/ 450626 w 728344"/>
                <a:gd name="connsiteY14" fmla="*/ 782955 h 2683192"/>
                <a:gd name="connsiteX15" fmla="*/ 479201 w 728344"/>
                <a:gd name="connsiteY15" fmla="*/ 806768 h 2683192"/>
                <a:gd name="connsiteX16" fmla="*/ 507776 w 728344"/>
                <a:gd name="connsiteY16" fmla="*/ 782955 h 2683192"/>
                <a:gd name="connsiteX17" fmla="*/ 507776 w 728344"/>
                <a:gd name="connsiteY17" fmla="*/ 165735 h 2683192"/>
                <a:gd name="connsiteX18" fmla="*/ 479201 w 728344"/>
                <a:gd name="connsiteY18" fmla="*/ 141923 h 2683192"/>
                <a:gd name="connsiteX19" fmla="*/ 367758 w 728344"/>
                <a:gd name="connsiteY19" fmla="*/ 141923 h 2683192"/>
                <a:gd name="connsiteX20" fmla="*/ 339183 w 728344"/>
                <a:gd name="connsiteY20" fmla="*/ 165735 h 2683192"/>
                <a:gd name="connsiteX21" fmla="*/ 339183 w 728344"/>
                <a:gd name="connsiteY21" fmla="*/ 782955 h 2683192"/>
                <a:gd name="connsiteX22" fmla="*/ 367758 w 728344"/>
                <a:gd name="connsiteY22" fmla="*/ 806768 h 2683192"/>
                <a:gd name="connsiteX23" fmla="*/ 396333 w 728344"/>
                <a:gd name="connsiteY23" fmla="*/ 782955 h 2683192"/>
                <a:gd name="connsiteX24" fmla="*/ 396333 w 728344"/>
                <a:gd name="connsiteY24" fmla="*/ 165735 h 2683192"/>
                <a:gd name="connsiteX25" fmla="*/ 367758 w 728344"/>
                <a:gd name="connsiteY25" fmla="*/ 141923 h 2683192"/>
                <a:gd name="connsiteX26" fmla="*/ 256315 w 728344"/>
                <a:gd name="connsiteY26" fmla="*/ 141923 h 2683192"/>
                <a:gd name="connsiteX27" fmla="*/ 227740 w 728344"/>
                <a:gd name="connsiteY27" fmla="*/ 165735 h 2683192"/>
                <a:gd name="connsiteX28" fmla="*/ 227740 w 728344"/>
                <a:gd name="connsiteY28" fmla="*/ 782955 h 2683192"/>
                <a:gd name="connsiteX29" fmla="*/ 256315 w 728344"/>
                <a:gd name="connsiteY29" fmla="*/ 806768 h 2683192"/>
                <a:gd name="connsiteX30" fmla="*/ 284890 w 728344"/>
                <a:gd name="connsiteY30" fmla="*/ 782955 h 2683192"/>
                <a:gd name="connsiteX31" fmla="*/ 284890 w 728344"/>
                <a:gd name="connsiteY31" fmla="*/ 165735 h 2683192"/>
                <a:gd name="connsiteX32" fmla="*/ 256315 w 728344"/>
                <a:gd name="connsiteY32" fmla="*/ 141923 h 2683192"/>
                <a:gd name="connsiteX33" fmla="*/ 144873 w 728344"/>
                <a:gd name="connsiteY33" fmla="*/ 141923 h 2683192"/>
                <a:gd name="connsiteX34" fmla="*/ 116298 w 728344"/>
                <a:gd name="connsiteY34" fmla="*/ 165735 h 2683192"/>
                <a:gd name="connsiteX35" fmla="*/ 116298 w 728344"/>
                <a:gd name="connsiteY35" fmla="*/ 782955 h 2683192"/>
                <a:gd name="connsiteX36" fmla="*/ 144873 w 728344"/>
                <a:gd name="connsiteY36" fmla="*/ 806768 h 2683192"/>
                <a:gd name="connsiteX37" fmla="*/ 173448 w 728344"/>
                <a:gd name="connsiteY37" fmla="*/ 782955 h 2683192"/>
                <a:gd name="connsiteX38" fmla="*/ 173448 w 728344"/>
                <a:gd name="connsiteY38" fmla="*/ 165735 h 2683192"/>
                <a:gd name="connsiteX39" fmla="*/ 144873 w 728344"/>
                <a:gd name="connsiteY39" fmla="*/ 141923 h 2683192"/>
                <a:gd name="connsiteX40" fmla="*/ 229646 w 728344"/>
                <a:gd name="connsiteY40" fmla="*/ 0 h 2683192"/>
                <a:gd name="connsiteX41" fmla="*/ 499203 w 728344"/>
                <a:gd name="connsiteY41" fmla="*/ 0 h 2683192"/>
                <a:gd name="connsiteX42" fmla="*/ 726851 w 728344"/>
                <a:gd name="connsiteY42" fmla="*/ 228600 h 2683192"/>
                <a:gd name="connsiteX43" fmla="*/ 688751 w 728344"/>
                <a:gd name="connsiteY43" fmla="*/ 783908 h 2683192"/>
                <a:gd name="connsiteX44" fmla="*/ 583976 w 728344"/>
                <a:gd name="connsiteY44" fmla="*/ 888683 h 2683192"/>
                <a:gd name="connsiteX45" fmla="*/ 412526 w 728344"/>
                <a:gd name="connsiteY45" fmla="*/ 888683 h 2683192"/>
                <a:gd name="connsiteX46" fmla="*/ 412526 w 728344"/>
                <a:gd name="connsiteY46" fmla="*/ 1535079 h 2683192"/>
                <a:gd name="connsiteX47" fmla="*/ 430981 w 728344"/>
                <a:gd name="connsiteY47" fmla="*/ 1547455 h 2683192"/>
                <a:gd name="connsiteX48" fmla="*/ 457293 w 728344"/>
                <a:gd name="connsiteY48" fmla="*/ 1611630 h 2683192"/>
                <a:gd name="connsiteX49" fmla="*/ 457293 w 728344"/>
                <a:gd name="connsiteY49" fmla="*/ 2592705 h 2683192"/>
                <a:gd name="connsiteX50" fmla="*/ 366806 w 728344"/>
                <a:gd name="connsiteY50" fmla="*/ 2683192 h 2683192"/>
                <a:gd name="connsiteX51" fmla="*/ 276318 w 728344"/>
                <a:gd name="connsiteY51" fmla="*/ 2592705 h 2683192"/>
                <a:gd name="connsiteX52" fmla="*/ 276318 w 728344"/>
                <a:gd name="connsiteY52" fmla="*/ 1611630 h 2683192"/>
                <a:gd name="connsiteX53" fmla="*/ 302989 w 728344"/>
                <a:gd name="connsiteY53" fmla="*/ 1547813 h 2683192"/>
                <a:gd name="connsiteX54" fmla="*/ 322038 w 728344"/>
                <a:gd name="connsiteY54" fmla="*/ 1534909 h 2683192"/>
                <a:gd name="connsiteX55" fmla="*/ 322038 w 728344"/>
                <a:gd name="connsiteY55" fmla="*/ 888683 h 2683192"/>
                <a:gd name="connsiteX56" fmla="*/ 143921 w 728344"/>
                <a:gd name="connsiteY56" fmla="*/ 888683 h 2683192"/>
                <a:gd name="connsiteX57" fmla="*/ 39146 w 728344"/>
                <a:gd name="connsiteY57" fmla="*/ 783908 h 2683192"/>
                <a:gd name="connsiteX58" fmla="*/ 1046 w 728344"/>
                <a:gd name="connsiteY58" fmla="*/ 228600 h 2683192"/>
                <a:gd name="connsiteX59" fmla="*/ 229646 w 728344"/>
                <a:gd name="connsiteY59" fmla="*/ 0 h 268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28344" h="2683192">
                  <a:moveTo>
                    <a:pt x="354423" y="2536507"/>
                  </a:moveTo>
                  <a:cubicBezTo>
                    <a:pt x="334421" y="2543175"/>
                    <a:pt x="323943" y="2565082"/>
                    <a:pt x="331563" y="2585085"/>
                  </a:cubicBezTo>
                  <a:cubicBezTo>
                    <a:pt x="338231" y="2605087"/>
                    <a:pt x="360138" y="2615565"/>
                    <a:pt x="380140" y="2607944"/>
                  </a:cubicBezTo>
                  <a:cubicBezTo>
                    <a:pt x="400143" y="2601277"/>
                    <a:pt x="410621" y="2579369"/>
                    <a:pt x="403001" y="2559367"/>
                  </a:cubicBezTo>
                  <a:cubicBezTo>
                    <a:pt x="396333" y="2539365"/>
                    <a:pt x="374426" y="2529840"/>
                    <a:pt x="354423" y="2536507"/>
                  </a:cubicBezTo>
                  <a:close/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535079"/>
                  </a:lnTo>
                  <a:lnTo>
                    <a:pt x="430981" y="1547455"/>
                  </a:lnTo>
                  <a:cubicBezTo>
                    <a:pt x="447292" y="1563767"/>
                    <a:pt x="457293" y="1586389"/>
                    <a:pt x="457293" y="1611630"/>
                  </a:cubicBezTo>
                  <a:lnTo>
                    <a:pt x="457293" y="2592705"/>
                  </a:lnTo>
                  <a:cubicBezTo>
                    <a:pt x="457293" y="2642235"/>
                    <a:pt x="416335" y="2683192"/>
                    <a:pt x="366806" y="2683192"/>
                  </a:cubicBezTo>
                  <a:cubicBezTo>
                    <a:pt x="317276" y="2683192"/>
                    <a:pt x="276318" y="2642235"/>
                    <a:pt x="276318" y="2592705"/>
                  </a:cubicBezTo>
                  <a:lnTo>
                    <a:pt x="276318" y="1611630"/>
                  </a:lnTo>
                  <a:cubicBezTo>
                    <a:pt x="276318" y="1586865"/>
                    <a:pt x="286558" y="1564243"/>
                    <a:pt x="302989" y="1547813"/>
                  </a:cubicBezTo>
                  <a:lnTo>
                    <a:pt x="322038" y="1534909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FF2A7-7812-4E9C-BA72-44B3AD4EE1F5}"/>
                </a:ext>
              </a:extLst>
            </p:cNvPr>
            <p:cNvSpPr/>
            <p:nvPr/>
          </p:nvSpPr>
          <p:spPr>
            <a:xfrm rot="9000000">
              <a:off x="1440147" y="1263874"/>
              <a:ext cx="1611640" cy="2795518"/>
            </a:xfrm>
            <a:custGeom>
              <a:avLst/>
              <a:gdLst>
                <a:gd name="connsiteX0" fmla="*/ 565521 w 1135368"/>
                <a:gd name="connsiteY0" fmla="*/ 1853084 h 1969386"/>
                <a:gd name="connsiteX1" fmla="*/ 536444 w 1135368"/>
                <a:gd name="connsiteY1" fmla="*/ 1882161 h 1969386"/>
                <a:gd name="connsiteX2" fmla="*/ 565521 w 1135368"/>
                <a:gd name="connsiteY2" fmla="*/ 1911235 h 1969386"/>
                <a:gd name="connsiteX3" fmla="*/ 594595 w 1135368"/>
                <a:gd name="connsiteY3" fmla="*/ 1882161 h 1969386"/>
                <a:gd name="connsiteX4" fmla="*/ 565521 w 1135368"/>
                <a:gd name="connsiteY4" fmla="*/ 1853084 h 1969386"/>
                <a:gd name="connsiteX5" fmla="*/ 563581 w 1135368"/>
                <a:gd name="connsiteY5" fmla="*/ 133746 h 1969386"/>
                <a:gd name="connsiteX6" fmla="*/ 997777 w 1135368"/>
                <a:gd name="connsiteY6" fmla="*/ 567942 h 1969386"/>
                <a:gd name="connsiteX7" fmla="*/ 563581 w 1135368"/>
                <a:gd name="connsiteY7" fmla="*/ 1002140 h 1969386"/>
                <a:gd name="connsiteX8" fmla="*/ 127446 w 1135368"/>
                <a:gd name="connsiteY8" fmla="*/ 560188 h 1969386"/>
                <a:gd name="connsiteX9" fmla="*/ 563581 w 1135368"/>
                <a:gd name="connsiteY9" fmla="*/ 133746 h 1969386"/>
                <a:gd name="connsiteX10" fmla="*/ 563581 w 1135368"/>
                <a:gd name="connsiteY10" fmla="*/ 100795 h 1969386"/>
                <a:gd name="connsiteX11" fmla="*/ 94495 w 1135368"/>
                <a:gd name="connsiteY11" fmla="*/ 560188 h 1969386"/>
                <a:gd name="connsiteX12" fmla="*/ 561642 w 1135368"/>
                <a:gd name="connsiteY12" fmla="*/ 1035091 h 1969386"/>
                <a:gd name="connsiteX13" fmla="*/ 1028791 w 1135368"/>
                <a:gd name="connsiteY13" fmla="*/ 567942 h 1969386"/>
                <a:gd name="connsiteX14" fmla="*/ 563581 w 1135368"/>
                <a:gd name="connsiteY14" fmla="*/ 100795 h 1969386"/>
                <a:gd name="connsiteX15" fmla="*/ 542260 w 1135368"/>
                <a:gd name="connsiteY15" fmla="*/ 0 h 1969386"/>
                <a:gd name="connsiteX16" fmla="*/ 573274 w 1135368"/>
                <a:gd name="connsiteY16" fmla="*/ 0 h 1969386"/>
                <a:gd name="connsiteX17" fmla="*/ 829139 w 1135368"/>
                <a:gd name="connsiteY17" fmla="*/ 67844 h 1969386"/>
                <a:gd name="connsiteX18" fmla="*/ 1131525 w 1135368"/>
                <a:gd name="connsiteY18" fmla="*/ 643540 h 1969386"/>
                <a:gd name="connsiteX19" fmla="*/ 677946 w 1135368"/>
                <a:gd name="connsiteY19" fmla="*/ 1120379 h 1969386"/>
                <a:gd name="connsiteX20" fmla="*/ 656623 w 1135368"/>
                <a:gd name="connsiteY20" fmla="*/ 1126195 h 1969386"/>
                <a:gd name="connsiteX21" fmla="*/ 652746 w 1135368"/>
                <a:gd name="connsiteY21" fmla="*/ 1126195 h 1969386"/>
                <a:gd name="connsiteX22" fmla="*/ 646932 w 1135368"/>
                <a:gd name="connsiteY22" fmla="*/ 1132009 h 1969386"/>
                <a:gd name="connsiteX23" fmla="*/ 654686 w 1135368"/>
                <a:gd name="connsiteY23" fmla="*/ 1182407 h 1969386"/>
                <a:gd name="connsiteX24" fmla="*/ 664377 w 1135368"/>
                <a:gd name="connsiteY24" fmla="*/ 1267696 h 1969386"/>
                <a:gd name="connsiteX25" fmla="*/ 619795 w 1135368"/>
                <a:gd name="connsiteY25" fmla="*/ 1424703 h 1969386"/>
                <a:gd name="connsiteX26" fmla="*/ 646932 w 1135368"/>
                <a:gd name="connsiteY26" fmla="*/ 1616603 h 1969386"/>
                <a:gd name="connsiteX27" fmla="*/ 644993 w 1135368"/>
                <a:gd name="connsiteY27" fmla="*/ 1899605 h 1969386"/>
                <a:gd name="connsiteX28" fmla="*/ 613979 w 1135368"/>
                <a:gd name="connsiteY28" fmla="*/ 1957756 h 1969386"/>
                <a:gd name="connsiteX29" fmla="*/ 569397 w 1135368"/>
                <a:gd name="connsiteY29" fmla="*/ 1969386 h 1969386"/>
                <a:gd name="connsiteX30" fmla="*/ 524814 w 1135368"/>
                <a:gd name="connsiteY30" fmla="*/ 1957756 h 1969386"/>
                <a:gd name="connsiteX31" fmla="*/ 493800 w 1135368"/>
                <a:gd name="connsiteY31" fmla="*/ 1899605 h 1969386"/>
                <a:gd name="connsiteX32" fmla="*/ 491862 w 1135368"/>
                <a:gd name="connsiteY32" fmla="*/ 1616603 h 1969386"/>
                <a:gd name="connsiteX33" fmla="*/ 519000 w 1135368"/>
                <a:gd name="connsiteY33" fmla="*/ 1424703 h 1969386"/>
                <a:gd name="connsiteX34" fmla="*/ 474416 w 1135368"/>
                <a:gd name="connsiteY34" fmla="*/ 1267696 h 1969386"/>
                <a:gd name="connsiteX35" fmla="*/ 484109 w 1135368"/>
                <a:gd name="connsiteY35" fmla="*/ 1182407 h 1969386"/>
                <a:gd name="connsiteX36" fmla="*/ 491862 w 1135368"/>
                <a:gd name="connsiteY36" fmla="*/ 1132009 h 1969386"/>
                <a:gd name="connsiteX37" fmla="*/ 486046 w 1135368"/>
                <a:gd name="connsiteY37" fmla="*/ 1126195 h 1969386"/>
                <a:gd name="connsiteX38" fmla="*/ 476355 w 1135368"/>
                <a:gd name="connsiteY38" fmla="*/ 1126195 h 1969386"/>
                <a:gd name="connsiteX39" fmla="*/ 474416 w 1135368"/>
                <a:gd name="connsiteY39" fmla="*/ 1124256 h 1969386"/>
                <a:gd name="connsiteX40" fmla="*/ 232120 w 1135368"/>
                <a:gd name="connsiteY40" fmla="*/ 1023461 h 1969386"/>
                <a:gd name="connsiteX41" fmla="*/ 57667 w 1135368"/>
                <a:gd name="connsiteY41" fmla="*/ 816056 h 1969386"/>
                <a:gd name="connsiteX42" fmla="*/ 1453 w 1135368"/>
                <a:gd name="connsiteY42" fmla="*/ 598956 h 1969386"/>
                <a:gd name="connsiteX43" fmla="*/ 1453 w 1135368"/>
                <a:gd name="connsiteY43" fmla="*/ 531114 h 1969386"/>
                <a:gd name="connsiteX44" fmla="*/ 501553 w 1135368"/>
                <a:gd name="connsiteY44" fmla="*/ 3877 h 1969386"/>
                <a:gd name="connsiteX45" fmla="*/ 542260 w 1135368"/>
                <a:gd name="connsiteY45" fmla="*/ 0 h 196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35368" h="1969386">
                  <a:moveTo>
                    <a:pt x="565521" y="1853084"/>
                  </a:moveTo>
                  <a:cubicBezTo>
                    <a:pt x="550014" y="1853084"/>
                    <a:pt x="536444" y="1864714"/>
                    <a:pt x="536444" y="1882161"/>
                  </a:cubicBezTo>
                  <a:cubicBezTo>
                    <a:pt x="536444" y="1897668"/>
                    <a:pt x="548074" y="1911235"/>
                    <a:pt x="565521" y="1911235"/>
                  </a:cubicBezTo>
                  <a:cubicBezTo>
                    <a:pt x="581028" y="1911235"/>
                    <a:pt x="594595" y="1897668"/>
                    <a:pt x="594595" y="1882161"/>
                  </a:cubicBezTo>
                  <a:cubicBezTo>
                    <a:pt x="594595" y="1866654"/>
                    <a:pt x="582965" y="1853084"/>
                    <a:pt x="565521" y="1853084"/>
                  </a:cubicBezTo>
                  <a:close/>
                  <a:moveTo>
                    <a:pt x="563581" y="133746"/>
                  </a:moveTo>
                  <a:cubicBezTo>
                    <a:pt x="802002" y="133746"/>
                    <a:pt x="995840" y="327584"/>
                    <a:pt x="997777" y="567942"/>
                  </a:cubicBezTo>
                  <a:cubicBezTo>
                    <a:pt x="999714" y="804423"/>
                    <a:pt x="802002" y="1002140"/>
                    <a:pt x="563581" y="1002140"/>
                  </a:cubicBezTo>
                  <a:cubicBezTo>
                    <a:pt x="319346" y="1002140"/>
                    <a:pt x="127446" y="806363"/>
                    <a:pt x="127446" y="560188"/>
                  </a:cubicBezTo>
                  <a:cubicBezTo>
                    <a:pt x="127446" y="325646"/>
                    <a:pt x="325160" y="131809"/>
                    <a:pt x="563581" y="133746"/>
                  </a:cubicBezTo>
                  <a:close/>
                  <a:moveTo>
                    <a:pt x="563581" y="100795"/>
                  </a:moveTo>
                  <a:cubicBezTo>
                    <a:pt x="305777" y="100795"/>
                    <a:pt x="94495" y="306263"/>
                    <a:pt x="94495" y="560188"/>
                  </a:cubicBezTo>
                  <a:cubicBezTo>
                    <a:pt x="94495" y="825747"/>
                    <a:pt x="299963" y="1035091"/>
                    <a:pt x="561642" y="1035091"/>
                  </a:cubicBezTo>
                  <a:cubicBezTo>
                    <a:pt x="819447" y="1035091"/>
                    <a:pt x="1028791" y="825747"/>
                    <a:pt x="1028791" y="567942"/>
                  </a:cubicBezTo>
                  <a:cubicBezTo>
                    <a:pt x="1028791" y="310139"/>
                    <a:pt x="821386" y="100795"/>
                    <a:pt x="563581" y="100795"/>
                  </a:cubicBezTo>
                  <a:close/>
                  <a:moveTo>
                    <a:pt x="542260" y="0"/>
                  </a:moveTo>
                  <a:cubicBezTo>
                    <a:pt x="551951" y="0"/>
                    <a:pt x="563581" y="0"/>
                    <a:pt x="573274" y="0"/>
                  </a:cubicBezTo>
                  <a:cubicBezTo>
                    <a:pt x="662439" y="5814"/>
                    <a:pt x="749665" y="25198"/>
                    <a:pt x="829139" y="67844"/>
                  </a:cubicBezTo>
                  <a:cubicBezTo>
                    <a:pt x="1040421" y="182207"/>
                    <a:pt x="1158663" y="412874"/>
                    <a:pt x="1131525" y="643540"/>
                  </a:cubicBezTo>
                  <a:cubicBezTo>
                    <a:pt x="1094695" y="885837"/>
                    <a:pt x="918304" y="1073858"/>
                    <a:pt x="677946" y="1120379"/>
                  </a:cubicBezTo>
                  <a:cubicBezTo>
                    <a:pt x="668253" y="1120379"/>
                    <a:pt x="662439" y="1122319"/>
                    <a:pt x="656623" y="1126195"/>
                  </a:cubicBezTo>
                  <a:lnTo>
                    <a:pt x="652746" y="1126195"/>
                  </a:lnTo>
                  <a:cubicBezTo>
                    <a:pt x="650809" y="1128133"/>
                    <a:pt x="648870" y="1130072"/>
                    <a:pt x="646932" y="1132009"/>
                  </a:cubicBezTo>
                  <a:cubicBezTo>
                    <a:pt x="648870" y="1151393"/>
                    <a:pt x="635302" y="1168840"/>
                    <a:pt x="654686" y="1182407"/>
                  </a:cubicBezTo>
                  <a:cubicBezTo>
                    <a:pt x="683760" y="1201791"/>
                    <a:pt x="674069" y="1246375"/>
                    <a:pt x="664377" y="1267696"/>
                  </a:cubicBezTo>
                  <a:cubicBezTo>
                    <a:pt x="639179" y="1329724"/>
                    <a:pt x="617856" y="1356861"/>
                    <a:pt x="619795" y="1424703"/>
                  </a:cubicBezTo>
                  <a:cubicBezTo>
                    <a:pt x="621732" y="1469286"/>
                    <a:pt x="646932" y="1572021"/>
                    <a:pt x="646932" y="1616603"/>
                  </a:cubicBezTo>
                  <a:cubicBezTo>
                    <a:pt x="644993" y="1711584"/>
                    <a:pt x="644993" y="1804626"/>
                    <a:pt x="644993" y="1899605"/>
                  </a:cubicBezTo>
                  <a:cubicBezTo>
                    <a:pt x="644993" y="1924805"/>
                    <a:pt x="637239" y="1946126"/>
                    <a:pt x="613979" y="1957756"/>
                  </a:cubicBezTo>
                  <a:cubicBezTo>
                    <a:pt x="598472" y="1965510"/>
                    <a:pt x="582965" y="1969386"/>
                    <a:pt x="569397" y="1969386"/>
                  </a:cubicBezTo>
                  <a:cubicBezTo>
                    <a:pt x="555828" y="1969386"/>
                    <a:pt x="540321" y="1965510"/>
                    <a:pt x="524814" y="1957756"/>
                  </a:cubicBezTo>
                  <a:cubicBezTo>
                    <a:pt x="501553" y="1946126"/>
                    <a:pt x="493800" y="1924805"/>
                    <a:pt x="493800" y="1899605"/>
                  </a:cubicBezTo>
                  <a:cubicBezTo>
                    <a:pt x="493800" y="1804626"/>
                    <a:pt x="491862" y="1711584"/>
                    <a:pt x="491862" y="1616603"/>
                  </a:cubicBezTo>
                  <a:cubicBezTo>
                    <a:pt x="489923" y="1572021"/>
                    <a:pt x="517060" y="1469286"/>
                    <a:pt x="519000" y="1424703"/>
                  </a:cubicBezTo>
                  <a:cubicBezTo>
                    <a:pt x="520937" y="1356861"/>
                    <a:pt x="499616" y="1327784"/>
                    <a:pt x="474416" y="1267696"/>
                  </a:cubicBezTo>
                  <a:cubicBezTo>
                    <a:pt x="466663" y="1246375"/>
                    <a:pt x="455032" y="1201791"/>
                    <a:pt x="484109" y="1182407"/>
                  </a:cubicBezTo>
                  <a:cubicBezTo>
                    <a:pt x="503493" y="1170777"/>
                    <a:pt x="489923" y="1153331"/>
                    <a:pt x="491862" y="1132009"/>
                  </a:cubicBezTo>
                  <a:cubicBezTo>
                    <a:pt x="489923" y="1130072"/>
                    <a:pt x="487986" y="1128133"/>
                    <a:pt x="486046" y="1126195"/>
                  </a:cubicBezTo>
                  <a:lnTo>
                    <a:pt x="476355" y="1126195"/>
                  </a:lnTo>
                  <a:cubicBezTo>
                    <a:pt x="476355" y="1126195"/>
                    <a:pt x="474416" y="1124256"/>
                    <a:pt x="474416" y="1124256"/>
                  </a:cubicBezTo>
                  <a:cubicBezTo>
                    <a:pt x="385251" y="1108749"/>
                    <a:pt x="303839" y="1077735"/>
                    <a:pt x="232120" y="1023461"/>
                  </a:cubicBezTo>
                  <a:cubicBezTo>
                    <a:pt x="158462" y="967247"/>
                    <a:pt x="96434" y="899405"/>
                    <a:pt x="57667" y="816056"/>
                  </a:cubicBezTo>
                  <a:cubicBezTo>
                    <a:pt x="24714" y="748212"/>
                    <a:pt x="1453" y="676491"/>
                    <a:pt x="1453" y="598956"/>
                  </a:cubicBezTo>
                  <a:cubicBezTo>
                    <a:pt x="-484" y="575698"/>
                    <a:pt x="-484" y="552435"/>
                    <a:pt x="1453" y="531114"/>
                  </a:cubicBezTo>
                  <a:cubicBezTo>
                    <a:pt x="18900" y="253928"/>
                    <a:pt x="224367" y="36828"/>
                    <a:pt x="501553" y="3877"/>
                  </a:cubicBezTo>
                  <a:cubicBezTo>
                    <a:pt x="515123" y="0"/>
                    <a:pt x="528690" y="5814"/>
                    <a:pt x="542260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7A35EA-EF9C-44D9-918C-70FC6F6D579D}"/>
                </a:ext>
              </a:extLst>
            </p:cNvPr>
            <p:cNvGrpSpPr/>
            <p:nvPr/>
          </p:nvGrpSpPr>
          <p:grpSpPr>
            <a:xfrm rot="871918">
              <a:off x="6486142" y="2865922"/>
              <a:ext cx="2113914" cy="1275823"/>
              <a:chOff x="1429386" y="2788700"/>
              <a:chExt cx="942975" cy="569119"/>
            </a:xfrm>
            <a:solidFill>
              <a:schemeClr val="accent1">
                <a:alpha val="50000"/>
              </a:schemeClr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666919C-48ED-4B2F-8D01-BC0EFE1820D7}"/>
                  </a:ext>
                </a:extLst>
              </p:cNvPr>
              <p:cNvSpPr/>
              <p:nvPr/>
            </p:nvSpPr>
            <p:spPr>
              <a:xfrm>
                <a:off x="1429386" y="2948244"/>
                <a:ext cx="942975" cy="409575"/>
              </a:xfrm>
              <a:custGeom>
                <a:avLst/>
                <a:gdLst>
                  <a:gd name="connsiteX0" fmla="*/ 935355 w 942975"/>
                  <a:gd name="connsiteY0" fmla="*/ 42386 h 409575"/>
                  <a:gd name="connsiteX1" fmla="*/ 879157 w 942975"/>
                  <a:gd name="connsiteY1" fmla="*/ 10954 h 409575"/>
                  <a:gd name="connsiteX2" fmla="*/ 816293 w 942975"/>
                  <a:gd name="connsiteY2" fmla="*/ 10954 h 409575"/>
                  <a:gd name="connsiteX3" fmla="*/ 807720 w 942975"/>
                  <a:gd name="connsiteY3" fmla="*/ 2381 h 409575"/>
                  <a:gd name="connsiteX4" fmla="*/ 793432 w 942975"/>
                  <a:gd name="connsiteY4" fmla="*/ 476 h 409575"/>
                  <a:gd name="connsiteX5" fmla="*/ 497205 w 942975"/>
                  <a:gd name="connsiteY5" fmla="*/ 476 h 409575"/>
                  <a:gd name="connsiteX6" fmla="*/ 147638 w 942975"/>
                  <a:gd name="connsiteY6" fmla="*/ 476 h 409575"/>
                  <a:gd name="connsiteX7" fmla="*/ 132398 w 942975"/>
                  <a:gd name="connsiteY7" fmla="*/ 10001 h 409575"/>
                  <a:gd name="connsiteX8" fmla="*/ 60008 w 942975"/>
                  <a:gd name="connsiteY8" fmla="*/ 10954 h 409575"/>
                  <a:gd name="connsiteX9" fmla="*/ 35243 w 942975"/>
                  <a:gd name="connsiteY9" fmla="*/ 15716 h 409575"/>
                  <a:gd name="connsiteX10" fmla="*/ 0 w 942975"/>
                  <a:gd name="connsiteY10" fmla="*/ 86201 h 409575"/>
                  <a:gd name="connsiteX11" fmla="*/ 38100 w 942975"/>
                  <a:gd name="connsiteY11" fmla="*/ 150019 h 409575"/>
                  <a:gd name="connsiteX12" fmla="*/ 64770 w 942975"/>
                  <a:gd name="connsiteY12" fmla="*/ 153829 h 409575"/>
                  <a:gd name="connsiteX13" fmla="*/ 132398 w 942975"/>
                  <a:gd name="connsiteY13" fmla="*/ 153829 h 409575"/>
                  <a:gd name="connsiteX14" fmla="*/ 132398 w 942975"/>
                  <a:gd name="connsiteY14" fmla="*/ 153829 h 409575"/>
                  <a:gd name="connsiteX15" fmla="*/ 133350 w 942975"/>
                  <a:gd name="connsiteY15" fmla="*/ 169069 h 409575"/>
                  <a:gd name="connsiteX16" fmla="*/ 133350 w 942975"/>
                  <a:gd name="connsiteY16" fmla="*/ 288131 h 409575"/>
                  <a:gd name="connsiteX17" fmla="*/ 134302 w 942975"/>
                  <a:gd name="connsiteY17" fmla="*/ 368141 h 409575"/>
                  <a:gd name="connsiteX18" fmla="*/ 188595 w 942975"/>
                  <a:gd name="connsiteY18" fmla="*/ 411956 h 409575"/>
                  <a:gd name="connsiteX19" fmla="*/ 743903 w 942975"/>
                  <a:gd name="connsiteY19" fmla="*/ 411956 h 409575"/>
                  <a:gd name="connsiteX20" fmla="*/ 773430 w 942975"/>
                  <a:gd name="connsiteY20" fmla="*/ 406241 h 409575"/>
                  <a:gd name="connsiteX21" fmla="*/ 808673 w 942975"/>
                  <a:gd name="connsiteY21" fmla="*/ 350044 h 409575"/>
                  <a:gd name="connsiteX22" fmla="*/ 808673 w 942975"/>
                  <a:gd name="connsiteY22" fmla="*/ 170021 h 409575"/>
                  <a:gd name="connsiteX23" fmla="*/ 809625 w 942975"/>
                  <a:gd name="connsiteY23" fmla="*/ 154781 h 409575"/>
                  <a:gd name="connsiteX24" fmla="*/ 823913 w 942975"/>
                  <a:gd name="connsiteY24" fmla="*/ 153829 h 409575"/>
                  <a:gd name="connsiteX25" fmla="*/ 896303 w 942975"/>
                  <a:gd name="connsiteY25" fmla="*/ 152876 h 409575"/>
                  <a:gd name="connsiteX26" fmla="*/ 935355 w 942975"/>
                  <a:gd name="connsiteY26" fmla="*/ 42386 h 409575"/>
                  <a:gd name="connsiteX27" fmla="*/ 135255 w 942975"/>
                  <a:gd name="connsiteY27" fmla="*/ 111919 h 409575"/>
                  <a:gd name="connsiteX28" fmla="*/ 125730 w 942975"/>
                  <a:gd name="connsiteY28" fmla="*/ 128111 h 409575"/>
                  <a:gd name="connsiteX29" fmla="*/ 57150 w 942975"/>
                  <a:gd name="connsiteY29" fmla="*/ 128111 h 409575"/>
                  <a:gd name="connsiteX30" fmla="*/ 23813 w 942975"/>
                  <a:gd name="connsiteY30" fmla="*/ 81439 h 409575"/>
                  <a:gd name="connsiteX31" fmla="*/ 55245 w 942975"/>
                  <a:gd name="connsiteY31" fmla="*/ 34766 h 409575"/>
                  <a:gd name="connsiteX32" fmla="*/ 59055 w 942975"/>
                  <a:gd name="connsiteY32" fmla="*/ 34766 h 409575"/>
                  <a:gd name="connsiteX33" fmla="*/ 92393 w 942975"/>
                  <a:gd name="connsiteY33" fmla="*/ 34766 h 409575"/>
                  <a:gd name="connsiteX34" fmla="*/ 125730 w 942975"/>
                  <a:gd name="connsiteY34" fmla="*/ 34766 h 409575"/>
                  <a:gd name="connsiteX35" fmla="*/ 135255 w 942975"/>
                  <a:gd name="connsiteY35" fmla="*/ 44291 h 409575"/>
                  <a:gd name="connsiteX36" fmla="*/ 135255 w 942975"/>
                  <a:gd name="connsiteY36" fmla="*/ 111919 h 409575"/>
                  <a:gd name="connsiteX37" fmla="*/ 886778 w 942975"/>
                  <a:gd name="connsiteY37" fmla="*/ 128111 h 409575"/>
                  <a:gd name="connsiteX38" fmla="*/ 816293 w 942975"/>
                  <a:gd name="connsiteY38" fmla="*/ 128111 h 409575"/>
                  <a:gd name="connsiteX39" fmla="*/ 807720 w 942975"/>
                  <a:gd name="connsiteY39" fmla="*/ 112871 h 409575"/>
                  <a:gd name="connsiteX40" fmla="*/ 807720 w 942975"/>
                  <a:gd name="connsiteY40" fmla="*/ 43339 h 409575"/>
                  <a:gd name="connsiteX41" fmla="*/ 816293 w 942975"/>
                  <a:gd name="connsiteY41" fmla="*/ 34766 h 409575"/>
                  <a:gd name="connsiteX42" fmla="*/ 852488 w 942975"/>
                  <a:gd name="connsiteY42" fmla="*/ 34766 h 409575"/>
                  <a:gd name="connsiteX43" fmla="*/ 852488 w 942975"/>
                  <a:gd name="connsiteY43" fmla="*/ 34766 h 409575"/>
                  <a:gd name="connsiteX44" fmla="*/ 886778 w 942975"/>
                  <a:gd name="connsiteY44" fmla="*/ 34766 h 409575"/>
                  <a:gd name="connsiteX45" fmla="*/ 919163 w 942975"/>
                  <a:gd name="connsiteY45" fmla="*/ 81439 h 409575"/>
                  <a:gd name="connsiteX46" fmla="*/ 886778 w 942975"/>
                  <a:gd name="connsiteY46" fmla="*/ 12811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942975" h="409575">
                    <a:moveTo>
                      <a:pt x="935355" y="42386"/>
                    </a:moveTo>
                    <a:cubicBezTo>
                      <a:pt x="923925" y="18574"/>
                      <a:pt x="902970" y="11906"/>
                      <a:pt x="879157" y="10954"/>
                    </a:cubicBezTo>
                    <a:cubicBezTo>
                      <a:pt x="858203" y="10001"/>
                      <a:pt x="837248" y="10954"/>
                      <a:pt x="816293" y="10954"/>
                    </a:cubicBezTo>
                    <a:cubicBezTo>
                      <a:pt x="810578" y="10954"/>
                      <a:pt x="806768" y="10001"/>
                      <a:pt x="807720" y="2381"/>
                    </a:cubicBezTo>
                    <a:cubicBezTo>
                      <a:pt x="802957" y="-1429"/>
                      <a:pt x="798195" y="476"/>
                      <a:pt x="793432" y="476"/>
                    </a:cubicBezTo>
                    <a:cubicBezTo>
                      <a:pt x="694373" y="476"/>
                      <a:pt x="596265" y="476"/>
                      <a:pt x="497205" y="476"/>
                    </a:cubicBezTo>
                    <a:cubicBezTo>
                      <a:pt x="381000" y="476"/>
                      <a:pt x="263843" y="476"/>
                      <a:pt x="147638" y="476"/>
                    </a:cubicBezTo>
                    <a:cubicBezTo>
                      <a:pt x="140018" y="476"/>
                      <a:pt x="134302" y="476"/>
                      <a:pt x="132398" y="10001"/>
                    </a:cubicBezTo>
                    <a:cubicBezTo>
                      <a:pt x="108585" y="10001"/>
                      <a:pt x="83820" y="10954"/>
                      <a:pt x="60008" y="10954"/>
                    </a:cubicBezTo>
                    <a:cubicBezTo>
                      <a:pt x="51435" y="10954"/>
                      <a:pt x="43815" y="11906"/>
                      <a:pt x="35243" y="15716"/>
                    </a:cubicBezTo>
                    <a:cubicBezTo>
                      <a:pt x="10477" y="25241"/>
                      <a:pt x="0" y="56674"/>
                      <a:pt x="0" y="86201"/>
                    </a:cubicBezTo>
                    <a:cubicBezTo>
                      <a:pt x="0" y="108109"/>
                      <a:pt x="16193" y="144304"/>
                      <a:pt x="38100" y="150019"/>
                    </a:cubicBezTo>
                    <a:cubicBezTo>
                      <a:pt x="46673" y="152876"/>
                      <a:pt x="56198" y="150971"/>
                      <a:pt x="64770" y="153829"/>
                    </a:cubicBezTo>
                    <a:cubicBezTo>
                      <a:pt x="87630" y="151924"/>
                      <a:pt x="109538" y="151924"/>
                      <a:pt x="132398" y="153829"/>
                    </a:cubicBezTo>
                    <a:lnTo>
                      <a:pt x="132398" y="153829"/>
                    </a:lnTo>
                    <a:cubicBezTo>
                      <a:pt x="135255" y="158591"/>
                      <a:pt x="133350" y="163354"/>
                      <a:pt x="133350" y="169069"/>
                    </a:cubicBezTo>
                    <a:cubicBezTo>
                      <a:pt x="133350" y="227171"/>
                      <a:pt x="133350" y="230029"/>
                      <a:pt x="133350" y="288131"/>
                    </a:cubicBezTo>
                    <a:cubicBezTo>
                      <a:pt x="133350" y="314801"/>
                      <a:pt x="132398" y="341471"/>
                      <a:pt x="134302" y="368141"/>
                    </a:cubicBezTo>
                    <a:cubicBezTo>
                      <a:pt x="140970" y="399574"/>
                      <a:pt x="155257" y="411956"/>
                      <a:pt x="188595" y="411956"/>
                    </a:cubicBezTo>
                    <a:cubicBezTo>
                      <a:pt x="373380" y="411956"/>
                      <a:pt x="558165" y="411956"/>
                      <a:pt x="743903" y="411956"/>
                    </a:cubicBezTo>
                    <a:cubicBezTo>
                      <a:pt x="754380" y="411956"/>
                      <a:pt x="763905" y="411004"/>
                      <a:pt x="773430" y="406241"/>
                    </a:cubicBezTo>
                    <a:cubicBezTo>
                      <a:pt x="797243" y="394811"/>
                      <a:pt x="808673" y="375761"/>
                      <a:pt x="808673" y="350044"/>
                    </a:cubicBezTo>
                    <a:cubicBezTo>
                      <a:pt x="808673" y="271939"/>
                      <a:pt x="808673" y="248126"/>
                      <a:pt x="808673" y="170021"/>
                    </a:cubicBezTo>
                    <a:cubicBezTo>
                      <a:pt x="808673" y="165259"/>
                      <a:pt x="807720" y="159544"/>
                      <a:pt x="809625" y="154781"/>
                    </a:cubicBezTo>
                    <a:cubicBezTo>
                      <a:pt x="814388" y="151924"/>
                      <a:pt x="819150" y="153829"/>
                      <a:pt x="823913" y="153829"/>
                    </a:cubicBezTo>
                    <a:cubicBezTo>
                      <a:pt x="847725" y="152876"/>
                      <a:pt x="872490" y="154781"/>
                      <a:pt x="896303" y="152876"/>
                    </a:cubicBezTo>
                    <a:cubicBezTo>
                      <a:pt x="913448" y="147161"/>
                      <a:pt x="970598" y="114776"/>
                      <a:pt x="935355" y="42386"/>
                    </a:cubicBezTo>
                    <a:close/>
                    <a:moveTo>
                      <a:pt x="135255" y="111919"/>
                    </a:moveTo>
                    <a:cubicBezTo>
                      <a:pt x="135255" y="119539"/>
                      <a:pt x="133350" y="128111"/>
                      <a:pt x="125730" y="128111"/>
                    </a:cubicBezTo>
                    <a:cubicBezTo>
                      <a:pt x="102870" y="128111"/>
                      <a:pt x="80010" y="128111"/>
                      <a:pt x="57150" y="128111"/>
                    </a:cubicBezTo>
                    <a:cubicBezTo>
                      <a:pt x="38100" y="128111"/>
                      <a:pt x="23813" y="99536"/>
                      <a:pt x="23813" y="81439"/>
                    </a:cubicBezTo>
                    <a:cubicBezTo>
                      <a:pt x="23813" y="63341"/>
                      <a:pt x="37148" y="36671"/>
                      <a:pt x="55245" y="34766"/>
                    </a:cubicBezTo>
                    <a:cubicBezTo>
                      <a:pt x="56198" y="34766"/>
                      <a:pt x="58102" y="34766"/>
                      <a:pt x="59055" y="34766"/>
                    </a:cubicBezTo>
                    <a:cubicBezTo>
                      <a:pt x="70485" y="34766"/>
                      <a:pt x="80963" y="34766"/>
                      <a:pt x="92393" y="34766"/>
                    </a:cubicBezTo>
                    <a:cubicBezTo>
                      <a:pt x="103823" y="34766"/>
                      <a:pt x="114300" y="34766"/>
                      <a:pt x="125730" y="34766"/>
                    </a:cubicBezTo>
                    <a:cubicBezTo>
                      <a:pt x="132398" y="34766"/>
                      <a:pt x="135255" y="36671"/>
                      <a:pt x="135255" y="44291"/>
                    </a:cubicBezTo>
                    <a:cubicBezTo>
                      <a:pt x="135255" y="59531"/>
                      <a:pt x="135255" y="95726"/>
                      <a:pt x="135255" y="111919"/>
                    </a:cubicBezTo>
                    <a:close/>
                    <a:moveTo>
                      <a:pt x="886778" y="128111"/>
                    </a:moveTo>
                    <a:cubicBezTo>
                      <a:pt x="862965" y="129064"/>
                      <a:pt x="840105" y="128111"/>
                      <a:pt x="816293" y="128111"/>
                    </a:cubicBezTo>
                    <a:cubicBezTo>
                      <a:pt x="809625" y="128111"/>
                      <a:pt x="807720" y="119539"/>
                      <a:pt x="807720" y="112871"/>
                    </a:cubicBezTo>
                    <a:cubicBezTo>
                      <a:pt x="807720" y="96679"/>
                      <a:pt x="807720" y="59531"/>
                      <a:pt x="807720" y="43339"/>
                    </a:cubicBezTo>
                    <a:cubicBezTo>
                      <a:pt x="807720" y="36671"/>
                      <a:pt x="810578" y="34766"/>
                      <a:pt x="816293" y="34766"/>
                    </a:cubicBezTo>
                    <a:cubicBezTo>
                      <a:pt x="828675" y="34766"/>
                      <a:pt x="840105" y="34766"/>
                      <a:pt x="852488" y="34766"/>
                    </a:cubicBezTo>
                    <a:cubicBezTo>
                      <a:pt x="852488" y="34766"/>
                      <a:pt x="852488" y="34766"/>
                      <a:pt x="852488" y="34766"/>
                    </a:cubicBezTo>
                    <a:cubicBezTo>
                      <a:pt x="863918" y="34766"/>
                      <a:pt x="875348" y="33814"/>
                      <a:pt x="886778" y="34766"/>
                    </a:cubicBezTo>
                    <a:cubicBezTo>
                      <a:pt x="905828" y="35719"/>
                      <a:pt x="919163" y="63341"/>
                      <a:pt x="919163" y="81439"/>
                    </a:cubicBezTo>
                    <a:cubicBezTo>
                      <a:pt x="919163" y="99536"/>
                      <a:pt x="904875" y="127159"/>
                      <a:pt x="886778" y="1281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124B25-8476-49AA-AFBC-EEA3B4EAEF3A}"/>
                  </a:ext>
                </a:extLst>
              </p:cNvPr>
              <p:cNvSpPr/>
              <p:nvPr/>
            </p:nvSpPr>
            <p:spPr>
              <a:xfrm>
                <a:off x="1541207" y="2788700"/>
                <a:ext cx="714375" cy="142875"/>
              </a:xfrm>
              <a:custGeom>
                <a:avLst/>
                <a:gdLst>
                  <a:gd name="connsiteX0" fmla="*/ 714949 w 714375"/>
                  <a:gd name="connsiteY0" fmla="*/ 132398 h 142875"/>
                  <a:gd name="connsiteX1" fmla="*/ 704472 w 714375"/>
                  <a:gd name="connsiteY1" fmla="*/ 122873 h 142875"/>
                  <a:gd name="connsiteX2" fmla="*/ 619699 w 714375"/>
                  <a:gd name="connsiteY2" fmla="*/ 107633 h 142875"/>
                  <a:gd name="connsiteX3" fmla="*/ 505399 w 714375"/>
                  <a:gd name="connsiteY3" fmla="*/ 95250 h 142875"/>
                  <a:gd name="connsiteX4" fmla="*/ 488254 w 714375"/>
                  <a:gd name="connsiteY4" fmla="*/ 79058 h 142875"/>
                  <a:gd name="connsiteX5" fmla="*/ 482539 w 714375"/>
                  <a:gd name="connsiteY5" fmla="*/ 40005 h 142875"/>
                  <a:gd name="connsiteX6" fmla="*/ 428247 w 714375"/>
                  <a:gd name="connsiteY6" fmla="*/ 953 h 142875"/>
                  <a:gd name="connsiteX7" fmla="*/ 357762 w 714375"/>
                  <a:gd name="connsiteY7" fmla="*/ 0 h 142875"/>
                  <a:gd name="connsiteX8" fmla="*/ 287277 w 714375"/>
                  <a:gd name="connsiteY8" fmla="*/ 953 h 142875"/>
                  <a:gd name="connsiteX9" fmla="*/ 232984 w 714375"/>
                  <a:gd name="connsiteY9" fmla="*/ 40005 h 142875"/>
                  <a:gd name="connsiteX10" fmla="*/ 227269 w 714375"/>
                  <a:gd name="connsiteY10" fmla="*/ 79058 h 142875"/>
                  <a:gd name="connsiteX11" fmla="*/ 210124 w 714375"/>
                  <a:gd name="connsiteY11" fmla="*/ 95250 h 142875"/>
                  <a:gd name="connsiteX12" fmla="*/ 95824 w 714375"/>
                  <a:gd name="connsiteY12" fmla="*/ 107633 h 142875"/>
                  <a:gd name="connsiteX13" fmla="*/ 11052 w 714375"/>
                  <a:gd name="connsiteY13" fmla="*/ 122873 h 142875"/>
                  <a:gd name="connsiteX14" fmla="*/ 574 w 714375"/>
                  <a:gd name="connsiteY14" fmla="*/ 132398 h 142875"/>
                  <a:gd name="connsiteX15" fmla="*/ 8194 w 714375"/>
                  <a:gd name="connsiteY15" fmla="*/ 147638 h 142875"/>
                  <a:gd name="connsiteX16" fmla="*/ 18672 w 714375"/>
                  <a:gd name="connsiteY16" fmla="*/ 148590 h 142875"/>
                  <a:gd name="connsiteX17" fmla="*/ 355857 w 714375"/>
                  <a:gd name="connsiteY17" fmla="*/ 148590 h 142875"/>
                  <a:gd name="connsiteX18" fmla="*/ 693042 w 714375"/>
                  <a:gd name="connsiteY18" fmla="*/ 148590 h 142875"/>
                  <a:gd name="connsiteX19" fmla="*/ 703519 w 714375"/>
                  <a:gd name="connsiteY19" fmla="*/ 147638 h 142875"/>
                  <a:gd name="connsiteX20" fmla="*/ 714949 w 714375"/>
                  <a:gd name="connsiteY20" fmla="*/ 132398 h 142875"/>
                  <a:gd name="connsiteX21" fmla="*/ 453964 w 714375"/>
                  <a:gd name="connsiteY21" fmla="*/ 93345 h 142875"/>
                  <a:gd name="connsiteX22" fmla="*/ 264417 w 714375"/>
                  <a:gd name="connsiteY22" fmla="*/ 93345 h 142875"/>
                  <a:gd name="connsiteX23" fmla="*/ 252034 w 714375"/>
                  <a:gd name="connsiteY23" fmla="*/ 81915 h 142875"/>
                  <a:gd name="connsiteX24" fmla="*/ 309184 w 714375"/>
                  <a:gd name="connsiteY24" fmla="*/ 24765 h 142875"/>
                  <a:gd name="connsiteX25" fmla="*/ 409197 w 714375"/>
                  <a:gd name="connsiteY25" fmla="*/ 24765 h 142875"/>
                  <a:gd name="connsiteX26" fmla="*/ 466347 w 714375"/>
                  <a:gd name="connsiteY26" fmla="*/ 81915 h 142875"/>
                  <a:gd name="connsiteX27" fmla="*/ 453964 w 714375"/>
                  <a:gd name="connsiteY27" fmla="*/ 9334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14375" h="142875">
                    <a:moveTo>
                      <a:pt x="714949" y="132398"/>
                    </a:moveTo>
                    <a:cubicBezTo>
                      <a:pt x="713997" y="126683"/>
                      <a:pt x="711139" y="122873"/>
                      <a:pt x="704472" y="122873"/>
                    </a:cubicBezTo>
                    <a:cubicBezTo>
                      <a:pt x="674944" y="124778"/>
                      <a:pt x="648274" y="111442"/>
                      <a:pt x="619699" y="107633"/>
                    </a:cubicBezTo>
                    <a:cubicBezTo>
                      <a:pt x="600649" y="105728"/>
                      <a:pt x="519687" y="97155"/>
                      <a:pt x="505399" y="95250"/>
                    </a:cubicBezTo>
                    <a:cubicBezTo>
                      <a:pt x="496827" y="96203"/>
                      <a:pt x="487302" y="93345"/>
                      <a:pt x="488254" y="79058"/>
                    </a:cubicBezTo>
                    <a:cubicBezTo>
                      <a:pt x="489207" y="65723"/>
                      <a:pt x="489207" y="53340"/>
                      <a:pt x="482539" y="40005"/>
                    </a:cubicBezTo>
                    <a:cubicBezTo>
                      <a:pt x="472062" y="16192"/>
                      <a:pt x="452059" y="4763"/>
                      <a:pt x="428247" y="953"/>
                    </a:cubicBezTo>
                    <a:cubicBezTo>
                      <a:pt x="400624" y="0"/>
                      <a:pt x="379669" y="0"/>
                      <a:pt x="357762" y="0"/>
                    </a:cubicBezTo>
                    <a:cubicBezTo>
                      <a:pt x="336807" y="0"/>
                      <a:pt x="314899" y="0"/>
                      <a:pt x="287277" y="953"/>
                    </a:cubicBezTo>
                    <a:cubicBezTo>
                      <a:pt x="262512" y="4763"/>
                      <a:pt x="243462" y="16192"/>
                      <a:pt x="232984" y="40005"/>
                    </a:cubicBezTo>
                    <a:cubicBezTo>
                      <a:pt x="227269" y="53340"/>
                      <a:pt x="226317" y="65723"/>
                      <a:pt x="227269" y="79058"/>
                    </a:cubicBezTo>
                    <a:cubicBezTo>
                      <a:pt x="229174" y="93345"/>
                      <a:pt x="218697" y="96203"/>
                      <a:pt x="210124" y="95250"/>
                    </a:cubicBezTo>
                    <a:cubicBezTo>
                      <a:pt x="195837" y="98108"/>
                      <a:pt x="114874" y="105728"/>
                      <a:pt x="95824" y="107633"/>
                    </a:cubicBezTo>
                    <a:cubicBezTo>
                      <a:pt x="67249" y="111442"/>
                      <a:pt x="40579" y="124778"/>
                      <a:pt x="11052" y="122873"/>
                    </a:cubicBezTo>
                    <a:cubicBezTo>
                      <a:pt x="4384" y="122873"/>
                      <a:pt x="574" y="126683"/>
                      <a:pt x="574" y="132398"/>
                    </a:cubicBezTo>
                    <a:cubicBezTo>
                      <a:pt x="-378" y="139065"/>
                      <a:pt x="-1331" y="146685"/>
                      <a:pt x="8194" y="147638"/>
                    </a:cubicBezTo>
                    <a:cubicBezTo>
                      <a:pt x="12004" y="148590"/>
                      <a:pt x="15814" y="148590"/>
                      <a:pt x="18672" y="148590"/>
                    </a:cubicBezTo>
                    <a:cubicBezTo>
                      <a:pt x="131067" y="148590"/>
                      <a:pt x="243462" y="148590"/>
                      <a:pt x="355857" y="148590"/>
                    </a:cubicBezTo>
                    <a:cubicBezTo>
                      <a:pt x="468252" y="148590"/>
                      <a:pt x="580647" y="148590"/>
                      <a:pt x="693042" y="148590"/>
                    </a:cubicBezTo>
                    <a:cubicBezTo>
                      <a:pt x="696852" y="148590"/>
                      <a:pt x="700662" y="148590"/>
                      <a:pt x="703519" y="147638"/>
                    </a:cubicBezTo>
                    <a:cubicBezTo>
                      <a:pt x="716854" y="146685"/>
                      <a:pt x="715902" y="139065"/>
                      <a:pt x="714949" y="132398"/>
                    </a:cubicBezTo>
                    <a:close/>
                    <a:moveTo>
                      <a:pt x="453964" y="93345"/>
                    </a:moveTo>
                    <a:cubicBezTo>
                      <a:pt x="398719" y="94298"/>
                      <a:pt x="309184" y="95250"/>
                      <a:pt x="264417" y="93345"/>
                    </a:cubicBezTo>
                    <a:cubicBezTo>
                      <a:pt x="254892" y="93345"/>
                      <a:pt x="252034" y="91440"/>
                      <a:pt x="252034" y="81915"/>
                    </a:cubicBezTo>
                    <a:cubicBezTo>
                      <a:pt x="252034" y="40958"/>
                      <a:pt x="268227" y="24765"/>
                      <a:pt x="309184" y="24765"/>
                    </a:cubicBezTo>
                    <a:cubicBezTo>
                      <a:pt x="330139" y="24765"/>
                      <a:pt x="388242" y="24765"/>
                      <a:pt x="409197" y="24765"/>
                    </a:cubicBezTo>
                    <a:cubicBezTo>
                      <a:pt x="450154" y="24765"/>
                      <a:pt x="466347" y="40958"/>
                      <a:pt x="466347" y="81915"/>
                    </a:cubicBezTo>
                    <a:cubicBezTo>
                      <a:pt x="466347" y="91440"/>
                      <a:pt x="463489" y="93345"/>
                      <a:pt x="453964" y="933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FBB22-A565-4CD9-9C87-5F0A0172A152}"/>
                </a:ext>
              </a:extLst>
            </p:cNvPr>
            <p:cNvGrpSpPr/>
            <p:nvPr/>
          </p:nvGrpSpPr>
          <p:grpSpPr>
            <a:xfrm rot="20225513">
              <a:off x="4103134" y="2084665"/>
              <a:ext cx="962025" cy="803434"/>
              <a:chOff x="1720613" y="1882872"/>
              <a:chExt cx="962025" cy="803434"/>
            </a:xfrm>
            <a:solidFill>
              <a:schemeClr val="accent1">
                <a:alpha val="50000"/>
              </a:schemeClr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FDE863B-04D9-4C19-AA3D-9E29BA759AD1}"/>
                  </a:ext>
                </a:extLst>
              </p:cNvPr>
              <p:cNvSpPr/>
              <p:nvPr/>
            </p:nvSpPr>
            <p:spPr>
              <a:xfrm>
                <a:off x="1877062" y="1882872"/>
                <a:ext cx="409575" cy="161925"/>
              </a:xfrm>
              <a:custGeom>
                <a:avLst/>
                <a:gdLst>
                  <a:gd name="connsiteX0" fmla="*/ 417195 w 409575"/>
                  <a:gd name="connsiteY0" fmla="*/ 163830 h 161925"/>
                  <a:gd name="connsiteX1" fmla="*/ 236220 w 409575"/>
                  <a:gd name="connsiteY1" fmla="*/ 100965 h 161925"/>
                  <a:gd name="connsiteX2" fmla="*/ 262890 w 409575"/>
                  <a:gd name="connsiteY2" fmla="*/ 54293 h 161925"/>
                  <a:gd name="connsiteX3" fmla="*/ 208597 w 409575"/>
                  <a:gd name="connsiteY3" fmla="*/ 0 h 161925"/>
                  <a:gd name="connsiteX4" fmla="*/ 154305 w 409575"/>
                  <a:gd name="connsiteY4" fmla="*/ 54293 h 161925"/>
                  <a:gd name="connsiteX5" fmla="*/ 180975 w 409575"/>
                  <a:gd name="connsiteY5" fmla="*/ 100965 h 161925"/>
                  <a:gd name="connsiteX6" fmla="*/ 0 w 409575"/>
                  <a:gd name="connsiteY6" fmla="*/ 163830 h 161925"/>
                  <a:gd name="connsiteX7" fmla="*/ 417195 w 409575"/>
                  <a:gd name="connsiteY7" fmla="*/ 16383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161925">
                    <a:moveTo>
                      <a:pt x="417195" y="163830"/>
                    </a:moveTo>
                    <a:cubicBezTo>
                      <a:pt x="364807" y="128588"/>
                      <a:pt x="302895" y="105727"/>
                      <a:pt x="236220" y="100965"/>
                    </a:cubicBezTo>
                    <a:cubicBezTo>
                      <a:pt x="252413" y="91440"/>
                      <a:pt x="262890" y="74295"/>
                      <a:pt x="262890" y="54293"/>
                    </a:cubicBezTo>
                    <a:cubicBezTo>
                      <a:pt x="262890" y="24765"/>
                      <a:pt x="238125" y="0"/>
                      <a:pt x="208597" y="0"/>
                    </a:cubicBezTo>
                    <a:cubicBezTo>
                      <a:pt x="179070" y="0"/>
                      <a:pt x="154305" y="24765"/>
                      <a:pt x="154305" y="54293"/>
                    </a:cubicBezTo>
                    <a:cubicBezTo>
                      <a:pt x="154305" y="74295"/>
                      <a:pt x="164782" y="91440"/>
                      <a:pt x="180975" y="100965"/>
                    </a:cubicBezTo>
                    <a:cubicBezTo>
                      <a:pt x="114300" y="105727"/>
                      <a:pt x="52388" y="128588"/>
                      <a:pt x="0" y="163830"/>
                    </a:cubicBezTo>
                    <a:lnTo>
                      <a:pt x="417195" y="1638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9A113B-7657-4EA0-95DF-2F21094C502D}"/>
                  </a:ext>
                </a:extLst>
              </p:cNvPr>
              <p:cNvSpPr/>
              <p:nvPr/>
            </p:nvSpPr>
            <p:spPr>
              <a:xfrm>
                <a:off x="1720613" y="2038606"/>
                <a:ext cx="962025" cy="647700"/>
              </a:xfrm>
              <a:custGeom>
                <a:avLst/>
                <a:gdLst>
                  <a:gd name="connsiteX0" fmla="*/ 967978 w 962025"/>
                  <a:gd name="connsiteY0" fmla="*/ 229076 h 647700"/>
                  <a:gd name="connsiteX1" fmla="*/ 963216 w 962025"/>
                  <a:gd name="connsiteY1" fmla="*/ 204311 h 647700"/>
                  <a:gd name="connsiteX2" fmla="*/ 794623 w 962025"/>
                  <a:gd name="connsiteY2" fmla="*/ 1429 h 647700"/>
                  <a:gd name="connsiteX3" fmla="*/ 764143 w 962025"/>
                  <a:gd name="connsiteY3" fmla="*/ 1429 h 647700"/>
                  <a:gd name="connsiteX4" fmla="*/ 635556 w 962025"/>
                  <a:gd name="connsiteY4" fmla="*/ 59531 h 647700"/>
                  <a:gd name="connsiteX5" fmla="*/ 606981 w 962025"/>
                  <a:gd name="connsiteY5" fmla="*/ 58579 h 647700"/>
                  <a:gd name="connsiteX6" fmla="*/ 523161 w 962025"/>
                  <a:gd name="connsiteY6" fmla="*/ 28099 h 647700"/>
                  <a:gd name="connsiteX7" fmla="*/ 189786 w 962025"/>
                  <a:gd name="connsiteY7" fmla="*/ 28099 h 647700"/>
                  <a:gd name="connsiteX8" fmla="*/ 27861 w 962025"/>
                  <a:gd name="connsiteY8" fmla="*/ 26194 h 647700"/>
                  <a:gd name="connsiteX9" fmla="*/ 52626 w 962025"/>
                  <a:gd name="connsiteY9" fmla="*/ 52864 h 647700"/>
                  <a:gd name="connsiteX10" fmla="*/ 72628 w 962025"/>
                  <a:gd name="connsiteY10" fmla="*/ 63341 h 647700"/>
                  <a:gd name="connsiteX11" fmla="*/ 83106 w 962025"/>
                  <a:gd name="connsiteY11" fmla="*/ 108109 h 647700"/>
                  <a:gd name="connsiteX12" fmla="*/ 2143 w 962025"/>
                  <a:gd name="connsiteY12" fmla="*/ 285274 h 647700"/>
                  <a:gd name="connsiteX13" fmla="*/ 2143 w 962025"/>
                  <a:gd name="connsiteY13" fmla="*/ 385286 h 647700"/>
                  <a:gd name="connsiteX14" fmla="*/ 28813 w 962025"/>
                  <a:gd name="connsiteY14" fmla="*/ 478631 h 647700"/>
                  <a:gd name="connsiteX15" fmla="*/ 36433 w 962025"/>
                  <a:gd name="connsiteY15" fmla="*/ 494824 h 647700"/>
                  <a:gd name="connsiteX16" fmla="*/ 193596 w 962025"/>
                  <a:gd name="connsiteY16" fmla="*/ 648176 h 647700"/>
                  <a:gd name="connsiteX17" fmla="*/ 217408 w 962025"/>
                  <a:gd name="connsiteY17" fmla="*/ 649129 h 647700"/>
                  <a:gd name="connsiteX18" fmla="*/ 487918 w 962025"/>
                  <a:gd name="connsiteY18" fmla="*/ 649129 h 647700"/>
                  <a:gd name="connsiteX19" fmla="*/ 554593 w 962025"/>
                  <a:gd name="connsiteY19" fmla="*/ 648176 h 647700"/>
                  <a:gd name="connsiteX20" fmla="*/ 614601 w 962025"/>
                  <a:gd name="connsiteY20" fmla="*/ 608171 h 647700"/>
                  <a:gd name="connsiteX21" fmla="*/ 680323 w 962025"/>
                  <a:gd name="connsiteY21" fmla="*/ 538639 h 647700"/>
                  <a:gd name="connsiteX22" fmla="*/ 686038 w 962025"/>
                  <a:gd name="connsiteY22" fmla="*/ 536734 h 647700"/>
                  <a:gd name="connsiteX23" fmla="*/ 935593 w 962025"/>
                  <a:gd name="connsiteY23" fmla="*/ 408146 h 647700"/>
                  <a:gd name="connsiteX24" fmla="*/ 963216 w 962025"/>
                  <a:gd name="connsiteY24" fmla="*/ 312896 h 647700"/>
                  <a:gd name="connsiteX25" fmla="*/ 967978 w 962025"/>
                  <a:gd name="connsiteY25" fmla="*/ 229076 h 647700"/>
                  <a:gd name="connsiteX26" fmla="*/ 900351 w 962025"/>
                  <a:gd name="connsiteY26" fmla="*/ 348139 h 647700"/>
                  <a:gd name="connsiteX27" fmla="*/ 764143 w 962025"/>
                  <a:gd name="connsiteY27" fmla="*/ 480536 h 647700"/>
                  <a:gd name="connsiteX28" fmla="*/ 711756 w 962025"/>
                  <a:gd name="connsiteY28" fmla="*/ 485299 h 647700"/>
                  <a:gd name="connsiteX29" fmla="*/ 660321 w 962025"/>
                  <a:gd name="connsiteY29" fmla="*/ 109061 h 647700"/>
                  <a:gd name="connsiteX30" fmla="*/ 900351 w 962025"/>
                  <a:gd name="connsiteY30" fmla="*/ 191929 h 647700"/>
                  <a:gd name="connsiteX31" fmla="*/ 900351 w 962025"/>
                  <a:gd name="connsiteY31" fmla="*/ 34813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62025" h="647700">
                    <a:moveTo>
                      <a:pt x="967978" y="229076"/>
                    </a:moveTo>
                    <a:cubicBezTo>
                      <a:pt x="966073" y="220504"/>
                      <a:pt x="964168" y="212884"/>
                      <a:pt x="963216" y="204311"/>
                    </a:cubicBezTo>
                    <a:cubicBezTo>
                      <a:pt x="944166" y="111919"/>
                      <a:pt x="904161" y="14764"/>
                      <a:pt x="794623" y="1429"/>
                    </a:cubicBezTo>
                    <a:cubicBezTo>
                      <a:pt x="784146" y="-476"/>
                      <a:pt x="774621" y="-476"/>
                      <a:pt x="764143" y="1429"/>
                    </a:cubicBezTo>
                    <a:cubicBezTo>
                      <a:pt x="717471" y="7144"/>
                      <a:pt x="673656" y="29051"/>
                      <a:pt x="635556" y="59531"/>
                    </a:cubicBezTo>
                    <a:cubicBezTo>
                      <a:pt x="626983" y="66199"/>
                      <a:pt x="612696" y="68104"/>
                      <a:pt x="606981" y="58579"/>
                    </a:cubicBezTo>
                    <a:cubicBezTo>
                      <a:pt x="588883" y="25241"/>
                      <a:pt x="589836" y="28099"/>
                      <a:pt x="523161" y="28099"/>
                    </a:cubicBezTo>
                    <a:cubicBezTo>
                      <a:pt x="411718" y="28099"/>
                      <a:pt x="301228" y="28099"/>
                      <a:pt x="189786" y="28099"/>
                    </a:cubicBezTo>
                    <a:cubicBezTo>
                      <a:pt x="148828" y="26194"/>
                      <a:pt x="40243" y="20479"/>
                      <a:pt x="27861" y="26194"/>
                    </a:cubicBezTo>
                    <a:cubicBezTo>
                      <a:pt x="32623" y="35719"/>
                      <a:pt x="45006" y="48101"/>
                      <a:pt x="52626" y="52864"/>
                    </a:cubicBezTo>
                    <a:cubicBezTo>
                      <a:pt x="58341" y="56674"/>
                      <a:pt x="65961" y="59531"/>
                      <a:pt x="72628" y="63341"/>
                    </a:cubicBezTo>
                    <a:cubicBezTo>
                      <a:pt x="87868" y="72866"/>
                      <a:pt x="93583" y="95726"/>
                      <a:pt x="83106" y="108109"/>
                    </a:cubicBezTo>
                    <a:cubicBezTo>
                      <a:pt x="41196" y="160496"/>
                      <a:pt x="10716" y="217646"/>
                      <a:pt x="2143" y="285274"/>
                    </a:cubicBezTo>
                    <a:cubicBezTo>
                      <a:pt x="-714" y="291941"/>
                      <a:pt x="-714" y="377666"/>
                      <a:pt x="2143" y="385286"/>
                    </a:cubicBezTo>
                    <a:cubicBezTo>
                      <a:pt x="7858" y="417671"/>
                      <a:pt x="14526" y="449104"/>
                      <a:pt x="28813" y="478631"/>
                    </a:cubicBezTo>
                    <a:cubicBezTo>
                      <a:pt x="32623" y="483394"/>
                      <a:pt x="33576" y="489109"/>
                      <a:pt x="36433" y="494824"/>
                    </a:cubicBezTo>
                    <a:cubicBezTo>
                      <a:pt x="72628" y="562451"/>
                      <a:pt x="124063" y="614839"/>
                      <a:pt x="193596" y="648176"/>
                    </a:cubicBezTo>
                    <a:cubicBezTo>
                      <a:pt x="201216" y="650081"/>
                      <a:pt x="209788" y="649129"/>
                      <a:pt x="217408" y="649129"/>
                    </a:cubicBezTo>
                    <a:cubicBezTo>
                      <a:pt x="307896" y="649129"/>
                      <a:pt x="397431" y="649129"/>
                      <a:pt x="487918" y="649129"/>
                    </a:cubicBezTo>
                    <a:cubicBezTo>
                      <a:pt x="509826" y="649129"/>
                      <a:pt x="532686" y="651034"/>
                      <a:pt x="554593" y="648176"/>
                    </a:cubicBezTo>
                    <a:cubicBezTo>
                      <a:pt x="574596" y="633889"/>
                      <a:pt x="595551" y="622459"/>
                      <a:pt x="614601" y="608171"/>
                    </a:cubicBezTo>
                    <a:cubicBezTo>
                      <a:pt x="638413" y="590074"/>
                      <a:pt x="659368" y="565309"/>
                      <a:pt x="680323" y="538639"/>
                    </a:cubicBezTo>
                    <a:cubicBezTo>
                      <a:pt x="682228" y="537686"/>
                      <a:pt x="684133" y="536734"/>
                      <a:pt x="686038" y="536734"/>
                    </a:cubicBezTo>
                    <a:cubicBezTo>
                      <a:pt x="801291" y="537686"/>
                      <a:pt x="867013" y="531971"/>
                      <a:pt x="935593" y="408146"/>
                    </a:cubicBezTo>
                    <a:cubicBezTo>
                      <a:pt x="947023" y="377666"/>
                      <a:pt x="957501" y="345281"/>
                      <a:pt x="963216" y="312896"/>
                    </a:cubicBezTo>
                    <a:cubicBezTo>
                      <a:pt x="966073" y="284321"/>
                      <a:pt x="969883" y="256699"/>
                      <a:pt x="967978" y="229076"/>
                    </a:cubicBezTo>
                    <a:close/>
                    <a:moveTo>
                      <a:pt x="900351" y="348139"/>
                    </a:moveTo>
                    <a:cubicBezTo>
                      <a:pt x="869871" y="430054"/>
                      <a:pt x="845106" y="463391"/>
                      <a:pt x="764143" y="480536"/>
                    </a:cubicBezTo>
                    <a:cubicBezTo>
                      <a:pt x="746998" y="484346"/>
                      <a:pt x="729853" y="487204"/>
                      <a:pt x="711756" y="485299"/>
                    </a:cubicBezTo>
                    <a:cubicBezTo>
                      <a:pt x="776526" y="344329"/>
                      <a:pt x="758428" y="228124"/>
                      <a:pt x="660321" y="109061"/>
                    </a:cubicBezTo>
                    <a:cubicBezTo>
                      <a:pt x="772716" y="15716"/>
                      <a:pt x="857488" y="56674"/>
                      <a:pt x="900351" y="191929"/>
                    </a:cubicBezTo>
                    <a:cubicBezTo>
                      <a:pt x="916543" y="244316"/>
                      <a:pt x="919401" y="297656"/>
                      <a:pt x="900351" y="3481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35A295-62E0-4B8F-84E0-A073CE301546}"/>
                </a:ext>
              </a:extLst>
            </p:cNvPr>
            <p:cNvSpPr/>
            <p:nvPr/>
          </p:nvSpPr>
          <p:spPr>
            <a:xfrm rot="21089948">
              <a:off x="9833556" y="2543091"/>
              <a:ext cx="457200" cy="662152"/>
            </a:xfrm>
            <a:custGeom>
              <a:avLst/>
              <a:gdLst>
                <a:gd name="connsiteX0" fmla="*/ 137834 w 276225"/>
                <a:gd name="connsiteY0" fmla="*/ 156 h 400050"/>
                <a:gd name="connsiteX1" fmla="*/ 214987 w 276225"/>
                <a:gd name="connsiteY1" fmla="*/ 156 h 400050"/>
                <a:gd name="connsiteX2" fmla="*/ 232132 w 276225"/>
                <a:gd name="connsiteY2" fmla="*/ 7776 h 400050"/>
                <a:gd name="connsiteX3" fmla="*/ 275947 w 276225"/>
                <a:gd name="connsiteY3" fmla="*/ 139221 h 400050"/>
                <a:gd name="connsiteX4" fmla="*/ 223559 w 276225"/>
                <a:gd name="connsiteY4" fmla="*/ 235423 h 400050"/>
                <a:gd name="connsiteX5" fmla="*/ 190222 w 276225"/>
                <a:gd name="connsiteY5" fmla="*/ 253521 h 400050"/>
                <a:gd name="connsiteX6" fmla="*/ 153074 w 276225"/>
                <a:gd name="connsiteY6" fmla="*/ 321148 h 400050"/>
                <a:gd name="connsiteX7" fmla="*/ 189269 w 276225"/>
                <a:gd name="connsiteY7" fmla="*/ 373536 h 400050"/>
                <a:gd name="connsiteX8" fmla="*/ 225464 w 276225"/>
                <a:gd name="connsiteY8" fmla="*/ 387823 h 400050"/>
                <a:gd name="connsiteX9" fmla="*/ 231179 w 276225"/>
                <a:gd name="connsiteY9" fmla="*/ 395443 h 400050"/>
                <a:gd name="connsiteX10" fmla="*/ 222607 w 276225"/>
                <a:gd name="connsiteY10" fmla="*/ 400206 h 400050"/>
                <a:gd name="connsiteX11" fmla="*/ 54014 w 276225"/>
                <a:gd name="connsiteY11" fmla="*/ 400206 h 400050"/>
                <a:gd name="connsiteX12" fmla="*/ 45442 w 276225"/>
                <a:gd name="connsiteY12" fmla="*/ 396396 h 400050"/>
                <a:gd name="connsiteX13" fmla="*/ 53062 w 276225"/>
                <a:gd name="connsiteY13" fmla="*/ 387823 h 400050"/>
                <a:gd name="connsiteX14" fmla="*/ 91162 w 276225"/>
                <a:gd name="connsiteY14" fmla="*/ 372583 h 400050"/>
                <a:gd name="connsiteX15" fmla="*/ 124499 w 276225"/>
                <a:gd name="connsiteY15" fmla="*/ 322101 h 400050"/>
                <a:gd name="connsiteX16" fmla="*/ 91162 w 276225"/>
                <a:gd name="connsiteY16" fmla="*/ 255426 h 400050"/>
                <a:gd name="connsiteX17" fmla="*/ 55919 w 276225"/>
                <a:gd name="connsiteY17" fmla="*/ 237328 h 400050"/>
                <a:gd name="connsiteX18" fmla="*/ 4484 w 276225"/>
                <a:gd name="connsiteY18" fmla="*/ 117313 h 400050"/>
                <a:gd name="connsiteX19" fmla="*/ 40679 w 276225"/>
                <a:gd name="connsiteY19" fmla="*/ 12538 h 400050"/>
                <a:gd name="connsiteX20" fmla="*/ 59729 w 276225"/>
                <a:gd name="connsiteY20" fmla="*/ 156 h 400050"/>
                <a:gd name="connsiteX21" fmla="*/ 137834 w 276225"/>
                <a:gd name="connsiteY21" fmla="*/ 15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400050">
                  <a:moveTo>
                    <a:pt x="137834" y="156"/>
                  </a:moveTo>
                  <a:cubicBezTo>
                    <a:pt x="165457" y="156"/>
                    <a:pt x="187364" y="156"/>
                    <a:pt x="214987" y="156"/>
                  </a:cubicBezTo>
                  <a:cubicBezTo>
                    <a:pt x="221654" y="156"/>
                    <a:pt x="228322" y="-1749"/>
                    <a:pt x="232132" y="7776"/>
                  </a:cubicBezTo>
                  <a:cubicBezTo>
                    <a:pt x="250229" y="48733"/>
                    <a:pt x="272137" y="93501"/>
                    <a:pt x="275947" y="139221"/>
                  </a:cubicBezTo>
                  <a:cubicBezTo>
                    <a:pt x="279757" y="183988"/>
                    <a:pt x="261659" y="212563"/>
                    <a:pt x="223559" y="235423"/>
                  </a:cubicBezTo>
                  <a:cubicBezTo>
                    <a:pt x="212129" y="242091"/>
                    <a:pt x="202604" y="247806"/>
                    <a:pt x="190222" y="253521"/>
                  </a:cubicBezTo>
                  <a:cubicBezTo>
                    <a:pt x="154979" y="270666"/>
                    <a:pt x="153074" y="291621"/>
                    <a:pt x="153074" y="321148"/>
                  </a:cubicBezTo>
                  <a:cubicBezTo>
                    <a:pt x="152122" y="349723"/>
                    <a:pt x="163552" y="364963"/>
                    <a:pt x="189269" y="373536"/>
                  </a:cubicBezTo>
                  <a:cubicBezTo>
                    <a:pt x="200699" y="377346"/>
                    <a:pt x="214034" y="384013"/>
                    <a:pt x="225464" y="387823"/>
                  </a:cubicBezTo>
                  <a:cubicBezTo>
                    <a:pt x="229274" y="388776"/>
                    <a:pt x="232132" y="391633"/>
                    <a:pt x="231179" y="395443"/>
                  </a:cubicBezTo>
                  <a:cubicBezTo>
                    <a:pt x="230227" y="399253"/>
                    <a:pt x="226417" y="400206"/>
                    <a:pt x="222607" y="400206"/>
                  </a:cubicBezTo>
                  <a:cubicBezTo>
                    <a:pt x="168314" y="400206"/>
                    <a:pt x="109259" y="400206"/>
                    <a:pt x="54014" y="400206"/>
                  </a:cubicBezTo>
                  <a:cubicBezTo>
                    <a:pt x="50204" y="400206"/>
                    <a:pt x="46394" y="400206"/>
                    <a:pt x="45442" y="396396"/>
                  </a:cubicBezTo>
                  <a:cubicBezTo>
                    <a:pt x="44489" y="391633"/>
                    <a:pt x="49252" y="388776"/>
                    <a:pt x="53062" y="387823"/>
                  </a:cubicBezTo>
                  <a:cubicBezTo>
                    <a:pt x="64492" y="383061"/>
                    <a:pt x="78779" y="376393"/>
                    <a:pt x="91162" y="372583"/>
                  </a:cubicBezTo>
                  <a:cubicBezTo>
                    <a:pt x="115927" y="364011"/>
                    <a:pt x="125452" y="348771"/>
                    <a:pt x="124499" y="322101"/>
                  </a:cubicBezTo>
                  <a:cubicBezTo>
                    <a:pt x="124499" y="295431"/>
                    <a:pt x="129262" y="270666"/>
                    <a:pt x="91162" y="255426"/>
                  </a:cubicBezTo>
                  <a:cubicBezTo>
                    <a:pt x="78779" y="249711"/>
                    <a:pt x="68302" y="244948"/>
                    <a:pt x="55919" y="237328"/>
                  </a:cubicBezTo>
                  <a:cubicBezTo>
                    <a:pt x="7342" y="207801"/>
                    <a:pt x="-8851" y="172558"/>
                    <a:pt x="4484" y="117313"/>
                  </a:cubicBezTo>
                  <a:cubicBezTo>
                    <a:pt x="13057" y="83023"/>
                    <a:pt x="26392" y="44923"/>
                    <a:pt x="40679" y="12538"/>
                  </a:cubicBezTo>
                  <a:cubicBezTo>
                    <a:pt x="44489" y="3013"/>
                    <a:pt x="49252" y="156"/>
                    <a:pt x="59729" y="156"/>
                  </a:cubicBezTo>
                  <a:cubicBezTo>
                    <a:pt x="85447" y="1108"/>
                    <a:pt x="110212" y="156"/>
                    <a:pt x="137834" y="15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D6E169-F8D2-4127-B6DB-2D06CBC7BEF7}"/>
                </a:ext>
              </a:extLst>
            </p:cNvPr>
            <p:cNvSpPr/>
            <p:nvPr/>
          </p:nvSpPr>
          <p:spPr>
            <a:xfrm rot="21022553">
              <a:off x="8564257" y="3235118"/>
              <a:ext cx="669203" cy="914578"/>
            </a:xfrm>
            <a:custGeom>
              <a:avLst/>
              <a:gdLst>
                <a:gd name="connsiteX0" fmla="*/ 278353 w 285750"/>
                <a:gd name="connsiteY0" fmla="*/ 0 h 390525"/>
                <a:gd name="connsiteX1" fmla="*/ 144050 w 285750"/>
                <a:gd name="connsiteY1" fmla="*/ 0 h 390525"/>
                <a:gd name="connsiteX2" fmla="*/ 143098 w 285750"/>
                <a:gd name="connsiteY2" fmla="*/ 0 h 390525"/>
                <a:gd name="connsiteX3" fmla="*/ 142145 w 285750"/>
                <a:gd name="connsiteY3" fmla="*/ 0 h 390525"/>
                <a:gd name="connsiteX4" fmla="*/ 7843 w 285750"/>
                <a:gd name="connsiteY4" fmla="*/ 0 h 390525"/>
                <a:gd name="connsiteX5" fmla="*/ 2128 w 285750"/>
                <a:gd name="connsiteY5" fmla="*/ 13335 h 390525"/>
                <a:gd name="connsiteX6" fmla="*/ 4985 w 285750"/>
                <a:gd name="connsiteY6" fmla="*/ 16193 h 390525"/>
                <a:gd name="connsiteX7" fmla="*/ 93568 w 285750"/>
                <a:gd name="connsiteY7" fmla="*/ 116205 h 390525"/>
                <a:gd name="connsiteX8" fmla="*/ 132620 w 285750"/>
                <a:gd name="connsiteY8" fmla="*/ 213360 h 390525"/>
                <a:gd name="connsiteX9" fmla="*/ 135478 w 285750"/>
                <a:gd name="connsiteY9" fmla="*/ 315278 h 390525"/>
                <a:gd name="connsiteX10" fmla="*/ 60230 w 285750"/>
                <a:gd name="connsiteY10" fmla="*/ 380048 h 390525"/>
                <a:gd name="connsiteX11" fmla="*/ 46895 w 285750"/>
                <a:gd name="connsiteY11" fmla="*/ 395288 h 390525"/>
                <a:gd name="connsiteX12" fmla="*/ 59278 w 285750"/>
                <a:gd name="connsiteY12" fmla="*/ 399098 h 390525"/>
                <a:gd name="connsiteX13" fmla="*/ 143098 w 285750"/>
                <a:gd name="connsiteY13" fmla="*/ 399098 h 390525"/>
                <a:gd name="connsiteX14" fmla="*/ 226918 w 285750"/>
                <a:gd name="connsiteY14" fmla="*/ 399098 h 390525"/>
                <a:gd name="connsiteX15" fmla="*/ 239300 w 285750"/>
                <a:gd name="connsiteY15" fmla="*/ 395288 h 390525"/>
                <a:gd name="connsiteX16" fmla="*/ 225965 w 285750"/>
                <a:gd name="connsiteY16" fmla="*/ 380048 h 390525"/>
                <a:gd name="connsiteX17" fmla="*/ 150718 w 285750"/>
                <a:gd name="connsiteY17" fmla="*/ 315278 h 390525"/>
                <a:gd name="connsiteX18" fmla="*/ 153575 w 285750"/>
                <a:gd name="connsiteY18" fmla="*/ 213360 h 390525"/>
                <a:gd name="connsiteX19" fmla="*/ 192628 w 285750"/>
                <a:gd name="connsiteY19" fmla="*/ 116205 h 390525"/>
                <a:gd name="connsiteX20" fmla="*/ 281210 w 285750"/>
                <a:gd name="connsiteY20" fmla="*/ 16193 h 390525"/>
                <a:gd name="connsiteX21" fmla="*/ 284068 w 285750"/>
                <a:gd name="connsiteY21" fmla="*/ 13335 h 390525"/>
                <a:gd name="connsiteX22" fmla="*/ 278353 w 285750"/>
                <a:gd name="connsiteY2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0" h="390525">
                  <a:moveTo>
                    <a:pt x="278353" y="0"/>
                  </a:moveTo>
                  <a:cubicBezTo>
                    <a:pt x="234538" y="0"/>
                    <a:pt x="186913" y="0"/>
                    <a:pt x="144050" y="0"/>
                  </a:cubicBezTo>
                  <a:cubicBezTo>
                    <a:pt x="144050" y="0"/>
                    <a:pt x="143098" y="0"/>
                    <a:pt x="143098" y="0"/>
                  </a:cubicBezTo>
                  <a:cubicBezTo>
                    <a:pt x="143098" y="0"/>
                    <a:pt x="142145" y="0"/>
                    <a:pt x="142145" y="0"/>
                  </a:cubicBezTo>
                  <a:cubicBezTo>
                    <a:pt x="99283" y="0"/>
                    <a:pt x="51658" y="0"/>
                    <a:pt x="7843" y="0"/>
                  </a:cubicBezTo>
                  <a:cubicBezTo>
                    <a:pt x="1175" y="0"/>
                    <a:pt x="-2635" y="7620"/>
                    <a:pt x="2128" y="13335"/>
                  </a:cubicBezTo>
                  <a:cubicBezTo>
                    <a:pt x="3080" y="14288"/>
                    <a:pt x="4033" y="15240"/>
                    <a:pt x="4985" y="16193"/>
                  </a:cubicBezTo>
                  <a:cubicBezTo>
                    <a:pt x="32608" y="49530"/>
                    <a:pt x="65945" y="82867"/>
                    <a:pt x="93568" y="116205"/>
                  </a:cubicBezTo>
                  <a:cubicBezTo>
                    <a:pt x="134525" y="165735"/>
                    <a:pt x="128810" y="155258"/>
                    <a:pt x="132620" y="213360"/>
                  </a:cubicBezTo>
                  <a:cubicBezTo>
                    <a:pt x="134525" y="245745"/>
                    <a:pt x="133573" y="281940"/>
                    <a:pt x="135478" y="315278"/>
                  </a:cubicBezTo>
                  <a:cubicBezTo>
                    <a:pt x="131668" y="366713"/>
                    <a:pt x="79280" y="369570"/>
                    <a:pt x="60230" y="380048"/>
                  </a:cubicBezTo>
                  <a:cubicBezTo>
                    <a:pt x="57373" y="381953"/>
                    <a:pt x="44038" y="385763"/>
                    <a:pt x="46895" y="395288"/>
                  </a:cubicBezTo>
                  <a:cubicBezTo>
                    <a:pt x="48800" y="401003"/>
                    <a:pt x="55468" y="399098"/>
                    <a:pt x="59278" y="399098"/>
                  </a:cubicBezTo>
                  <a:cubicBezTo>
                    <a:pt x="85948" y="399098"/>
                    <a:pt x="114523" y="399098"/>
                    <a:pt x="143098" y="399098"/>
                  </a:cubicBezTo>
                  <a:cubicBezTo>
                    <a:pt x="171673" y="399098"/>
                    <a:pt x="200248" y="399098"/>
                    <a:pt x="226918" y="399098"/>
                  </a:cubicBezTo>
                  <a:cubicBezTo>
                    <a:pt x="231680" y="399098"/>
                    <a:pt x="237395" y="401955"/>
                    <a:pt x="239300" y="395288"/>
                  </a:cubicBezTo>
                  <a:cubicBezTo>
                    <a:pt x="242158" y="385763"/>
                    <a:pt x="228823" y="381953"/>
                    <a:pt x="225965" y="380048"/>
                  </a:cubicBezTo>
                  <a:cubicBezTo>
                    <a:pt x="205963" y="368618"/>
                    <a:pt x="154528" y="365760"/>
                    <a:pt x="150718" y="315278"/>
                  </a:cubicBezTo>
                  <a:cubicBezTo>
                    <a:pt x="152623" y="282893"/>
                    <a:pt x="151670" y="246698"/>
                    <a:pt x="153575" y="213360"/>
                  </a:cubicBezTo>
                  <a:cubicBezTo>
                    <a:pt x="157385" y="155258"/>
                    <a:pt x="151670" y="165735"/>
                    <a:pt x="192628" y="116205"/>
                  </a:cubicBezTo>
                  <a:cubicBezTo>
                    <a:pt x="220250" y="82867"/>
                    <a:pt x="253588" y="49530"/>
                    <a:pt x="281210" y="16193"/>
                  </a:cubicBezTo>
                  <a:cubicBezTo>
                    <a:pt x="282163" y="15240"/>
                    <a:pt x="283115" y="14288"/>
                    <a:pt x="284068" y="13335"/>
                  </a:cubicBezTo>
                  <a:cubicBezTo>
                    <a:pt x="288830" y="7620"/>
                    <a:pt x="285020" y="0"/>
                    <a:pt x="278353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C71EBC-DB55-4D58-BEF3-F76E0C1145B9}"/>
                </a:ext>
              </a:extLst>
            </p:cNvPr>
            <p:cNvSpPr/>
            <p:nvPr/>
          </p:nvSpPr>
          <p:spPr>
            <a:xfrm rot="929773">
              <a:off x="4096021" y="3249238"/>
              <a:ext cx="285750" cy="639536"/>
            </a:xfrm>
            <a:custGeom>
              <a:avLst/>
              <a:gdLst>
                <a:gd name="connsiteX0" fmla="*/ 178362 w 200025"/>
                <a:gd name="connsiteY0" fmla="*/ 436245 h 447675"/>
                <a:gd name="connsiteX1" fmla="*/ 119307 w 200025"/>
                <a:gd name="connsiteY1" fmla="*/ 326708 h 447675"/>
                <a:gd name="connsiteX2" fmla="*/ 133595 w 200025"/>
                <a:gd name="connsiteY2" fmla="*/ 299085 h 447675"/>
                <a:gd name="connsiteX3" fmla="*/ 153597 w 200025"/>
                <a:gd name="connsiteY3" fmla="*/ 280988 h 447675"/>
                <a:gd name="connsiteX4" fmla="*/ 193602 w 200025"/>
                <a:gd name="connsiteY4" fmla="*/ 133350 h 447675"/>
                <a:gd name="connsiteX5" fmla="*/ 186935 w 200025"/>
                <a:gd name="connsiteY5" fmla="*/ 111443 h 447675"/>
                <a:gd name="connsiteX6" fmla="*/ 196460 w 200025"/>
                <a:gd name="connsiteY6" fmla="*/ 14288 h 447675"/>
                <a:gd name="connsiteX7" fmla="*/ 189792 w 200025"/>
                <a:gd name="connsiteY7" fmla="*/ 0 h 447675"/>
                <a:gd name="connsiteX8" fmla="*/ 103115 w 200025"/>
                <a:gd name="connsiteY8" fmla="*/ 0 h 447675"/>
                <a:gd name="connsiteX9" fmla="*/ 16437 w 200025"/>
                <a:gd name="connsiteY9" fmla="*/ 0 h 447675"/>
                <a:gd name="connsiteX10" fmla="*/ 9770 w 200025"/>
                <a:gd name="connsiteY10" fmla="*/ 14288 h 447675"/>
                <a:gd name="connsiteX11" fmla="*/ 19295 w 200025"/>
                <a:gd name="connsiteY11" fmla="*/ 111443 h 447675"/>
                <a:gd name="connsiteX12" fmla="*/ 12627 w 200025"/>
                <a:gd name="connsiteY12" fmla="*/ 133350 h 447675"/>
                <a:gd name="connsiteX13" fmla="*/ 52632 w 200025"/>
                <a:gd name="connsiteY13" fmla="*/ 280988 h 447675"/>
                <a:gd name="connsiteX14" fmla="*/ 70730 w 200025"/>
                <a:gd name="connsiteY14" fmla="*/ 299085 h 447675"/>
                <a:gd name="connsiteX15" fmla="*/ 85017 w 200025"/>
                <a:gd name="connsiteY15" fmla="*/ 326708 h 447675"/>
                <a:gd name="connsiteX16" fmla="*/ 25962 w 200025"/>
                <a:gd name="connsiteY16" fmla="*/ 436245 h 447675"/>
                <a:gd name="connsiteX17" fmla="*/ 5007 w 200025"/>
                <a:gd name="connsiteY17" fmla="*/ 450533 h 447675"/>
                <a:gd name="connsiteX18" fmla="*/ 33582 w 200025"/>
                <a:gd name="connsiteY18" fmla="*/ 455295 h 447675"/>
                <a:gd name="connsiteX19" fmla="*/ 102162 w 200025"/>
                <a:gd name="connsiteY19" fmla="*/ 455295 h 447675"/>
                <a:gd name="connsiteX20" fmla="*/ 170742 w 200025"/>
                <a:gd name="connsiteY20" fmla="*/ 455295 h 447675"/>
                <a:gd name="connsiteX21" fmla="*/ 199317 w 200025"/>
                <a:gd name="connsiteY21" fmla="*/ 450533 h 447675"/>
                <a:gd name="connsiteX22" fmla="*/ 178362 w 200025"/>
                <a:gd name="connsiteY22" fmla="*/ 43624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025" h="447675">
                  <a:moveTo>
                    <a:pt x="178362" y="436245"/>
                  </a:moveTo>
                  <a:cubicBezTo>
                    <a:pt x="119307" y="413385"/>
                    <a:pt x="109782" y="407670"/>
                    <a:pt x="119307" y="326708"/>
                  </a:cubicBezTo>
                  <a:cubicBezTo>
                    <a:pt x="120260" y="316230"/>
                    <a:pt x="125975" y="306705"/>
                    <a:pt x="133595" y="299085"/>
                  </a:cubicBezTo>
                  <a:cubicBezTo>
                    <a:pt x="140262" y="292418"/>
                    <a:pt x="146930" y="286703"/>
                    <a:pt x="153597" y="280988"/>
                  </a:cubicBezTo>
                  <a:cubicBezTo>
                    <a:pt x="214557" y="233363"/>
                    <a:pt x="214557" y="207645"/>
                    <a:pt x="193602" y="133350"/>
                  </a:cubicBezTo>
                  <a:cubicBezTo>
                    <a:pt x="191697" y="125730"/>
                    <a:pt x="189792" y="118110"/>
                    <a:pt x="186935" y="111443"/>
                  </a:cubicBezTo>
                  <a:cubicBezTo>
                    <a:pt x="174552" y="80963"/>
                    <a:pt x="179315" y="44768"/>
                    <a:pt x="196460" y="14288"/>
                  </a:cubicBezTo>
                  <a:cubicBezTo>
                    <a:pt x="201222" y="5715"/>
                    <a:pt x="202175" y="0"/>
                    <a:pt x="189792" y="0"/>
                  </a:cubicBezTo>
                  <a:cubicBezTo>
                    <a:pt x="157407" y="0"/>
                    <a:pt x="129785" y="0"/>
                    <a:pt x="103115" y="0"/>
                  </a:cubicBezTo>
                  <a:cubicBezTo>
                    <a:pt x="76445" y="0"/>
                    <a:pt x="47870" y="0"/>
                    <a:pt x="16437" y="0"/>
                  </a:cubicBezTo>
                  <a:cubicBezTo>
                    <a:pt x="3102" y="0"/>
                    <a:pt x="4055" y="5715"/>
                    <a:pt x="9770" y="14288"/>
                  </a:cubicBezTo>
                  <a:cubicBezTo>
                    <a:pt x="26915" y="43815"/>
                    <a:pt x="31677" y="80010"/>
                    <a:pt x="19295" y="111443"/>
                  </a:cubicBezTo>
                  <a:cubicBezTo>
                    <a:pt x="16437" y="118110"/>
                    <a:pt x="14532" y="125730"/>
                    <a:pt x="12627" y="133350"/>
                  </a:cubicBezTo>
                  <a:cubicBezTo>
                    <a:pt x="-8328" y="207645"/>
                    <a:pt x="-8328" y="233363"/>
                    <a:pt x="52632" y="280988"/>
                  </a:cubicBezTo>
                  <a:cubicBezTo>
                    <a:pt x="57395" y="285750"/>
                    <a:pt x="64062" y="292418"/>
                    <a:pt x="70730" y="299085"/>
                  </a:cubicBezTo>
                  <a:cubicBezTo>
                    <a:pt x="78350" y="306705"/>
                    <a:pt x="84065" y="316230"/>
                    <a:pt x="85017" y="326708"/>
                  </a:cubicBezTo>
                  <a:cubicBezTo>
                    <a:pt x="93590" y="407670"/>
                    <a:pt x="85017" y="413385"/>
                    <a:pt x="25962" y="436245"/>
                  </a:cubicBezTo>
                  <a:cubicBezTo>
                    <a:pt x="22152" y="437198"/>
                    <a:pt x="3102" y="441960"/>
                    <a:pt x="5007" y="450533"/>
                  </a:cubicBezTo>
                  <a:cubicBezTo>
                    <a:pt x="6912" y="458153"/>
                    <a:pt x="27867" y="455295"/>
                    <a:pt x="33582" y="455295"/>
                  </a:cubicBezTo>
                  <a:cubicBezTo>
                    <a:pt x="57395" y="455295"/>
                    <a:pt x="79302" y="455295"/>
                    <a:pt x="102162" y="455295"/>
                  </a:cubicBezTo>
                  <a:cubicBezTo>
                    <a:pt x="125022" y="455295"/>
                    <a:pt x="146930" y="456248"/>
                    <a:pt x="170742" y="455295"/>
                  </a:cubicBezTo>
                  <a:cubicBezTo>
                    <a:pt x="177410" y="455295"/>
                    <a:pt x="197412" y="458153"/>
                    <a:pt x="199317" y="450533"/>
                  </a:cubicBezTo>
                  <a:cubicBezTo>
                    <a:pt x="201222" y="441960"/>
                    <a:pt x="182172" y="437198"/>
                    <a:pt x="178362" y="43624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11B921-F9E0-4E9D-AEED-D3B14AEA7674}"/>
                </a:ext>
              </a:extLst>
            </p:cNvPr>
            <p:cNvSpPr/>
            <p:nvPr/>
          </p:nvSpPr>
          <p:spPr>
            <a:xfrm rot="21158542">
              <a:off x="140140" y="3025188"/>
              <a:ext cx="837489" cy="1129636"/>
            </a:xfrm>
            <a:custGeom>
              <a:avLst/>
              <a:gdLst>
                <a:gd name="connsiteX0" fmla="*/ 398633 w 409575"/>
                <a:gd name="connsiteY0" fmla="*/ 415290 h 552450"/>
                <a:gd name="connsiteX1" fmla="*/ 377678 w 409575"/>
                <a:gd name="connsiteY1" fmla="*/ 399098 h 552450"/>
                <a:gd name="connsiteX2" fmla="*/ 242423 w 409575"/>
                <a:gd name="connsiteY2" fmla="*/ 150495 h 552450"/>
                <a:gd name="connsiteX3" fmla="*/ 284333 w 409575"/>
                <a:gd name="connsiteY3" fmla="*/ 21907 h 552450"/>
                <a:gd name="connsiteX4" fmla="*/ 270045 w 409575"/>
                <a:gd name="connsiteY4" fmla="*/ 0 h 552450"/>
                <a:gd name="connsiteX5" fmla="*/ 147173 w 409575"/>
                <a:gd name="connsiteY5" fmla="*/ 0 h 552450"/>
                <a:gd name="connsiteX6" fmla="*/ 132885 w 409575"/>
                <a:gd name="connsiteY6" fmla="*/ 21907 h 552450"/>
                <a:gd name="connsiteX7" fmla="*/ 174795 w 409575"/>
                <a:gd name="connsiteY7" fmla="*/ 150495 h 552450"/>
                <a:gd name="connsiteX8" fmla="*/ 39541 w 409575"/>
                <a:gd name="connsiteY8" fmla="*/ 399098 h 552450"/>
                <a:gd name="connsiteX9" fmla="*/ 18585 w 409575"/>
                <a:gd name="connsiteY9" fmla="*/ 415290 h 552450"/>
                <a:gd name="connsiteX10" fmla="*/ 8108 w 409575"/>
                <a:gd name="connsiteY10" fmla="*/ 475298 h 552450"/>
                <a:gd name="connsiteX11" fmla="*/ 71925 w 409575"/>
                <a:gd name="connsiteY11" fmla="*/ 528638 h 552450"/>
                <a:gd name="connsiteX12" fmla="*/ 207181 w 409575"/>
                <a:gd name="connsiteY12" fmla="*/ 555308 h 552450"/>
                <a:gd name="connsiteX13" fmla="*/ 207181 w 409575"/>
                <a:gd name="connsiteY13" fmla="*/ 555308 h 552450"/>
                <a:gd name="connsiteX14" fmla="*/ 342435 w 409575"/>
                <a:gd name="connsiteY14" fmla="*/ 528638 h 552450"/>
                <a:gd name="connsiteX15" fmla="*/ 406253 w 409575"/>
                <a:gd name="connsiteY15" fmla="*/ 475298 h 552450"/>
                <a:gd name="connsiteX16" fmla="*/ 398633 w 409575"/>
                <a:gd name="connsiteY16" fmla="*/ 41529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9575" h="552450">
                  <a:moveTo>
                    <a:pt x="398633" y="415290"/>
                  </a:moveTo>
                  <a:cubicBezTo>
                    <a:pt x="391966" y="409575"/>
                    <a:pt x="384345" y="404812"/>
                    <a:pt x="377678" y="399098"/>
                  </a:cubicBezTo>
                  <a:cubicBezTo>
                    <a:pt x="301478" y="336233"/>
                    <a:pt x="240518" y="252412"/>
                    <a:pt x="242423" y="150495"/>
                  </a:cubicBezTo>
                  <a:cubicBezTo>
                    <a:pt x="243375" y="107632"/>
                    <a:pt x="266235" y="60960"/>
                    <a:pt x="284333" y="21907"/>
                  </a:cubicBezTo>
                  <a:cubicBezTo>
                    <a:pt x="294810" y="0"/>
                    <a:pt x="294810" y="0"/>
                    <a:pt x="270045" y="0"/>
                  </a:cubicBezTo>
                  <a:cubicBezTo>
                    <a:pt x="251948" y="0"/>
                    <a:pt x="166223" y="0"/>
                    <a:pt x="147173" y="0"/>
                  </a:cubicBezTo>
                  <a:cubicBezTo>
                    <a:pt x="122408" y="0"/>
                    <a:pt x="122408" y="0"/>
                    <a:pt x="132885" y="21907"/>
                  </a:cubicBezTo>
                  <a:cubicBezTo>
                    <a:pt x="150983" y="60960"/>
                    <a:pt x="174795" y="107632"/>
                    <a:pt x="174795" y="150495"/>
                  </a:cubicBezTo>
                  <a:cubicBezTo>
                    <a:pt x="176700" y="253365"/>
                    <a:pt x="116693" y="336233"/>
                    <a:pt x="39541" y="399098"/>
                  </a:cubicBezTo>
                  <a:cubicBezTo>
                    <a:pt x="32873" y="404812"/>
                    <a:pt x="25253" y="409575"/>
                    <a:pt x="18585" y="415290"/>
                  </a:cubicBezTo>
                  <a:cubicBezTo>
                    <a:pt x="-2370" y="434340"/>
                    <a:pt x="-5227" y="449580"/>
                    <a:pt x="8108" y="475298"/>
                  </a:cubicBezTo>
                  <a:cubicBezTo>
                    <a:pt x="21443" y="500062"/>
                    <a:pt x="48113" y="516255"/>
                    <a:pt x="71925" y="528638"/>
                  </a:cubicBezTo>
                  <a:cubicBezTo>
                    <a:pt x="115741" y="549593"/>
                    <a:pt x="160508" y="556260"/>
                    <a:pt x="207181" y="555308"/>
                  </a:cubicBezTo>
                  <a:lnTo>
                    <a:pt x="207181" y="555308"/>
                  </a:lnTo>
                  <a:cubicBezTo>
                    <a:pt x="253853" y="557213"/>
                    <a:pt x="298620" y="550545"/>
                    <a:pt x="342435" y="528638"/>
                  </a:cubicBezTo>
                  <a:cubicBezTo>
                    <a:pt x="367200" y="516255"/>
                    <a:pt x="393870" y="500062"/>
                    <a:pt x="406253" y="475298"/>
                  </a:cubicBezTo>
                  <a:cubicBezTo>
                    <a:pt x="422445" y="449580"/>
                    <a:pt x="419588" y="434340"/>
                    <a:pt x="398633" y="41529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7D9709-1409-4BA6-8E1C-18884BFDAC41}"/>
                </a:ext>
              </a:extLst>
            </p:cNvPr>
            <p:cNvSpPr/>
            <p:nvPr/>
          </p:nvSpPr>
          <p:spPr>
            <a:xfrm rot="19507612">
              <a:off x="5586425" y="1959401"/>
              <a:ext cx="570842" cy="2033625"/>
            </a:xfrm>
            <a:custGeom>
              <a:avLst/>
              <a:gdLst>
                <a:gd name="connsiteX0" fmla="*/ 321985 w 457200"/>
                <a:gd name="connsiteY0" fmla="*/ 1555869 h 1628775"/>
                <a:gd name="connsiteX1" fmla="*/ 348655 w 457200"/>
                <a:gd name="connsiteY1" fmla="*/ 1175821 h 1628775"/>
                <a:gd name="connsiteX2" fmla="*/ 368657 w 457200"/>
                <a:gd name="connsiteY2" fmla="*/ 805299 h 1628775"/>
                <a:gd name="connsiteX3" fmla="*/ 461050 w 457200"/>
                <a:gd name="connsiteY3" fmla="*/ 206176 h 1628775"/>
                <a:gd name="connsiteX4" fmla="*/ 426760 w 457200"/>
                <a:gd name="connsiteY4" fmla="*/ 120451 h 1628775"/>
                <a:gd name="connsiteX5" fmla="*/ 141962 w 457200"/>
                <a:gd name="connsiteY5" fmla="*/ 6151 h 1628775"/>
                <a:gd name="connsiteX6" fmla="*/ 82907 w 457200"/>
                <a:gd name="connsiteY6" fmla="*/ 43299 h 1628775"/>
                <a:gd name="connsiteX7" fmla="*/ 40 w 457200"/>
                <a:gd name="connsiteY7" fmla="*/ 893881 h 1628775"/>
                <a:gd name="connsiteX8" fmla="*/ 55285 w 457200"/>
                <a:gd name="connsiteY8" fmla="*/ 945316 h 1628775"/>
                <a:gd name="connsiteX9" fmla="*/ 200065 w 457200"/>
                <a:gd name="connsiteY9" fmla="*/ 937696 h 1628775"/>
                <a:gd name="connsiteX10" fmla="*/ 254357 w 457200"/>
                <a:gd name="connsiteY10" fmla="*/ 1000561 h 1628775"/>
                <a:gd name="connsiteX11" fmla="*/ 211495 w 457200"/>
                <a:gd name="connsiteY11" fmla="*/ 1392991 h 1628775"/>
                <a:gd name="connsiteX12" fmla="*/ 201970 w 457200"/>
                <a:gd name="connsiteY12" fmla="*/ 1490146 h 1628775"/>
                <a:gd name="connsiteX13" fmla="*/ 198160 w 457200"/>
                <a:gd name="connsiteY13" fmla="*/ 1595874 h 1628775"/>
                <a:gd name="connsiteX14" fmla="*/ 263882 w 457200"/>
                <a:gd name="connsiteY14" fmla="*/ 1632069 h 1628775"/>
                <a:gd name="connsiteX15" fmla="*/ 321985 w 457200"/>
                <a:gd name="connsiteY15" fmla="*/ 1555869 h 1628775"/>
                <a:gd name="connsiteX16" fmla="*/ 398185 w 457200"/>
                <a:gd name="connsiteY16" fmla="*/ 216654 h 1628775"/>
                <a:gd name="connsiteX17" fmla="*/ 358180 w 457200"/>
                <a:gd name="connsiteY17" fmla="*/ 206176 h 1628775"/>
                <a:gd name="connsiteX18" fmla="*/ 367705 w 457200"/>
                <a:gd name="connsiteY18" fmla="*/ 166171 h 1628775"/>
                <a:gd name="connsiteX19" fmla="*/ 407710 w 457200"/>
                <a:gd name="connsiteY19" fmla="*/ 174744 h 1628775"/>
                <a:gd name="connsiteX20" fmla="*/ 398185 w 457200"/>
                <a:gd name="connsiteY20" fmla="*/ 216654 h 1628775"/>
                <a:gd name="connsiteX21" fmla="*/ 269597 w 457200"/>
                <a:gd name="connsiteY21" fmla="*/ 1156771 h 1628775"/>
                <a:gd name="connsiteX22" fmla="*/ 274360 w 457200"/>
                <a:gd name="connsiteY22" fmla="*/ 1126291 h 1628775"/>
                <a:gd name="connsiteX23" fmla="*/ 304840 w 457200"/>
                <a:gd name="connsiteY23" fmla="*/ 1131054 h 1628775"/>
                <a:gd name="connsiteX24" fmla="*/ 300077 w 457200"/>
                <a:gd name="connsiteY24" fmla="*/ 1163439 h 1628775"/>
                <a:gd name="connsiteX25" fmla="*/ 269597 w 457200"/>
                <a:gd name="connsiteY25" fmla="*/ 1156771 h 1628775"/>
                <a:gd name="connsiteX26" fmla="*/ 263882 w 457200"/>
                <a:gd name="connsiteY26" fmla="*/ 1314886 h 1628775"/>
                <a:gd name="connsiteX27" fmla="*/ 269597 w 457200"/>
                <a:gd name="connsiteY27" fmla="*/ 1283454 h 1628775"/>
                <a:gd name="connsiteX28" fmla="*/ 301030 w 457200"/>
                <a:gd name="connsiteY28" fmla="*/ 1289169 h 1628775"/>
                <a:gd name="connsiteX29" fmla="*/ 295315 w 457200"/>
                <a:gd name="connsiteY29" fmla="*/ 1320601 h 1628775"/>
                <a:gd name="connsiteX30" fmla="*/ 263882 w 457200"/>
                <a:gd name="connsiteY30" fmla="*/ 1314886 h 1628775"/>
                <a:gd name="connsiteX31" fmla="*/ 261025 w 457200"/>
                <a:gd name="connsiteY31" fmla="*/ 1455856 h 1628775"/>
                <a:gd name="connsiteX32" fmla="*/ 266740 w 457200"/>
                <a:gd name="connsiteY32" fmla="*/ 1424424 h 1628775"/>
                <a:gd name="connsiteX33" fmla="*/ 297220 w 457200"/>
                <a:gd name="connsiteY33" fmla="*/ 1431091 h 1628775"/>
                <a:gd name="connsiteX34" fmla="*/ 292457 w 457200"/>
                <a:gd name="connsiteY34" fmla="*/ 1462524 h 1628775"/>
                <a:gd name="connsiteX35" fmla="*/ 261025 w 457200"/>
                <a:gd name="connsiteY35" fmla="*/ 1455856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7200" h="1628775">
                  <a:moveTo>
                    <a:pt x="321985" y="1555869"/>
                  </a:moveTo>
                  <a:cubicBezTo>
                    <a:pt x="341035" y="1428234"/>
                    <a:pt x="342940" y="1304409"/>
                    <a:pt x="348655" y="1175821"/>
                  </a:cubicBezTo>
                  <a:cubicBezTo>
                    <a:pt x="353417" y="1053901"/>
                    <a:pt x="360085" y="927219"/>
                    <a:pt x="368657" y="805299"/>
                  </a:cubicBezTo>
                  <a:cubicBezTo>
                    <a:pt x="382945" y="606226"/>
                    <a:pt x="433427" y="417631"/>
                    <a:pt x="461050" y="206176"/>
                  </a:cubicBezTo>
                  <a:cubicBezTo>
                    <a:pt x="470575" y="168076"/>
                    <a:pt x="467717" y="136644"/>
                    <a:pt x="426760" y="120451"/>
                  </a:cubicBezTo>
                  <a:cubicBezTo>
                    <a:pt x="328652" y="82351"/>
                    <a:pt x="240070" y="45204"/>
                    <a:pt x="141962" y="6151"/>
                  </a:cubicBezTo>
                  <a:cubicBezTo>
                    <a:pt x="102910" y="-9089"/>
                    <a:pt x="89575" y="4246"/>
                    <a:pt x="82907" y="43299"/>
                  </a:cubicBezTo>
                  <a:cubicBezTo>
                    <a:pt x="71477" y="127119"/>
                    <a:pt x="4802" y="683379"/>
                    <a:pt x="40" y="893881"/>
                  </a:cubicBezTo>
                  <a:cubicBezTo>
                    <a:pt x="-913" y="935791"/>
                    <a:pt x="15280" y="951031"/>
                    <a:pt x="55285" y="945316"/>
                  </a:cubicBezTo>
                  <a:cubicBezTo>
                    <a:pt x="108625" y="938649"/>
                    <a:pt x="146725" y="942459"/>
                    <a:pt x="200065" y="937696"/>
                  </a:cubicBezTo>
                  <a:cubicBezTo>
                    <a:pt x="257215" y="932934"/>
                    <a:pt x="273407" y="947221"/>
                    <a:pt x="254357" y="1000561"/>
                  </a:cubicBezTo>
                  <a:cubicBezTo>
                    <a:pt x="206732" y="1139626"/>
                    <a:pt x="212447" y="1248211"/>
                    <a:pt x="211495" y="1392991"/>
                  </a:cubicBezTo>
                  <a:cubicBezTo>
                    <a:pt x="211495" y="1411089"/>
                    <a:pt x="216257" y="1478716"/>
                    <a:pt x="201970" y="1490146"/>
                  </a:cubicBezTo>
                  <a:cubicBezTo>
                    <a:pt x="158155" y="1528246"/>
                    <a:pt x="175300" y="1551106"/>
                    <a:pt x="198160" y="1595874"/>
                  </a:cubicBezTo>
                  <a:cubicBezTo>
                    <a:pt x="211495" y="1618734"/>
                    <a:pt x="223877" y="1640641"/>
                    <a:pt x="263882" y="1632069"/>
                  </a:cubicBezTo>
                  <a:cubicBezTo>
                    <a:pt x="305792" y="1624449"/>
                    <a:pt x="316270" y="1594921"/>
                    <a:pt x="321985" y="1555869"/>
                  </a:cubicBezTo>
                  <a:close/>
                  <a:moveTo>
                    <a:pt x="398185" y="216654"/>
                  </a:moveTo>
                  <a:cubicBezTo>
                    <a:pt x="382945" y="225226"/>
                    <a:pt x="368657" y="219511"/>
                    <a:pt x="358180" y="206176"/>
                  </a:cubicBezTo>
                  <a:cubicBezTo>
                    <a:pt x="350560" y="189984"/>
                    <a:pt x="353417" y="175696"/>
                    <a:pt x="367705" y="166171"/>
                  </a:cubicBezTo>
                  <a:cubicBezTo>
                    <a:pt x="381992" y="157599"/>
                    <a:pt x="398185" y="159504"/>
                    <a:pt x="407710" y="174744"/>
                  </a:cubicBezTo>
                  <a:cubicBezTo>
                    <a:pt x="419140" y="190936"/>
                    <a:pt x="415330" y="207129"/>
                    <a:pt x="398185" y="216654"/>
                  </a:cubicBezTo>
                  <a:close/>
                  <a:moveTo>
                    <a:pt x="269597" y="1156771"/>
                  </a:moveTo>
                  <a:cubicBezTo>
                    <a:pt x="261977" y="1145341"/>
                    <a:pt x="262930" y="1133911"/>
                    <a:pt x="274360" y="1126291"/>
                  </a:cubicBezTo>
                  <a:cubicBezTo>
                    <a:pt x="285790" y="1118671"/>
                    <a:pt x="296267" y="1121529"/>
                    <a:pt x="304840" y="1131054"/>
                  </a:cubicBezTo>
                  <a:cubicBezTo>
                    <a:pt x="312460" y="1144389"/>
                    <a:pt x="310555" y="1155819"/>
                    <a:pt x="300077" y="1163439"/>
                  </a:cubicBezTo>
                  <a:cubicBezTo>
                    <a:pt x="289600" y="1170106"/>
                    <a:pt x="277217" y="1168201"/>
                    <a:pt x="269597" y="1156771"/>
                  </a:cubicBezTo>
                  <a:close/>
                  <a:moveTo>
                    <a:pt x="263882" y="1314886"/>
                  </a:moveTo>
                  <a:cubicBezTo>
                    <a:pt x="256262" y="1303456"/>
                    <a:pt x="258167" y="1291074"/>
                    <a:pt x="269597" y="1283454"/>
                  </a:cubicBezTo>
                  <a:cubicBezTo>
                    <a:pt x="281027" y="1275834"/>
                    <a:pt x="292457" y="1279644"/>
                    <a:pt x="301030" y="1289169"/>
                  </a:cubicBezTo>
                  <a:cubicBezTo>
                    <a:pt x="308650" y="1301551"/>
                    <a:pt x="306745" y="1312029"/>
                    <a:pt x="295315" y="1320601"/>
                  </a:cubicBezTo>
                  <a:cubicBezTo>
                    <a:pt x="283885" y="1328221"/>
                    <a:pt x="271502" y="1326316"/>
                    <a:pt x="263882" y="1314886"/>
                  </a:cubicBezTo>
                  <a:close/>
                  <a:moveTo>
                    <a:pt x="261025" y="1455856"/>
                  </a:moveTo>
                  <a:cubicBezTo>
                    <a:pt x="253405" y="1443474"/>
                    <a:pt x="255310" y="1432044"/>
                    <a:pt x="266740" y="1424424"/>
                  </a:cubicBezTo>
                  <a:cubicBezTo>
                    <a:pt x="278170" y="1416804"/>
                    <a:pt x="289600" y="1418709"/>
                    <a:pt x="297220" y="1431091"/>
                  </a:cubicBezTo>
                  <a:cubicBezTo>
                    <a:pt x="304840" y="1443474"/>
                    <a:pt x="301030" y="1453951"/>
                    <a:pt x="292457" y="1462524"/>
                  </a:cubicBezTo>
                  <a:cubicBezTo>
                    <a:pt x="279122" y="1469191"/>
                    <a:pt x="268645" y="1467286"/>
                    <a:pt x="261025" y="145585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0007FC-01ED-4247-AE04-AA4FC0155640}"/>
                </a:ext>
              </a:extLst>
            </p:cNvPr>
            <p:cNvSpPr/>
            <p:nvPr/>
          </p:nvSpPr>
          <p:spPr>
            <a:xfrm rot="8100000">
              <a:off x="3194994" y="1977124"/>
              <a:ext cx="305801" cy="119854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003DCB9F-8C82-4538-A9CE-B9082232C39C}"/>
                </a:ext>
              </a:extLst>
            </p:cNvPr>
            <p:cNvGrpSpPr/>
            <p:nvPr/>
          </p:nvGrpSpPr>
          <p:grpSpPr>
            <a:xfrm>
              <a:off x="0" y="291908"/>
              <a:ext cx="12184393" cy="3801878"/>
              <a:chOff x="0" y="2854133"/>
              <a:chExt cx="12184393" cy="380187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D6763D9-5F97-4FA4-84F2-BD8054F8259E}"/>
                  </a:ext>
                </a:extLst>
              </p:cNvPr>
              <p:cNvSpPr/>
              <p:nvPr/>
            </p:nvSpPr>
            <p:spPr>
              <a:xfrm>
                <a:off x="0" y="2854133"/>
                <a:ext cx="6340" cy="63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noFill/>
              <a:ln w="38539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4D79BD6-7618-47B9-A5FB-9C79D6CE1421}"/>
                  </a:ext>
                </a:extLst>
              </p:cNvPr>
              <p:cNvSpPr/>
              <p:nvPr/>
            </p:nvSpPr>
            <p:spPr>
              <a:xfrm>
                <a:off x="0" y="2854133"/>
                <a:ext cx="6340" cy="63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noFill/>
              <a:ln w="33469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340FABF-EC6D-4427-A382-ABAC23671CBC}"/>
                  </a:ext>
                </a:extLst>
              </p:cNvPr>
              <p:cNvSpPr/>
              <p:nvPr/>
            </p:nvSpPr>
            <p:spPr>
              <a:xfrm>
                <a:off x="8876" y="2866813"/>
                <a:ext cx="12175517" cy="3789198"/>
              </a:xfrm>
              <a:custGeom>
                <a:avLst/>
                <a:gdLst>
                  <a:gd name="connsiteX0" fmla="*/ 0 w 12172979"/>
                  <a:gd name="connsiteY0" fmla="*/ 2899959 h 3785035"/>
                  <a:gd name="connsiteX1" fmla="*/ 223805 w 12172979"/>
                  <a:gd name="connsiteY1" fmla="*/ 2802955 h 3785035"/>
                  <a:gd name="connsiteX2" fmla="*/ 244728 w 12172979"/>
                  <a:gd name="connsiteY2" fmla="*/ 3170681 h 3785035"/>
                  <a:gd name="connsiteX3" fmla="*/ 514182 w 12172979"/>
                  <a:gd name="connsiteY3" fmla="*/ 3354543 h 3785035"/>
                  <a:gd name="connsiteX4" fmla="*/ 883175 w 12172979"/>
                  <a:gd name="connsiteY4" fmla="*/ 3190969 h 3785035"/>
                  <a:gd name="connsiteX5" fmla="*/ 881273 w 12172979"/>
                  <a:gd name="connsiteY5" fmla="*/ 3136444 h 3785035"/>
                  <a:gd name="connsiteX6" fmla="*/ 880005 w 12172979"/>
                  <a:gd name="connsiteY6" fmla="*/ 3135810 h 3785035"/>
                  <a:gd name="connsiteX7" fmla="*/ 720869 w 12172979"/>
                  <a:gd name="connsiteY7" fmla="*/ 3090161 h 3785035"/>
                  <a:gd name="connsiteX8" fmla="*/ 657468 w 12172979"/>
                  <a:gd name="connsiteY8" fmla="*/ 3059729 h 3785035"/>
                  <a:gd name="connsiteX9" fmla="*/ 715797 w 12172979"/>
                  <a:gd name="connsiteY9" fmla="*/ 3040709 h 3785035"/>
                  <a:gd name="connsiteX10" fmla="*/ 925654 w 12172979"/>
                  <a:gd name="connsiteY10" fmla="*/ 2825780 h 3785035"/>
                  <a:gd name="connsiteX11" fmla="*/ 911072 w 12172979"/>
                  <a:gd name="connsiteY11" fmla="*/ 2752235 h 3785035"/>
                  <a:gd name="connsiteX12" fmla="*/ 881273 w 12172979"/>
                  <a:gd name="connsiteY12" fmla="*/ 2698344 h 3785035"/>
                  <a:gd name="connsiteX13" fmla="*/ 886979 w 12172979"/>
                  <a:gd name="connsiteY13" fmla="*/ 2329350 h 3785035"/>
                  <a:gd name="connsiteX14" fmla="*/ 916778 w 12172979"/>
                  <a:gd name="connsiteY14" fmla="*/ 2283068 h 3785035"/>
                  <a:gd name="connsiteX15" fmla="*/ 959890 w 12172979"/>
                  <a:gd name="connsiteY15" fmla="*/ 2051020 h 3785035"/>
                  <a:gd name="connsiteX16" fmla="*/ 984617 w 12172979"/>
                  <a:gd name="connsiteY16" fmla="*/ 2022490 h 3785035"/>
                  <a:gd name="connsiteX17" fmla="*/ 1185598 w 12172979"/>
                  <a:gd name="connsiteY17" fmla="*/ 2080185 h 3785035"/>
                  <a:gd name="connsiteX18" fmla="*/ 1386579 w 12172979"/>
                  <a:gd name="connsiteY18" fmla="*/ 2137880 h 3785035"/>
                  <a:gd name="connsiteX19" fmla="*/ 1392285 w 12172979"/>
                  <a:gd name="connsiteY19" fmla="*/ 2175286 h 3785035"/>
                  <a:gd name="connsiteX20" fmla="*/ 1305425 w 12172979"/>
                  <a:gd name="connsiteY20" fmla="*/ 2394019 h 3785035"/>
                  <a:gd name="connsiteX21" fmla="*/ 1306059 w 12172979"/>
                  <a:gd name="connsiteY21" fmla="*/ 2449178 h 3785035"/>
                  <a:gd name="connsiteX22" fmla="*/ 1114588 w 12172979"/>
                  <a:gd name="connsiteY22" fmla="*/ 2764915 h 3785035"/>
                  <a:gd name="connsiteX23" fmla="*/ 1056260 w 12172979"/>
                  <a:gd name="connsiteY23" fmla="*/ 2793445 h 3785035"/>
                  <a:gd name="connsiteX24" fmla="*/ 1004905 w 12172979"/>
                  <a:gd name="connsiteY24" fmla="*/ 2847970 h 3785035"/>
                  <a:gd name="connsiteX25" fmla="*/ 1068940 w 12172979"/>
                  <a:gd name="connsiteY25" fmla="*/ 3141516 h 3785035"/>
                  <a:gd name="connsiteX26" fmla="*/ 1068940 w 12172979"/>
                  <a:gd name="connsiteY26" fmla="*/ 3141516 h 3785035"/>
                  <a:gd name="connsiteX27" fmla="*/ 1108248 w 12172979"/>
                  <a:gd name="connsiteY27" fmla="*/ 3188433 h 3785035"/>
                  <a:gd name="connsiteX28" fmla="*/ 989689 w 12172979"/>
                  <a:gd name="connsiteY28" fmla="*/ 3209355 h 3785035"/>
                  <a:gd name="connsiteX29" fmla="*/ 1701047 w 12172979"/>
                  <a:gd name="connsiteY29" fmla="*/ 2617824 h 3785035"/>
                  <a:gd name="connsiteX30" fmla="*/ 1940069 w 12172979"/>
                  <a:gd name="connsiteY30" fmla="*/ 2250099 h 3785035"/>
                  <a:gd name="connsiteX31" fmla="*/ 1961625 w 12172979"/>
                  <a:gd name="connsiteY31" fmla="*/ 2226641 h 3785035"/>
                  <a:gd name="connsiteX32" fmla="*/ 1966697 w 12172979"/>
                  <a:gd name="connsiteY32" fmla="*/ 2223471 h 3785035"/>
                  <a:gd name="connsiteX33" fmla="*/ 1969867 w 12172979"/>
                  <a:gd name="connsiteY33" fmla="*/ 2211424 h 3785035"/>
                  <a:gd name="connsiteX34" fmla="*/ 1923584 w 12172979"/>
                  <a:gd name="connsiteY34" fmla="*/ 2155632 h 3785035"/>
                  <a:gd name="connsiteX35" fmla="*/ 1849405 w 12172979"/>
                  <a:gd name="connsiteY35" fmla="*/ 2059896 h 3785035"/>
                  <a:gd name="connsiteX36" fmla="*/ 1787906 w 12172979"/>
                  <a:gd name="connsiteY36" fmla="*/ 1837993 h 3785035"/>
                  <a:gd name="connsiteX37" fmla="*/ 1614188 w 12172979"/>
                  <a:gd name="connsiteY37" fmla="*/ 1626234 h 3785035"/>
                  <a:gd name="connsiteX38" fmla="*/ 1408135 w 12172979"/>
                  <a:gd name="connsiteY38" fmla="*/ 1282601 h 3785035"/>
                  <a:gd name="connsiteX39" fmla="*/ 1403063 w 12172979"/>
                  <a:gd name="connsiteY39" fmla="*/ 1189402 h 3785035"/>
                  <a:gd name="connsiteX40" fmla="*/ 1448711 w 12172979"/>
                  <a:gd name="connsiteY40" fmla="*/ 1142485 h 3785035"/>
                  <a:gd name="connsiteX41" fmla="*/ 1510844 w 12172979"/>
                  <a:gd name="connsiteY41" fmla="*/ 1123465 h 3785035"/>
                  <a:gd name="connsiteX42" fmla="*/ 1591364 w 12172979"/>
                  <a:gd name="connsiteY42" fmla="*/ 1170381 h 3785035"/>
                  <a:gd name="connsiteX43" fmla="*/ 1802489 w 12172979"/>
                  <a:gd name="connsiteY43" fmla="*/ 1510844 h 3785035"/>
                  <a:gd name="connsiteX44" fmla="*/ 1911538 w 12172979"/>
                  <a:gd name="connsiteY44" fmla="*/ 1762546 h 3785035"/>
                  <a:gd name="connsiteX45" fmla="*/ 2080819 w 12172979"/>
                  <a:gd name="connsiteY45" fmla="*/ 1918512 h 3785035"/>
                  <a:gd name="connsiteX46" fmla="*/ 2132174 w 12172979"/>
                  <a:gd name="connsiteY46" fmla="*/ 2028196 h 3785035"/>
                  <a:gd name="connsiteX47" fmla="*/ 2160704 w 12172979"/>
                  <a:gd name="connsiteY47" fmla="*/ 2094767 h 3785035"/>
                  <a:gd name="connsiteX48" fmla="*/ 2172750 w 12172979"/>
                  <a:gd name="connsiteY48" fmla="*/ 2097937 h 3785035"/>
                  <a:gd name="connsiteX49" fmla="*/ 2184162 w 12172979"/>
                  <a:gd name="connsiteY49" fmla="*/ 2090963 h 3785035"/>
                  <a:gd name="connsiteX50" fmla="*/ 2187966 w 12172979"/>
                  <a:gd name="connsiteY50" fmla="*/ 2092231 h 3785035"/>
                  <a:gd name="connsiteX51" fmla="*/ 2553790 w 12172979"/>
                  <a:gd name="connsiteY51" fmla="*/ 2035804 h 3785035"/>
                  <a:gd name="connsiteX52" fmla="*/ 2917077 w 12172979"/>
                  <a:gd name="connsiteY52" fmla="*/ 2158168 h 3785035"/>
                  <a:gd name="connsiteX53" fmla="*/ 3144687 w 12172979"/>
                  <a:gd name="connsiteY53" fmla="*/ 2378803 h 3785035"/>
                  <a:gd name="connsiteX54" fmla="*/ 3194139 w 12172979"/>
                  <a:gd name="connsiteY54" fmla="*/ 2459956 h 3785035"/>
                  <a:gd name="connsiteX55" fmla="*/ 2979844 w 12172979"/>
                  <a:gd name="connsiteY55" fmla="*/ 3464227 h 3785035"/>
                  <a:gd name="connsiteX56" fmla="*/ 2934196 w 12172979"/>
                  <a:gd name="connsiteY56" fmla="*/ 3499098 h 3785035"/>
                  <a:gd name="connsiteX57" fmla="*/ 2896789 w 12172979"/>
                  <a:gd name="connsiteY57" fmla="*/ 3521922 h 3785035"/>
                  <a:gd name="connsiteX58" fmla="*/ 2539208 w 12172979"/>
                  <a:gd name="connsiteY58" fmla="*/ 3628435 h 3785035"/>
                  <a:gd name="connsiteX59" fmla="*/ 2539208 w 12172979"/>
                  <a:gd name="connsiteY59" fmla="*/ 3628435 h 3785035"/>
                  <a:gd name="connsiteX60" fmla="*/ 1822777 w 12172979"/>
                  <a:gd name="connsiteY60" fmla="*/ 3280998 h 3785035"/>
                  <a:gd name="connsiteX61" fmla="*/ 1799953 w 12172979"/>
                  <a:gd name="connsiteY61" fmla="*/ 3054023 h 3785035"/>
                  <a:gd name="connsiteX62" fmla="*/ 1701681 w 12172979"/>
                  <a:gd name="connsiteY62" fmla="*/ 2852408 h 3785035"/>
                  <a:gd name="connsiteX63" fmla="*/ 1909002 w 12172979"/>
                  <a:gd name="connsiteY63" fmla="*/ 2842898 h 3785035"/>
                  <a:gd name="connsiteX64" fmla="*/ 2492291 w 12172979"/>
                  <a:gd name="connsiteY64" fmla="*/ 2259609 h 3785035"/>
                  <a:gd name="connsiteX65" fmla="*/ 3075580 w 12172979"/>
                  <a:gd name="connsiteY65" fmla="*/ 2851774 h 3785035"/>
                  <a:gd name="connsiteX66" fmla="*/ 2492925 w 12172979"/>
                  <a:gd name="connsiteY66" fmla="*/ 3426820 h 3785035"/>
                  <a:gd name="connsiteX67" fmla="*/ 1990155 w 12172979"/>
                  <a:gd name="connsiteY67" fmla="*/ 3142150 h 3785035"/>
                  <a:gd name="connsiteX68" fmla="*/ 3193505 w 12172979"/>
                  <a:gd name="connsiteY68" fmla="*/ 3461691 h 3785035"/>
                  <a:gd name="connsiteX69" fmla="*/ 3873797 w 12172979"/>
                  <a:gd name="connsiteY69" fmla="*/ 3710856 h 3785035"/>
                  <a:gd name="connsiteX70" fmla="*/ 3670914 w 12172979"/>
                  <a:gd name="connsiteY70" fmla="*/ 3663306 h 3785035"/>
                  <a:gd name="connsiteX71" fmla="*/ 3623998 w 12172979"/>
                  <a:gd name="connsiteY71" fmla="*/ 3574544 h 3785035"/>
                  <a:gd name="connsiteX72" fmla="*/ 3850973 w 12172979"/>
                  <a:gd name="connsiteY72" fmla="*/ 2837826 h 3785035"/>
                  <a:gd name="connsiteX73" fmla="*/ 3885843 w 12172979"/>
                  <a:gd name="connsiteY73" fmla="*/ 2795981 h 3785035"/>
                  <a:gd name="connsiteX74" fmla="*/ 3902962 w 12172979"/>
                  <a:gd name="connsiteY74" fmla="*/ 2790909 h 3785035"/>
                  <a:gd name="connsiteX75" fmla="*/ 4049418 w 12172979"/>
                  <a:gd name="connsiteY75" fmla="*/ 2315402 h 3785035"/>
                  <a:gd name="connsiteX76" fmla="*/ 3949879 w 12172979"/>
                  <a:gd name="connsiteY76" fmla="*/ 2284970 h 3785035"/>
                  <a:gd name="connsiteX77" fmla="*/ 3907400 w 12172979"/>
                  <a:gd name="connsiteY77" fmla="*/ 2204451 h 3785035"/>
                  <a:gd name="connsiteX78" fmla="*/ 4011377 w 12172979"/>
                  <a:gd name="connsiteY78" fmla="*/ 1865889 h 3785035"/>
                  <a:gd name="connsiteX79" fmla="*/ 4330284 w 12172979"/>
                  <a:gd name="connsiteY79" fmla="*/ 1697243 h 3785035"/>
                  <a:gd name="connsiteX80" fmla="*/ 4330284 w 12172979"/>
                  <a:gd name="connsiteY80" fmla="*/ 1697243 h 3785035"/>
                  <a:gd name="connsiteX81" fmla="*/ 4442504 w 12172979"/>
                  <a:gd name="connsiteY81" fmla="*/ 1732114 h 3785035"/>
                  <a:gd name="connsiteX82" fmla="*/ 4472936 w 12172979"/>
                  <a:gd name="connsiteY82" fmla="*/ 1789808 h 3785035"/>
                  <a:gd name="connsiteX83" fmla="*/ 4306826 w 12172979"/>
                  <a:gd name="connsiteY83" fmla="*/ 2328082 h 3785035"/>
                  <a:gd name="connsiteX84" fmla="*/ 4227575 w 12172979"/>
                  <a:gd name="connsiteY84" fmla="*/ 2369927 h 3785035"/>
                  <a:gd name="connsiteX85" fmla="*/ 4116623 w 12172979"/>
                  <a:gd name="connsiteY85" fmla="*/ 2335690 h 3785035"/>
                  <a:gd name="connsiteX86" fmla="*/ 3970167 w 12172979"/>
                  <a:gd name="connsiteY86" fmla="*/ 2811197 h 3785035"/>
                  <a:gd name="connsiteX87" fmla="*/ 3980945 w 12172979"/>
                  <a:gd name="connsiteY87" fmla="*/ 2825146 h 3785035"/>
                  <a:gd name="connsiteX88" fmla="*/ 3986017 w 12172979"/>
                  <a:gd name="connsiteY88" fmla="*/ 2879036 h 3785035"/>
                  <a:gd name="connsiteX89" fmla="*/ 3781232 w 12172979"/>
                  <a:gd name="connsiteY89" fmla="*/ 3550452 h 3785035"/>
                  <a:gd name="connsiteX90" fmla="*/ 3816737 w 12172979"/>
                  <a:gd name="connsiteY90" fmla="*/ 3592931 h 3785035"/>
                  <a:gd name="connsiteX91" fmla="*/ 4391783 w 12172979"/>
                  <a:gd name="connsiteY91" fmla="*/ 3537138 h 3785035"/>
                  <a:gd name="connsiteX92" fmla="*/ 5117090 w 12172979"/>
                  <a:gd name="connsiteY92" fmla="*/ 3537772 h 3785035"/>
                  <a:gd name="connsiteX93" fmla="*/ 5243892 w 12172979"/>
                  <a:gd name="connsiteY93" fmla="*/ 3646187 h 3785035"/>
                  <a:gd name="connsiteX94" fmla="*/ 5051153 w 12172979"/>
                  <a:gd name="connsiteY94" fmla="*/ 3466129 h 3785035"/>
                  <a:gd name="connsiteX95" fmla="*/ 4844466 w 12172979"/>
                  <a:gd name="connsiteY95" fmla="*/ 3542844 h 3785035"/>
                  <a:gd name="connsiteX96" fmla="*/ 4840662 w 12172979"/>
                  <a:gd name="connsiteY96" fmla="*/ 3543478 h 3785035"/>
                  <a:gd name="connsiteX97" fmla="*/ 4822275 w 12172979"/>
                  <a:gd name="connsiteY97" fmla="*/ 3529530 h 3785035"/>
                  <a:gd name="connsiteX98" fmla="*/ 4611784 w 12172979"/>
                  <a:gd name="connsiteY98" fmla="*/ 3208721 h 3785035"/>
                  <a:gd name="connsiteX99" fmla="*/ 4550920 w 12172979"/>
                  <a:gd name="connsiteY99" fmla="*/ 2979844 h 3785035"/>
                  <a:gd name="connsiteX100" fmla="*/ 4556625 w 12172979"/>
                  <a:gd name="connsiteY100" fmla="*/ 2930391 h 3785035"/>
                  <a:gd name="connsiteX101" fmla="*/ 5172883 w 12172979"/>
                  <a:gd name="connsiteY101" fmla="*/ 2772523 h 3785035"/>
                  <a:gd name="connsiteX102" fmla="*/ 5207753 w 12172979"/>
                  <a:gd name="connsiteY102" fmla="*/ 2868892 h 3785035"/>
                  <a:gd name="connsiteX103" fmla="*/ 5231211 w 12172979"/>
                  <a:gd name="connsiteY103" fmla="*/ 2952582 h 3785035"/>
                  <a:gd name="connsiteX104" fmla="*/ 5262278 w 12172979"/>
                  <a:gd name="connsiteY104" fmla="*/ 3144686 h 3785035"/>
                  <a:gd name="connsiteX105" fmla="*/ 5281298 w 12172979"/>
                  <a:gd name="connsiteY105" fmla="*/ 3162438 h 3785035"/>
                  <a:gd name="connsiteX106" fmla="*/ 5397322 w 12172979"/>
                  <a:gd name="connsiteY106" fmla="*/ 3049585 h 3785035"/>
                  <a:gd name="connsiteX107" fmla="*/ 5397322 w 12172979"/>
                  <a:gd name="connsiteY107" fmla="*/ 3049585 h 3785035"/>
                  <a:gd name="connsiteX108" fmla="*/ 5363085 w 12172979"/>
                  <a:gd name="connsiteY108" fmla="*/ 2951947 h 3785035"/>
                  <a:gd name="connsiteX109" fmla="*/ 5273056 w 12172979"/>
                  <a:gd name="connsiteY109" fmla="*/ 2901227 h 3785035"/>
                  <a:gd name="connsiteX110" fmla="*/ 5302221 w 12172979"/>
                  <a:gd name="connsiteY110" fmla="*/ 2850506 h 3785035"/>
                  <a:gd name="connsiteX111" fmla="*/ 5378936 w 12172979"/>
                  <a:gd name="connsiteY111" fmla="*/ 2889181 h 3785035"/>
                  <a:gd name="connsiteX112" fmla="*/ 5378936 w 12172979"/>
                  <a:gd name="connsiteY112" fmla="*/ 2889181 h 3785035"/>
                  <a:gd name="connsiteX113" fmla="*/ 5450579 w 12172979"/>
                  <a:gd name="connsiteY113" fmla="*/ 3088259 h 3785035"/>
                  <a:gd name="connsiteX114" fmla="*/ 5290174 w 12172979"/>
                  <a:gd name="connsiteY114" fmla="*/ 3229009 h 3785035"/>
                  <a:gd name="connsiteX115" fmla="*/ 5266716 w 12172979"/>
                  <a:gd name="connsiteY115" fmla="*/ 3300652 h 3785035"/>
                  <a:gd name="connsiteX116" fmla="*/ 5210923 w 12172979"/>
                  <a:gd name="connsiteY116" fmla="*/ 3419212 h 3785035"/>
                  <a:gd name="connsiteX117" fmla="*/ 5754903 w 12172979"/>
                  <a:gd name="connsiteY117" fmla="*/ 3438232 h 3785035"/>
                  <a:gd name="connsiteX118" fmla="*/ 5711157 w 12172979"/>
                  <a:gd name="connsiteY118" fmla="*/ 2832754 h 3785035"/>
                  <a:gd name="connsiteX119" fmla="*/ 5710522 w 12172979"/>
                  <a:gd name="connsiteY119" fmla="*/ 2814367 h 3785035"/>
                  <a:gd name="connsiteX120" fmla="*/ 5240088 w 12172979"/>
                  <a:gd name="connsiteY120" fmla="*/ 1900126 h 3785035"/>
                  <a:gd name="connsiteX121" fmla="*/ 5247062 w 12172979"/>
                  <a:gd name="connsiteY121" fmla="*/ 1833555 h 3785035"/>
                  <a:gd name="connsiteX122" fmla="*/ 5247062 w 12172979"/>
                  <a:gd name="connsiteY122" fmla="*/ 1833555 h 3785035"/>
                  <a:gd name="connsiteX123" fmla="*/ 5247062 w 12172979"/>
                  <a:gd name="connsiteY123" fmla="*/ 1833555 h 3785035"/>
                  <a:gd name="connsiteX124" fmla="*/ 5247062 w 12172979"/>
                  <a:gd name="connsiteY124" fmla="*/ 1833555 h 3785035"/>
                  <a:gd name="connsiteX125" fmla="*/ 5276226 w 12172979"/>
                  <a:gd name="connsiteY125" fmla="*/ 1823411 h 3785035"/>
                  <a:gd name="connsiteX126" fmla="*/ 5642684 w 12172979"/>
                  <a:gd name="connsiteY126" fmla="*/ 1751768 h 3785035"/>
                  <a:gd name="connsiteX127" fmla="*/ 5733981 w 12172979"/>
                  <a:gd name="connsiteY127" fmla="*/ 1816437 h 3785035"/>
                  <a:gd name="connsiteX128" fmla="*/ 6032599 w 12172979"/>
                  <a:gd name="connsiteY128" fmla="*/ 2486585 h 3785035"/>
                  <a:gd name="connsiteX129" fmla="*/ 6255137 w 12172979"/>
                  <a:gd name="connsiteY129" fmla="*/ 2876500 h 3785035"/>
                  <a:gd name="connsiteX130" fmla="*/ 6477674 w 12172979"/>
                  <a:gd name="connsiteY130" fmla="*/ 3280364 h 3785035"/>
                  <a:gd name="connsiteX131" fmla="*/ 6468164 w 12172979"/>
                  <a:gd name="connsiteY131" fmla="*/ 3395754 h 3785035"/>
                  <a:gd name="connsiteX132" fmla="*/ 6377500 w 12172979"/>
                  <a:gd name="connsiteY132" fmla="*/ 3402728 h 3785035"/>
                  <a:gd name="connsiteX133" fmla="*/ 6312197 w 12172979"/>
                  <a:gd name="connsiteY133" fmla="*/ 3292410 h 3785035"/>
                  <a:gd name="connsiteX134" fmla="*/ 6257673 w 12172979"/>
                  <a:gd name="connsiteY134" fmla="*/ 3187165 h 3785035"/>
                  <a:gd name="connsiteX135" fmla="*/ 6044012 w 12172979"/>
                  <a:gd name="connsiteY135" fmla="*/ 2760477 h 3785035"/>
                  <a:gd name="connsiteX136" fmla="*/ 5947642 w 12172979"/>
                  <a:gd name="connsiteY136" fmla="*/ 2731946 h 3785035"/>
                  <a:gd name="connsiteX137" fmla="*/ 5894385 w 12172979"/>
                  <a:gd name="connsiteY137" fmla="*/ 2769987 h 3785035"/>
                  <a:gd name="connsiteX138" fmla="*/ 5884875 w 12172979"/>
                  <a:gd name="connsiteY138" fmla="*/ 2908201 h 3785035"/>
                  <a:gd name="connsiteX139" fmla="*/ 5884875 w 12172979"/>
                  <a:gd name="connsiteY139" fmla="*/ 2908201 h 3785035"/>
                  <a:gd name="connsiteX140" fmla="*/ 6012311 w 12172979"/>
                  <a:gd name="connsiteY140" fmla="*/ 2898057 h 3785035"/>
                  <a:gd name="connsiteX141" fmla="*/ 6364186 w 12172979"/>
                  <a:gd name="connsiteY141" fmla="*/ 2630505 h 3785035"/>
                  <a:gd name="connsiteX142" fmla="*/ 6607012 w 12172979"/>
                  <a:gd name="connsiteY142" fmla="*/ 2413040 h 3785035"/>
                  <a:gd name="connsiteX143" fmla="*/ 6587992 w 12172979"/>
                  <a:gd name="connsiteY143" fmla="*/ 3123130 h 3785035"/>
                  <a:gd name="connsiteX144" fmla="*/ 6605109 w 12172979"/>
                  <a:gd name="connsiteY144" fmla="*/ 3784402 h 3785035"/>
                  <a:gd name="connsiteX145" fmla="*/ 6793411 w 12172979"/>
                  <a:gd name="connsiteY145" fmla="*/ 3417944 h 3785035"/>
                  <a:gd name="connsiteX146" fmla="*/ 6801019 w 12172979"/>
                  <a:gd name="connsiteY146" fmla="*/ 2814367 h 3785035"/>
                  <a:gd name="connsiteX147" fmla="*/ 6769318 w 12172979"/>
                  <a:gd name="connsiteY147" fmla="*/ 2798517 h 3785035"/>
                  <a:gd name="connsiteX148" fmla="*/ 6655830 w 12172979"/>
                  <a:gd name="connsiteY148" fmla="*/ 3094600 h 3785035"/>
                  <a:gd name="connsiteX149" fmla="*/ 6892950 w 12172979"/>
                  <a:gd name="connsiteY149" fmla="*/ 3235984 h 3785035"/>
                  <a:gd name="connsiteX150" fmla="*/ 6969031 w 12172979"/>
                  <a:gd name="connsiteY150" fmla="*/ 3120594 h 3785035"/>
                  <a:gd name="connsiteX151" fmla="*/ 6880270 w 12172979"/>
                  <a:gd name="connsiteY151" fmla="*/ 2863186 h 3785035"/>
                  <a:gd name="connsiteX152" fmla="*/ 7545346 w 12172979"/>
                  <a:gd name="connsiteY152" fmla="*/ 1931826 h 3785035"/>
                  <a:gd name="connsiteX153" fmla="*/ 8214859 w 12172979"/>
                  <a:gd name="connsiteY153" fmla="*/ 2137246 h 3785035"/>
                  <a:gd name="connsiteX154" fmla="*/ 8324543 w 12172979"/>
                  <a:gd name="connsiteY154" fmla="*/ 2187332 h 3785035"/>
                  <a:gd name="connsiteX155" fmla="*/ 8326445 w 12172979"/>
                  <a:gd name="connsiteY155" fmla="*/ 2187332 h 3785035"/>
                  <a:gd name="connsiteX156" fmla="*/ 8391114 w 12172979"/>
                  <a:gd name="connsiteY156" fmla="*/ 2184162 h 3785035"/>
                  <a:gd name="connsiteX157" fmla="*/ 8664372 w 12172979"/>
                  <a:gd name="connsiteY157" fmla="*/ 2343933 h 3785035"/>
                  <a:gd name="connsiteX158" fmla="*/ 8598435 w 12172979"/>
                  <a:gd name="connsiteY158" fmla="*/ 2586124 h 3785035"/>
                  <a:gd name="connsiteX159" fmla="*/ 8503333 w 12172979"/>
                  <a:gd name="connsiteY159" fmla="*/ 2558228 h 3785035"/>
                  <a:gd name="connsiteX160" fmla="*/ 8396186 w 12172979"/>
                  <a:gd name="connsiteY160" fmla="*/ 2281166 h 3785035"/>
                  <a:gd name="connsiteX161" fmla="*/ 8346100 w 12172979"/>
                  <a:gd name="connsiteY161" fmla="*/ 2298284 h 3785035"/>
                  <a:gd name="connsiteX162" fmla="*/ 8462757 w 12172979"/>
                  <a:gd name="connsiteY162" fmla="*/ 2620360 h 3785035"/>
                  <a:gd name="connsiteX163" fmla="*/ 7793243 w 12172979"/>
                  <a:gd name="connsiteY163" fmla="*/ 3514314 h 3785035"/>
                  <a:gd name="connsiteX164" fmla="*/ 7215027 w 12172979"/>
                  <a:gd name="connsiteY164" fmla="*/ 3391316 h 3785035"/>
                  <a:gd name="connsiteX165" fmla="*/ 7161136 w 12172979"/>
                  <a:gd name="connsiteY165" fmla="*/ 3208087 h 3785035"/>
                  <a:gd name="connsiteX166" fmla="*/ 7381137 w 12172979"/>
                  <a:gd name="connsiteY166" fmla="*/ 3231546 h 3785035"/>
                  <a:gd name="connsiteX167" fmla="*/ 7271454 w 12172979"/>
                  <a:gd name="connsiteY167" fmla="*/ 3098404 h 3785035"/>
                  <a:gd name="connsiteX168" fmla="*/ 7116755 w 12172979"/>
                  <a:gd name="connsiteY168" fmla="*/ 2812465 h 3785035"/>
                  <a:gd name="connsiteX169" fmla="*/ 7594164 w 12172979"/>
                  <a:gd name="connsiteY169" fmla="*/ 2169580 h 3785035"/>
                  <a:gd name="connsiteX170" fmla="*/ 8223736 w 12172979"/>
                  <a:gd name="connsiteY170" fmla="*/ 2643819 h 3785035"/>
                  <a:gd name="connsiteX171" fmla="*/ 7757739 w 12172979"/>
                  <a:gd name="connsiteY171" fmla="*/ 3277194 h 3785035"/>
                  <a:gd name="connsiteX172" fmla="*/ 7543443 w 12172979"/>
                  <a:gd name="connsiteY172" fmla="*/ 3180191 h 3785035"/>
                  <a:gd name="connsiteX173" fmla="*/ 8405696 w 12172979"/>
                  <a:gd name="connsiteY173" fmla="*/ 3544746 h 3785035"/>
                  <a:gd name="connsiteX174" fmla="*/ 9238150 w 12172979"/>
                  <a:gd name="connsiteY174" fmla="*/ 3310797 h 3785035"/>
                  <a:gd name="connsiteX175" fmla="*/ 8963624 w 12172979"/>
                  <a:gd name="connsiteY175" fmla="*/ 3078115 h 3785035"/>
                  <a:gd name="connsiteX176" fmla="*/ 9846166 w 12172979"/>
                  <a:gd name="connsiteY176" fmla="*/ 3491489 h 3785035"/>
                  <a:gd name="connsiteX177" fmla="*/ 10123227 w 12172979"/>
                  <a:gd name="connsiteY177" fmla="*/ 3303189 h 3785035"/>
                  <a:gd name="connsiteX178" fmla="*/ 9983111 w 12172979"/>
                  <a:gd name="connsiteY178" fmla="*/ 3224571 h 3785035"/>
                  <a:gd name="connsiteX179" fmla="*/ 9958385 w 12172979"/>
                  <a:gd name="connsiteY179" fmla="*/ 3260076 h 3785035"/>
                  <a:gd name="connsiteX180" fmla="*/ 9991354 w 12172979"/>
                  <a:gd name="connsiteY180" fmla="*/ 3328549 h 3785035"/>
                  <a:gd name="connsiteX181" fmla="*/ 10026224 w 12172979"/>
                  <a:gd name="connsiteY181" fmla="*/ 3360883 h 3785035"/>
                  <a:gd name="connsiteX182" fmla="*/ 10198675 w 12172979"/>
                  <a:gd name="connsiteY182" fmla="*/ 3554890 h 3785035"/>
                  <a:gd name="connsiteX183" fmla="*/ 10198041 w 12172979"/>
                  <a:gd name="connsiteY183" fmla="*/ 3625899 h 3785035"/>
                  <a:gd name="connsiteX184" fmla="*/ 10148588 w 12172979"/>
                  <a:gd name="connsiteY184" fmla="*/ 3661404 h 3785035"/>
                  <a:gd name="connsiteX185" fmla="*/ 10110547 w 12172979"/>
                  <a:gd name="connsiteY185" fmla="*/ 3653162 h 3785035"/>
                  <a:gd name="connsiteX186" fmla="*/ 9955849 w 12172979"/>
                  <a:gd name="connsiteY186" fmla="*/ 3462325 h 3785035"/>
                  <a:gd name="connsiteX187" fmla="*/ 9858212 w 12172979"/>
                  <a:gd name="connsiteY187" fmla="*/ 3343131 h 3785035"/>
                  <a:gd name="connsiteX188" fmla="*/ 9839192 w 12172979"/>
                  <a:gd name="connsiteY188" fmla="*/ 3345667 h 3785035"/>
                  <a:gd name="connsiteX189" fmla="*/ 9733312 w 12172979"/>
                  <a:gd name="connsiteY189" fmla="*/ 3324111 h 3785035"/>
                  <a:gd name="connsiteX190" fmla="*/ 8944604 w 12172979"/>
                  <a:gd name="connsiteY190" fmla="*/ 2362319 h 3785035"/>
                  <a:gd name="connsiteX191" fmla="*/ 8948408 w 12172979"/>
                  <a:gd name="connsiteY191" fmla="*/ 2257707 h 3785035"/>
                  <a:gd name="connsiteX192" fmla="*/ 8953480 w 12172979"/>
                  <a:gd name="connsiteY192" fmla="*/ 2239955 h 3785035"/>
                  <a:gd name="connsiteX193" fmla="*/ 8850771 w 12172979"/>
                  <a:gd name="connsiteY193" fmla="*/ 2116323 h 3785035"/>
                  <a:gd name="connsiteX194" fmla="*/ 8827947 w 12172979"/>
                  <a:gd name="connsiteY194" fmla="*/ 2094133 h 3785035"/>
                  <a:gd name="connsiteX195" fmla="*/ 8828580 w 12172979"/>
                  <a:gd name="connsiteY195" fmla="*/ 2095401 h 3785035"/>
                  <a:gd name="connsiteX196" fmla="*/ 8732845 w 12172979"/>
                  <a:gd name="connsiteY196" fmla="*/ 1974305 h 3785035"/>
                  <a:gd name="connsiteX197" fmla="*/ 8693536 w 12172979"/>
                  <a:gd name="connsiteY197" fmla="*/ 1924852 h 3785035"/>
                  <a:gd name="connsiteX198" fmla="*/ 8693536 w 12172979"/>
                  <a:gd name="connsiteY198" fmla="*/ 1924852 h 3785035"/>
                  <a:gd name="connsiteX199" fmla="*/ 8764546 w 12172979"/>
                  <a:gd name="connsiteY199" fmla="*/ 1841797 h 3785035"/>
                  <a:gd name="connsiteX200" fmla="*/ 8817168 w 12172979"/>
                  <a:gd name="connsiteY200" fmla="*/ 1870328 h 3785035"/>
                  <a:gd name="connsiteX201" fmla="*/ 8937630 w 12172979"/>
                  <a:gd name="connsiteY201" fmla="*/ 2016784 h 3785035"/>
                  <a:gd name="connsiteX202" fmla="*/ 8958552 w 12172979"/>
                  <a:gd name="connsiteY202" fmla="*/ 2068138 h 3785035"/>
                  <a:gd name="connsiteX203" fmla="*/ 8983913 w 12172979"/>
                  <a:gd name="connsiteY203" fmla="*/ 2099205 h 3785035"/>
                  <a:gd name="connsiteX204" fmla="*/ 9052385 w 12172979"/>
                  <a:gd name="connsiteY204" fmla="*/ 2152462 h 3785035"/>
                  <a:gd name="connsiteX205" fmla="*/ 9075210 w 12172979"/>
                  <a:gd name="connsiteY205" fmla="*/ 2146756 h 3785035"/>
                  <a:gd name="connsiteX206" fmla="*/ 9156997 w 12172979"/>
                  <a:gd name="connsiteY206" fmla="*/ 2154998 h 3785035"/>
                  <a:gd name="connsiteX207" fmla="*/ 9202646 w 12172979"/>
                  <a:gd name="connsiteY207" fmla="*/ 2208888 h 3785035"/>
                  <a:gd name="connsiteX208" fmla="*/ 9952679 w 12172979"/>
                  <a:gd name="connsiteY208" fmla="*/ 3123764 h 3785035"/>
                  <a:gd name="connsiteX209" fmla="*/ 10380001 w 12172979"/>
                  <a:gd name="connsiteY209" fmla="*/ 3002034 h 3785035"/>
                  <a:gd name="connsiteX210" fmla="*/ 10308359 w 12172979"/>
                  <a:gd name="connsiteY210" fmla="*/ 3294947 h 3785035"/>
                  <a:gd name="connsiteX211" fmla="*/ 10492855 w 12172979"/>
                  <a:gd name="connsiteY211" fmla="*/ 3492758 h 3785035"/>
                  <a:gd name="connsiteX212" fmla="*/ 10496659 w 12172979"/>
                  <a:gd name="connsiteY212" fmla="*/ 3496561 h 3785035"/>
                  <a:gd name="connsiteX213" fmla="*/ 10877065 w 12172979"/>
                  <a:gd name="connsiteY213" fmla="*/ 3542210 h 3785035"/>
                  <a:gd name="connsiteX214" fmla="*/ 10670378 w 12172979"/>
                  <a:gd name="connsiteY214" fmla="*/ 3281632 h 3785035"/>
                  <a:gd name="connsiteX215" fmla="*/ 10713490 w 12172979"/>
                  <a:gd name="connsiteY215" fmla="*/ 3050219 h 3785035"/>
                  <a:gd name="connsiteX216" fmla="*/ 10220865 w 12172979"/>
                  <a:gd name="connsiteY216" fmla="*/ 1840529 h 3785035"/>
                  <a:gd name="connsiteX217" fmla="*/ 10155562 w 12172979"/>
                  <a:gd name="connsiteY217" fmla="*/ 1694707 h 3785035"/>
                  <a:gd name="connsiteX218" fmla="*/ 9991988 w 12172979"/>
                  <a:gd name="connsiteY218" fmla="*/ 1758742 h 3785035"/>
                  <a:gd name="connsiteX219" fmla="*/ 9723168 w 12172979"/>
                  <a:gd name="connsiteY219" fmla="*/ 1839895 h 3785035"/>
                  <a:gd name="connsiteX220" fmla="*/ 9264778 w 12172979"/>
                  <a:gd name="connsiteY220" fmla="*/ 1670615 h 3785035"/>
                  <a:gd name="connsiteX221" fmla="*/ 8924316 w 12172979"/>
                  <a:gd name="connsiteY221" fmla="*/ 1289575 h 3785035"/>
                  <a:gd name="connsiteX222" fmla="*/ 8982644 w 12172979"/>
                  <a:gd name="connsiteY222" fmla="*/ 1257241 h 3785035"/>
                  <a:gd name="connsiteX223" fmla="*/ 8964893 w 12172979"/>
                  <a:gd name="connsiteY223" fmla="*/ 1226808 h 3785035"/>
                  <a:gd name="connsiteX224" fmla="*/ 9082818 w 12172979"/>
                  <a:gd name="connsiteY224" fmla="*/ 1200180 h 3785035"/>
                  <a:gd name="connsiteX225" fmla="*/ 9122761 w 12172979"/>
                  <a:gd name="connsiteY225" fmla="*/ 1186865 h 3785035"/>
                  <a:gd name="connsiteX226" fmla="*/ 9122761 w 12172979"/>
                  <a:gd name="connsiteY226" fmla="*/ 1186865 h 3785035"/>
                  <a:gd name="connsiteX227" fmla="*/ 9176017 w 12172979"/>
                  <a:gd name="connsiteY227" fmla="*/ 1217932 h 3785035"/>
                  <a:gd name="connsiteX228" fmla="*/ 9415673 w 12172979"/>
                  <a:gd name="connsiteY228" fmla="*/ 1377068 h 3785035"/>
                  <a:gd name="connsiteX229" fmla="*/ 9224836 w 12172979"/>
                  <a:gd name="connsiteY229" fmla="*/ 1501334 h 3785035"/>
                  <a:gd name="connsiteX230" fmla="*/ 9846166 w 12172979"/>
                  <a:gd name="connsiteY230" fmla="*/ 1595801 h 3785035"/>
                  <a:gd name="connsiteX231" fmla="*/ 9880402 w 12172979"/>
                  <a:gd name="connsiteY231" fmla="*/ 1588193 h 3785035"/>
                  <a:gd name="connsiteX232" fmla="*/ 9847433 w 12172979"/>
                  <a:gd name="connsiteY232" fmla="*/ 1560297 h 3785035"/>
                  <a:gd name="connsiteX233" fmla="*/ 9295845 w 12172979"/>
                  <a:gd name="connsiteY233" fmla="*/ 1493726 h 3785035"/>
                  <a:gd name="connsiteX234" fmla="*/ 9758672 w 12172979"/>
                  <a:gd name="connsiteY234" fmla="*/ 1381506 h 3785035"/>
                  <a:gd name="connsiteX235" fmla="*/ 10018616 w 12172979"/>
                  <a:gd name="connsiteY235" fmla="*/ 1250266 h 3785035"/>
                  <a:gd name="connsiteX236" fmla="*/ 9803053 w 12172979"/>
                  <a:gd name="connsiteY236" fmla="*/ 1185597 h 3785035"/>
                  <a:gd name="connsiteX237" fmla="*/ 9783398 w 12172979"/>
                  <a:gd name="connsiteY237" fmla="*/ 1183695 h 3785035"/>
                  <a:gd name="connsiteX238" fmla="*/ 9792909 w 12172979"/>
                  <a:gd name="connsiteY238" fmla="*/ 1287673 h 3785035"/>
                  <a:gd name="connsiteX239" fmla="*/ 9876598 w 12172979"/>
                  <a:gd name="connsiteY239" fmla="*/ 1080986 h 3785035"/>
                  <a:gd name="connsiteX240" fmla="*/ 8814632 w 12172979"/>
                  <a:gd name="connsiteY240" fmla="*/ 1078450 h 3785035"/>
                  <a:gd name="connsiteX241" fmla="*/ 8767081 w 12172979"/>
                  <a:gd name="connsiteY241" fmla="*/ 1030265 h 3785035"/>
                  <a:gd name="connsiteX242" fmla="*/ 8814632 w 12172979"/>
                  <a:gd name="connsiteY242" fmla="*/ 982080 h 3785035"/>
                  <a:gd name="connsiteX243" fmla="*/ 9830315 w 12172979"/>
                  <a:gd name="connsiteY243" fmla="*/ 964328 h 3785035"/>
                  <a:gd name="connsiteX244" fmla="*/ 9772621 w 12172979"/>
                  <a:gd name="connsiteY244" fmla="*/ 912339 h 3785035"/>
                  <a:gd name="connsiteX245" fmla="*/ 8834287 w 12172979"/>
                  <a:gd name="connsiteY245" fmla="*/ 912339 h 3785035"/>
                  <a:gd name="connsiteX246" fmla="*/ 8883105 w 12172979"/>
                  <a:gd name="connsiteY246" fmla="*/ 789342 h 3785035"/>
                  <a:gd name="connsiteX247" fmla="*/ 9258438 w 12172979"/>
                  <a:gd name="connsiteY247" fmla="*/ 365823 h 3785035"/>
                  <a:gd name="connsiteX248" fmla="*/ 9678153 w 12172979"/>
                  <a:gd name="connsiteY248" fmla="*/ 230779 h 3785035"/>
                  <a:gd name="connsiteX249" fmla="*/ 9709854 w 12172979"/>
                  <a:gd name="connsiteY249" fmla="*/ 229511 h 3785035"/>
                  <a:gd name="connsiteX250" fmla="*/ 9709854 w 12172979"/>
                  <a:gd name="connsiteY250" fmla="*/ 159136 h 3785035"/>
                  <a:gd name="connsiteX251" fmla="*/ 9695905 w 12172979"/>
                  <a:gd name="connsiteY251" fmla="*/ 159136 h 3785035"/>
                  <a:gd name="connsiteX252" fmla="*/ 9627432 w 12172979"/>
                  <a:gd name="connsiteY252" fmla="*/ 90029 h 3785035"/>
                  <a:gd name="connsiteX253" fmla="*/ 9627432 w 12172979"/>
                  <a:gd name="connsiteY253" fmla="*/ 69107 h 3785035"/>
                  <a:gd name="connsiteX254" fmla="*/ 9695905 w 12172979"/>
                  <a:gd name="connsiteY254" fmla="*/ 0 h 3785035"/>
                  <a:gd name="connsiteX255" fmla="*/ 9903860 w 12172979"/>
                  <a:gd name="connsiteY255" fmla="*/ 0 h 3785035"/>
                  <a:gd name="connsiteX256" fmla="*/ 9903860 w 12172979"/>
                  <a:gd name="connsiteY256" fmla="*/ 0 h 3785035"/>
                  <a:gd name="connsiteX257" fmla="*/ 9972334 w 12172979"/>
                  <a:gd name="connsiteY257" fmla="*/ 69107 h 3785035"/>
                  <a:gd name="connsiteX258" fmla="*/ 9972334 w 12172979"/>
                  <a:gd name="connsiteY258" fmla="*/ 90029 h 3785035"/>
                  <a:gd name="connsiteX259" fmla="*/ 9903860 w 12172979"/>
                  <a:gd name="connsiteY259" fmla="*/ 159136 h 3785035"/>
                  <a:gd name="connsiteX260" fmla="*/ 9889912 w 12172979"/>
                  <a:gd name="connsiteY260" fmla="*/ 159136 h 3785035"/>
                  <a:gd name="connsiteX261" fmla="*/ 9889912 w 12172979"/>
                  <a:gd name="connsiteY261" fmla="*/ 234583 h 3785035"/>
                  <a:gd name="connsiteX262" fmla="*/ 9972334 w 12172979"/>
                  <a:gd name="connsiteY262" fmla="*/ 241558 h 3785035"/>
                  <a:gd name="connsiteX263" fmla="*/ 10341327 w 12172979"/>
                  <a:gd name="connsiteY263" fmla="*/ 368993 h 3785035"/>
                  <a:gd name="connsiteX264" fmla="*/ 10750263 w 12172979"/>
                  <a:gd name="connsiteY264" fmla="*/ 886345 h 3785035"/>
                  <a:gd name="connsiteX265" fmla="*/ 10750897 w 12172979"/>
                  <a:gd name="connsiteY265" fmla="*/ 914875 h 3785035"/>
                  <a:gd name="connsiteX266" fmla="*/ 10750897 w 12172979"/>
                  <a:gd name="connsiteY266" fmla="*/ 914875 h 3785035"/>
                  <a:gd name="connsiteX267" fmla="*/ 9943168 w 12172979"/>
                  <a:gd name="connsiteY267" fmla="*/ 919314 h 3785035"/>
                  <a:gd name="connsiteX268" fmla="*/ 9927318 w 12172979"/>
                  <a:gd name="connsiteY268" fmla="*/ 958622 h 3785035"/>
                  <a:gd name="connsiteX269" fmla="*/ 10784499 w 12172979"/>
                  <a:gd name="connsiteY269" fmla="*/ 984616 h 3785035"/>
                  <a:gd name="connsiteX270" fmla="*/ 10784499 w 12172979"/>
                  <a:gd name="connsiteY270" fmla="*/ 984616 h 3785035"/>
                  <a:gd name="connsiteX271" fmla="*/ 10832050 w 12172979"/>
                  <a:gd name="connsiteY271" fmla="*/ 1032801 h 3785035"/>
                  <a:gd name="connsiteX272" fmla="*/ 10784499 w 12172979"/>
                  <a:gd name="connsiteY272" fmla="*/ 1080986 h 3785035"/>
                  <a:gd name="connsiteX273" fmla="*/ 10115619 w 12172979"/>
                  <a:gd name="connsiteY273" fmla="*/ 1108882 h 3785035"/>
                  <a:gd name="connsiteX274" fmla="*/ 10286802 w 12172979"/>
                  <a:gd name="connsiteY274" fmla="*/ 1162773 h 3785035"/>
                  <a:gd name="connsiteX275" fmla="*/ 10651357 w 12172979"/>
                  <a:gd name="connsiteY275" fmla="*/ 1495628 h 3785035"/>
                  <a:gd name="connsiteX276" fmla="*/ 11325309 w 12172979"/>
                  <a:gd name="connsiteY276" fmla="*/ 2536671 h 3785035"/>
                  <a:gd name="connsiteX277" fmla="*/ 11568769 w 12172979"/>
                  <a:gd name="connsiteY277" fmla="*/ 2583588 h 3785035"/>
                  <a:gd name="connsiteX278" fmla="*/ 11687963 w 12172979"/>
                  <a:gd name="connsiteY278" fmla="*/ 2856846 h 3785035"/>
                  <a:gd name="connsiteX279" fmla="*/ 11880067 w 12172979"/>
                  <a:gd name="connsiteY279" fmla="*/ 3051487 h 3785035"/>
                  <a:gd name="connsiteX280" fmla="*/ 11978973 w 12172979"/>
                  <a:gd name="connsiteY280" fmla="*/ 3282900 h 3785035"/>
                  <a:gd name="connsiteX281" fmla="*/ 12175516 w 12172979"/>
                  <a:gd name="connsiteY281" fmla="*/ 3417310 h 3785035"/>
                  <a:gd name="connsiteX0" fmla="*/ 0 w 12175516"/>
                  <a:gd name="connsiteY0" fmla="*/ 2899959 h 3789197"/>
                  <a:gd name="connsiteX1" fmla="*/ 223805 w 12175516"/>
                  <a:gd name="connsiteY1" fmla="*/ 2802955 h 3789197"/>
                  <a:gd name="connsiteX2" fmla="*/ 244728 w 12175516"/>
                  <a:gd name="connsiteY2" fmla="*/ 3170681 h 3789197"/>
                  <a:gd name="connsiteX3" fmla="*/ 514182 w 12175516"/>
                  <a:gd name="connsiteY3" fmla="*/ 3354543 h 3789197"/>
                  <a:gd name="connsiteX4" fmla="*/ 883175 w 12175516"/>
                  <a:gd name="connsiteY4" fmla="*/ 3190969 h 3789197"/>
                  <a:gd name="connsiteX5" fmla="*/ 881273 w 12175516"/>
                  <a:gd name="connsiteY5" fmla="*/ 3136444 h 3789197"/>
                  <a:gd name="connsiteX6" fmla="*/ 880005 w 12175516"/>
                  <a:gd name="connsiteY6" fmla="*/ 3135810 h 3789197"/>
                  <a:gd name="connsiteX7" fmla="*/ 720869 w 12175516"/>
                  <a:gd name="connsiteY7" fmla="*/ 3090161 h 3789197"/>
                  <a:gd name="connsiteX8" fmla="*/ 657468 w 12175516"/>
                  <a:gd name="connsiteY8" fmla="*/ 3059729 h 3789197"/>
                  <a:gd name="connsiteX9" fmla="*/ 715797 w 12175516"/>
                  <a:gd name="connsiteY9" fmla="*/ 3040709 h 3789197"/>
                  <a:gd name="connsiteX10" fmla="*/ 925654 w 12175516"/>
                  <a:gd name="connsiteY10" fmla="*/ 2825780 h 3789197"/>
                  <a:gd name="connsiteX11" fmla="*/ 911072 w 12175516"/>
                  <a:gd name="connsiteY11" fmla="*/ 2752235 h 3789197"/>
                  <a:gd name="connsiteX12" fmla="*/ 881273 w 12175516"/>
                  <a:gd name="connsiteY12" fmla="*/ 2698344 h 3789197"/>
                  <a:gd name="connsiteX13" fmla="*/ 886979 w 12175516"/>
                  <a:gd name="connsiteY13" fmla="*/ 2329350 h 3789197"/>
                  <a:gd name="connsiteX14" fmla="*/ 916778 w 12175516"/>
                  <a:gd name="connsiteY14" fmla="*/ 2283068 h 3789197"/>
                  <a:gd name="connsiteX15" fmla="*/ 959890 w 12175516"/>
                  <a:gd name="connsiteY15" fmla="*/ 2051020 h 3789197"/>
                  <a:gd name="connsiteX16" fmla="*/ 984617 w 12175516"/>
                  <a:gd name="connsiteY16" fmla="*/ 2022490 h 3789197"/>
                  <a:gd name="connsiteX17" fmla="*/ 1185598 w 12175516"/>
                  <a:gd name="connsiteY17" fmla="*/ 2080185 h 3789197"/>
                  <a:gd name="connsiteX18" fmla="*/ 1386579 w 12175516"/>
                  <a:gd name="connsiteY18" fmla="*/ 2137880 h 3789197"/>
                  <a:gd name="connsiteX19" fmla="*/ 1392285 w 12175516"/>
                  <a:gd name="connsiteY19" fmla="*/ 2175286 h 3789197"/>
                  <a:gd name="connsiteX20" fmla="*/ 1305425 w 12175516"/>
                  <a:gd name="connsiteY20" fmla="*/ 2394019 h 3789197"/>
                  <a:gd name="connsiteX21" fmla="*/ 1306059 w 12175516"/>
                  <a:gd name="connsiteY21" fmla="*/ 2449178 h 3789197"/>
                  <a:gd name="connsiteX22" fmla="*/ 1114588 w 12175516"/>
                  <a:gd name="connsiteY22" fmla="*/ 2764915 h 3789197"/>
                  <a:gd name="connsiteX23" fmla="*/ 1056260 w 12175516"/>
                  <a:gd name="connsiteY23" fmla="*/ 2793445 h 3789197"/>
                  <a:gd name="connsiteX24" fmla="*/ 1004905 w 12175516"/>
                  <a:gd name="connsiteY24" fmla="*/ 2847970 h 3789197"/>
                  <a:gd name="connsiteX25" fmla="*/ 1068940 w 12175516"/>
                  <a:gd name="connsiteY25" fmla="*/ 3141516 h 3789197"/>
                  <a:gd name="connsiteX26" fmla="*/ 1068940 w 12175516"/>
                  <a:gd name="connsiteY26" fmla="*/ 3141516 h 3789197"/>
                  <a:gd name="connsiteX27" fmla="*/ 1108248 w 12175516"/>
                  <a:gd name="connsiteY27" fmla="*/ 3188433 h 3789197"/>
                  <a:gd name="connsiteX28" fmla="*/ 989689 w 12175516"/>
                  <a:gd name="connsiteY28" fmla="*/ 3209355 h 3789197"/>
                  <a:gd name="connsiteX29" fmla="*/ 1701047 w 12175516"/>
                  <a:gd name="connsiteY29" fmla="*/ 2617824 h 3789197"/>
                  <a:gd name="connsiteX30" fmla="*/ 1940069 w 12175516"/>
                  <a:gd name="connsiteY30" fmla="*/ 2250099 h 3789197"/>
                  <a:gd name="connsiteX31" fmla="*/ 1961625 w 12175516"/>
                  <a:gd name="connsiteY31" fmla="*/ 2226641 h 3789197"/>
                  <a:gd name="connsiteX32" fmla="*/ 1966697 w 12175516"/>
                  <a:gd name="connsiteY32" fmla="*/ 2223471 h 3789197"/>
                  <a:gd name="connsiteX33" fmla="*/ 1969867 w 12175516"/>
                  <a:gd name="connsiteY33" fmla="*/ 2211424 h 3789197"/>
                  <a:gd name="connsiteX34" fmla="*/ 1923584 w 12175516"/>
                  <a:gd name="connsiteY34" fmla="*/ 2155632 h 3789197"/>
                  <a:gd name="connsiteX35" fmla="*/ 1849405 w 12175516"/>
                  <a:gd name="connsiteY35" fmla="*/ 2059896 h 3789197"/>
                  <a:gd name="connsiteX36" fmla="*/ 1787906 w 12175516"/>
                  <a:gd name="connsiteY36" fmla="*/ 1837993 h 3789197"/>
                  <a:gd name="connsiteX37" fmla="*/ 1614188 w 12175516"/>
                  <a:gd name="connsiteY37" fmla="*/ 1626234 h 3789197"/>
                  <a:gd name="connsiteX38" fmla="*/ 1408135 w 12175516"/>
                  <a:gd name="connsiteY38" fmla="*/ 1282601 h 3789197"/>
                  <a:gd name="connsiteX39" fmla="*/ 1403063 w 12175516"/>
                  <a:gd name="connsiteY39" fmla="*/ 1189402 h 3789197"/>
                  <a:gd name="connsiteX40" fmla="*/ 1448711 w 12175516"/>
                  <a:gd name="connsiteY40" fmla="*/ 1142485 h 3789197"/>
                  <a:gd name="connsiteX41" fmla="*/ 1510844 w 12175516"/>
                  <a:gd name="connsiteY41" fmla="*/ 1123465 h 3789197"/>
                  <a:gd name="connsiteX42" fmla="*/ 1591364 w 12175516"/>
                  <a:gd name="connsiteY42" fmla="*/ 1170381 h 3789197"/>
                  <a:gd name="connsiteX43" fmla="*/ 1802489 w 12175516"/>
                  <a:gd name="connsiteY43" fmla="*/ 1510844 h 3789197"/>
                  <a:gd name="connsiteX44" fmla="*/ 1911538 w 12175516"/>
                  <a:gd name="connsiteY44" fmla="*/ 1762546 h 3789197"/>
                  <a:gd name="connsiteX45" fmla="*/ 2080819 w 12175516"/>
                  <a:gd name="connsiteY45" fmla="*/ 1918512 h 3789197"/>
                  <a:gd name="connsiteX46" fmla="*/ 2132174 w 12175516"/>
                  <a:gd name="connsiteY46" fmla="*/ 2028196 h 3789197"/>
                  <a:gd name="connsiteX47" fmla="*/ 2160704 w 12175516"/>
                  <a:gd name="connsiteY47" fmla="*/ 2094767 h 3789197"/>
                  <a:gd name="connsiteX48" fmla="*/ 2172750 w 12175516"/>
                  <a:gd name="connsiteY48" fmla="*/ 2097937 h 3789197"/>
                  <a:gd name="connsiteX49" fmla="*/ 2184162 w 12175516"/>
                  <a:gd name="connsiteY49" fmla="*/ 2090963 h 3789197"/>
                  <a:gd name="connsiteX50" fmla="*/ 2187966 w 12175516"/>
                  <a:gd name="connsiteY50" fmla="*/ 2092231 h 3789197"/>
                  <a:gd name="connsiteX51" fmla="*/ 2553790 w 12175516"/>
                  <a:gd name="connsiteY51" fmla="*/ 2035804 h 3789197"/>
                  <a:gd name="connsiteX52" fmla="*/ 2917077 w 12175516"/>
                  <a:gd name="connsiteY52" fmla="*/ 2158168 h 3789197"/>
                  <a:gd name="connsiteX53" fmla="*/ 3144687 w 12175516"/>
                  <a:gd name="connsiteY53" fmla="*/ 2378803 h 3789197"/>
                  <a:gd name="connsiteX54" fmla="*/ 3194139 w 12175516"/>
                  <a:gd name="connsiteY54" fmla="*/ 2459956 h 3789197"/>
                  <a:gd name="connsiteX55" fmla="*/ 2979844 w 12175516"/>
                  <a:gd name="connsiteY55" fmla="*/ 3464227 h 3789197"/>
                  <a:gd name="connsiteX56" fmla="*/ 2934196 w 12175516"/>
                  <a:gd name="connsiteY56" fmla="*/ 3499098 h 3789197"/>
                  <a:gd name="connsiteX57" fmla="*/ 2896789 w 12175516"/>
                  <a:gd name="connsiteY57" fmla="*/ 3521922 h 3789197"/>
                  <a:gd name="connsiteX58" fmla="*/ 2539208 w 12175516"/>
                  <a:gd name="connsiteY58" fmla="*/ 3628435 h 3789197"/>
                  <a:gd name="connsiteX59" fmla="*/ 2539208 w 12175516"/>
                  <a:gd name="connsiteY59" fmla="*/ 3628435 h 3789197"/>
                  <a:gd name="connsiteX60" fmla="*/ 1822777 w 12175516"/>
                  <a:gd name="connsiteY60" fmla="*/ 3280998 h 3789197"/>
                  <a:gd name="connsiteX61" fmla="*/ 1799953 w 12175516"/>
                  <a:gd name="connsiteY61" fmla="*/ 3054023 h 3789197"/>
                  <a:gd name="connsiteX62" fmla="*/ 1701681 w 12175516"/>
                  <a:gd name="connsiteY62" fmla="*/ 2852408 h 3789197"/>
                  <a:gd name="connsiteX63" fmla="*/ 1909002 w 12175516"/>
                  <a:gd name="connsiteY63" fmla="*/ 2842898 h 3789197"/>
                  <a:gd name="connsiteX64" fmla="*/ 2492291 w 12175516"/>
                  <a:gd name="connsiteY64" fmla="*/ 2259609 h 3789197"/>
                  <a:gd name="connsiteX65" fmla="*/ 3075580 w 12175516"/>
                  <a:gd name="connsiteY65" fmla="*/ 2851774 h 3789197"/>
                  <a:gd name="connsiteX66" fmla="*/ 2492925 w 12175516"/>
                  <a:gd name="connsiteY66" fmla="*/ 3426820 h 3789197"/>
                  <a:gd name="connsiteX67" fmla="*/ 1990155 w 12175516"/>
                  <a:gd name="connsiteY67" fmla="*/ 3142150 h 3789197"/>
                  <a:gd name="connsiteX68" fmla="*/ 3193505 w 12175516"/>
                  <a:gd name="connsiteY68" fmla="*/ 3461691 h 3789197"/>
                  <a:gd name="connsiteX69" fmla="*/ 3873797 w 12175516"/>
                  <a:gd name="connsiteY69" fmla="*/ 3710856 h 3789197"/>
                  <a:gd name="connsiteX70" fmla="*/ 3670914 w 12175516"/>
                  <a:gd name="connsiteY70" fmla="*/ 3663306 h 3789197"/>
                  <a:gd name="connsiteX71" fmla="*/ 3623998 w 12175516"/>
                  <a:gd name="connsiteY71" fmla="*/ 3574544 h 3789197"/>
                  <a:gd name="connsiteX72" fmla="*/ 3850973 w 12175516"/>
                  <a:gd name="connsiteY72" fmla="*/ 2837826 h 3789197"/>
                  <a:gd name="connsiteX73" fmla="*/ 3885843 w 12175516"/>
                  <a:gd name="connsiteY73" fmla="*/ 2795981 h 3789197"/>
                  <a:gd name="connsiteX74" fmla="*/ 3902962 w 12175516"/>
                  <a:gd name="connsiteY74" fmla="*/ 2790909 h 3789197"/>
                  <a:gd name="connsiteX75" fmla="*/ 4049418 w 12175516"/>
                  <a:gd name="connsiteY75" fmla="*/ 2315402 h 3789197"/>
                  <a:gd name="connsiteX76" fmla="*/ 3949879 w 12175516"/>
                  <a:gd name="connsiteY76" fmla="*/ 2284970 h 3789197"/>
                  <a:gd name="connsiteX77" fmla="*/ 3907400 w 12175516"/>
                  <a:gd name="connsiteY77" fmla="*/ 2204451 h 3789197"/>
                  <a:gd name="connsiteX78" fmla="*/ 4011377 w 12175516"/>
                  <a:gd name="connsiteY78" fmla="*/ 1865889 h 3789197"/>
                  <a:gd name="connsiteX79" fmla="*/ 4330284 w 12175516"/>
                  <a:gd name="connsiteY79" fmla="*/ 1697243 h 3789197"/>
                  <a:gd name="connsiteX80" fmla="*/ 4330284 w 12175516"/>
                  <a:gd name="connsiteY80" fmla="*/ 1697243 h 3789197"/>
                  <a:gd name="connsiteX81" fmla="*/ 4442504 w 12175516"/>
                  <a:gd name="connsiteY81" fmla="*/ 1732114 h 3789197"/>
                  <a:gd name="connsiteX82" fmla="*/ 4472936 w 12175516"/>
                  <a:gd name="connsiteY82" fmla="*/ 1789808 h 3789197"/>
                  <a:gd name="connsiteX83" fmla="*/ 4306826 w 12175516"/>
                  <a:gd name="connsiteY83" fmla="*/ 2328082 h 3789197"/>
                  <a:gd name="connsiteX84" fmla="*/ 4227575 w 12175516"/>
                  <a:gd name="connsiteY84" fmla="*/ 2369927 h 3789197"/>
                  <a:gd name="connsiteX85" fmla="*/ 4116623 w 12175516"/>
                  <a:gd name="connsiteY85" fmla="*/ 2335690 h 3789197"/>
                  <a:gd name="connsiteX86" fmla="*/ 3970167 w 12175516"/>
                  <a:gd name="connsiteY86" fmla="*/ 2811197 h 3789197"/>
                  <a:gd name="connsiteX87" fmla="*/ 3980945 w 12175516"/>
                  <a:gd name="connsiteY87" fmla="*/ 2825146 h 3789197"/>
                  <a:gd name="connsiteX88" fmla="*/ 3986017 w 12175516"/>
                  <a:gd name="connsiteY88" fmla="*/ 2879036 h 3789197"/>
                  <a:gd name="connsiteX89" fmla="*/ 3781232 w 12175516"/>
                  <a:gd name="connsiteY89" fmla="*/ 3550452 h 3789197"/>
                  <a:gd name="connsiteX90" fmla="*/ 3816737 w 12175516"/>
                  <a:gd name="connsiteY90" fmla="*/ 3592931 h 3789197"/>
                  <a:gd name="connsiteX91" fmla="*/ 4391783 w 12175516"/>
                  <a:gd name="connsiteY91" fmla="*/ 3537138 h 3789197"/>
                  <a:gd name="connsiteX92" fmla="*/ 5117090 w 12175516"/>
                  <a:gd name="connsiteY92" fmla="*/ 3537772 h 3789197"/>
                  <a:gd name="connsiteX93" fmla="*/ 5243892 w 12175516"/>
                  <a:gd name="connsiteY93" fmla="*/ 3646187 h 3789197"/>
                  <a:gd name="connsiteX94" fmla="*/ 5051153 w 12175516"/>
                  <a:gd name="connsiteY94" fmla="*/ 3466129 h 3789197"/>
                  <a:gd name="connsiteX95" fmla="*/ 4844466 w 12175516"/>
                  <a:gd name="connsiteY95" fmla="*/ 3542844 h 3789197"/>
                  <a:gd name="connsiteX96" fmla="*/ 4840662 w 12175516"/>
                  <a:gd name="connsiteY96" fmla="*/ 3543478 h 3789197"/>
                  <a:gd name="connsiteX97" fmla="*/ 4822275 w 12175516"/>
                  <a:gd name="connsiteY97" fmla="*/ 3529530 h 3789197"/>
                  <a:gd name="connsiteX98" fmla="*/ 4611784 w 12175516"/>
                  <a:gd name="connsiteY98" fmla="*/ 3208721 h 3789197"/>
                  <a:gd name="connsiteX99" fmla="*/ 4550920 w 12175516"/>
                  <a:gd name="connsiteY99" fmla="*/ 2979844 h 3789197"/>
                  <a:gd name="connsiteX100" fmla="*/ 4556625 w 12175516"/>
                  <a:gd name="connsiteY100" fmla="*/ 2930391 h 3789197"/>
                  <a:gd name="connsiteX101" fmla="*/ 5172883 w 12175516"/>
                  <a:gd name="connsiteY101" fmla="*/ 2772523 h 3789197"/>
                  <a:gd name="connsiteX102" fmla="*/ 5207753 w 12175516"/>
                  <a:gd name="connsiteY102" fmla="*/ 2868892 h 3789197"/>
                  <a:gd name="connsiteX103" fmla="*/ 5231211 w 12175516"/>
                  <a:gd name="connsiteY103" fmla="*/ 2952582 h 3789197"/>
                  <a:gd name="connsiteX104" fmla="*/ 5262278 w 12175516"/>
                  <a:gd name="connsiteY104" fmla="*/ 3144686 h 3789197"/>
                  <a:gd name="connsiteX105" fmla="*/ 5281298 w 12175516"/>
                  <a:gd name="connsiteY105" fmla="*/ 3162438 h 3789197"/>
                  <a:gd name="connsiteX106" fmla="*/ 5397322 w 12175516"/>
                  <a:gd name="connsiteY106" fmla="*/ 3049585 h 3789197"/>
                  <a:gd name="connsiteX107" fmla="*/ 5397322 w 12175516"/>
                  <a:gd name="connsiteY107" fmla="*/ 3049585 h 3789197"/>
                  <a:gd name="connsiteX108" fmla="*/ 5363085 w 12175516"/>
                  <a:gd name="connsiteY108" fmla="*/ 2951947 h 3789197"/>
                  <a:gd name="connsiteX109" fmla="*/ 5273056 w 12175516"/>
                  <a:gd name="connsiteY109" fmla="*/ 2901227 h 3789197"/>
                  <a:gd name="connsiteX110" fmla="*/ 5302221 w 12175516"/>
                  <a:gd name="connsiteY110" fmla="*/ 2850506 h 3789197"/>
                  <a:gd name="connsiteX111" fmla="*/ 5378936 w 12175516"/>
                  <a:gd name="connsiteY111" fmla="*/ 2889181 h 3789197"/>
                  <a:gd name="connsiteX112" fmla="*/ 5378936 w 12175516"/>
                  <a:gd name="connsiteY112" fmla="*/ 2889181 h 3789197"/>
                  <a:gd name="connsiteX113" fmla="*/ 5450579 w 12175516"/>
                  <a:gd name="connsiteY113" fmla="*/ 3088259 h 3789197"/>
                  <a:gd name="connsiteX114" fmla="*/ 5290174 w 12175516"/>
                  <a:gd name="connsiteY114" fmla="*/ 3229009 h 3789197"/>
                  <a:gd name="connsiteX115" fmla="*/ 5266716 w 12175516"/>
                  <a:gd name="connsiteY115" fmla="*/ 3300652 h 3789197"/>
                  <a:gd name="connsiteX116" fmla="*/ 5210923 w 12175516"/>
                  <a:gd name="connsiteY116" fmla="*/ 3419212 h 3789197"/>
                  <a:gd name="connsiteX117" fmla="*/ 5754903 w 12175516"/>
                  <a:gd name="connsiteY117" fmla="*/ 3438232 h 3789197"/>
                  <a:gd name="connsiteX118" fmla="*/ 5711157 w 12175516"/>
                  <a:gd name="connsiteY118" fmla="*/ 2832754 h 3789197"/>
                  <a:gd name="connsiteX119" fmla="*/ 5710522 w 12175516"/>
                  <a:gd name="connsiteY119" fmla="*/ 2814367 h 3789197"/>
                  <a:gd name="connsiteX120" fmla="*/ 5240088 w 12175516"/>
                  <a:gd name="connsiteY120" fmla="*/ 1900126 h 3789197"/>
                  <a:gd name="connsiteX121" fmla="*/ 5247062 w 12175516"/>
                  <a:gd name="connsiteY121" fmla="*/ 1833555 h 3789197"/>
                  <a:gd name="connsiteX122" fmla="*/ 5247062 w 12175516"/>
                  <a:gd name="connsiteY122" fmla="*/ 1833555 h 3789197"/>
                  <a:gd name="connsiteX123" fmla="*/ 5247062 w 12175516"/>
                  <a:gd name="connsiteY123" fmla="*/ 1833555 h 3789197"/>
                  <a:gd name="connsiteX124" fmla="*/ 5247062 w 12175516"/>
                  <a:gd name="connsiteY124" fmla="*/ 1833555 h 3789197"/>
                  <a:gd name="connsiteX125" fmla="*/ 5276226 w 12175516"/>
                  <a:gd name="connsiteY125" fmla="*/ 1823411 h 3789197"/>
                  <a:gd name="connsiteX126" fmla="*/ 5642684 w 12175516"/>
                  <a:gd name="connsiteY126" fmla="*/ 1751768 h 3789197"/>
                  <a:gd name="connsiteX127" fmla="*/ 5733981 w 12175516"/>
                  <a:gd name="connsiteY127" fmla="*/ 1816437 h 3789197"/>
                  <a:gd name="connsiteX128" fmla="*/ 6032599 w 12175516"/>
                  <a:gd name="connsiteY128" fmla="*/ 2486585 h 3789197"/>
                  <a:gd name="connsiteX129" fmla="*/ 6255137 w 12175516"/>
                  <a:gd name="connsiteY129" fmla="*/ 2876500 h 3789197"/>
                  <a:gd name="connsiteX130" fmla="*/ 6477674 w 12175516"/>
                  <a:gd name="connsiteY130" fmla="*/ 3280364 h 3789197"/>
                  <a:gd name="connsiteX131" fmla="*/ 6468164 w 12175516"/>
                  <a:gd name="connsiteY131" fmla="*/ 3395754 h 3789197"/>
                  <a:gd name="connsiteX132" fmla="*/ 6377500 w 12175516"/>
                  <a:gd name="connsiteY132" fmla="*/ 3402728 h 3789197"/>
                  <a:gd name="connsiteX133" fmla="*/ 6312197 w 12175516"/>
                  <a:gd name="connsiteY133" fmla="*/ 3292410 h 3789197"/>
                  <a:gd name="connsiteX134" fmla="*/ 6257673 w 12175516"/>
                  <a:gd name="connsiteY134" fmla="*/ 3187165 h 3789197"/>
                  <a:gd name="connsiteX135" fmla="*/ 6044012 w 12175516"/>
                  <a:gd name="connsiteY135" fmla="*/ 2760477 h 3789197"/>
                  <a:gd name="connsiteX136" fmla="*/ 5947642 w 12175516"/>
                  <a:gd name="connsiteY136" fmla="*/ 2731946 h 3789197"/>
                  <a:gd name="connsiteX137" fmla="*/ 5894385 w 12175516"/>
                  <a:gd name="connsiteY137" fmla="*/ 2769987 h 3789197"/>
                  <a:gd name="connsiteX138" fmla="*/ 5884875 w 12175516"/>
                  <a:gd name="connsiteY138" fmla="*/ 2908201 h 3789197"/>
                  <a:gd name="connsiteX139" fmla="*/ 5884875 w 12175516"/>
                  <a:gd name="connsiteY139" fmla="*/ 2908201 h 3789197"/>
                  <a:gd name="connsiteX140" fmla="*/ 6012311 w 12175516"/>
                  <a:gd name="connsiteY140" fmla="*/ 2898057 h 3789197"/>
                  <a:gd name="connsiteX141" fmla="*/ 6364186 w 12175516"/>
                  <a:gd name="connsiteY141" fmla="*/ 2630505 h 3789197"/>
                  <a:gd name="connsiteX142" fmla="*/ 6607012 w 12175516"/>
                  <a:gd name="connsiteY142" fmla="*/ 2413040 h 3789197"/>
                  <a:gd name="connsiteX143" fmla="*/ 6587992 w 12175516"/>
                  <a:gd name="connsiteY143" fmla="*/ 3123130 h 3789197"/>
                  <a:gd name="connsiteX144" fmla="*/ 6605109 w 12175516"/>
                  <a:gd name="connsiteY144" fmla="*/ 3784402 h 3789197"/>
                  <a:gd name="connsiteX145" fmla="*/ 6793411 w 12175516"/>
                  <a:gd name="connsiteY145" fmla="*/ 3417944 h 3789197"/>
                  <a:gd name="connsiteX146" fmla="*/ 6801019 w 12175516"/>
                  <a:gd name="connsiteY146" fmla="*/ 2814367 h 3789197"/>
                  <a:gd name="connsiteX147" fmla="*/ 6769318 w 12175516"/>
                  <a:gd name="connsiteY147" fmla="*/ 2798517 h 3789197"/>
                  <a:gd name="connsiteX148" fmla="*/ 6655830 w 12175516"/>
                  <a:gd name="connsiteY148" fmla="*/ 3094600 h 3789197"/>
                  <a:gd name="connsiteX149" fmla="*/ 6892950 w 12175516"/>
                  <a:gd name="connsiteY149" fmla="*/ 3235984 h 3789197"/>
                  <a:gd name="connsiteX150" fmla="*/ 6969031 w 12175516"/>
                  <a:gd name="connsiteY150" fmla="*/ 3120594 h 3789197"/>
                  <a:gd name="connsiteX151" fmla="*/ 6880270 w 12175516"/>
                  <a:gd name="connsiteY151" fmla="*/ 2863186 h 3789197"/>
                  <a:gd name="connsiteX152" fmla="*/ 7545346 w 12175516"/>
                  <a:gd name="connsiteY152" fmla="*/ 1931826 h 3789197"/>
                  <a:gd name="connsiteX153" fmla="*/ 8214859 w 12175516"/>
                  <a:gd name="connsiteY153" fmla="*/ 2137246 h 3789197"/>
                  <a:gd name="connsiteX154" fmla="*/ 8324543 w 12175516"/>
                  <a:gd name="connsiteY154" fmla="*/ 2187332 h 3789197"/>
                  <a:gd name="connsiteX155" fmla="*/ 8326445 w 12175516"/>
                  <a:gd name="connsiteY155" fmla="*/ 2187332 h 3789197"/>
                  <a:gd name="connsiteX156" fmla="*/ 8391114 w 12175516"/>
                  <a:gd name="connsiteY156" fmla="*/ 2184162 h 3789197"/>
                  <a:gd name="connsiteX157" fmla="*/ 8664372 w 12175516"/>
                  <a:gd name="connsiteY157" fmla="*/ 2343933 h 3789197"/>
                  <a:gd name="connsiteX158" fmla="*/ 8598435 w 12175516"/>
                  <a:gd name="connsiteY158" fmla="*/ 2586124 h 3789197"/>
                  <a:gd name="connsiteX159" fmla="*/ 8503333 w 12175516"/>
                  <a:gd name="connsiteY159" fmla="*/ 2558228 h 3789197"/>
                  <a:gd name="connsiteX160" fmla="*/ 8396186 w 12175516"/>
                  <a:gd name="connsiteY160" fmla="*/ 2281166 h 3789197"/>
                  <a:gd name="connsiteX161" fmla="*/ 8346100 w 12175516"/>
                  <a:gd name="connsiteY161" fmla="*/ 2298284 h 3789197"/>
                  <a:gd name="connsiteX162" fmla="*/ 8462757 w 12175516"/>
                  <a:gd name="connsiteY162" fmla="*/ 2620360 h 3789197"/>
                  <a:gd name="connsiteX163" fmla="*/ 7793243 w 12175516"/>
                  <a:gd name="connsiteY163" fmla="*/ 3514314 h 3789197"/>
                  <a:gd name="connsiteX164" fmla="*/ 7215027 w 12175516"/>
                  <a:gd name="connsiteY164" fmla="*/ 3391316 h 3789197"/>
                  <a:gd name="connsiteX165" fmla="*/ 7161136 w 12175516"/>
                  <a:gd name="connsiteY165" fmla="*/ 3208087 h 3789197"/>
                  <a:gd name="connsiteX166" fmla="*/ 7381137 w 12175516"/>
                  <a:gd name="connsiteY166" fmla="*/ 3231546 h 3789197"/>
                  <a:gd name="connsiteX167" fmla="*/ 7271454 w 12175516"/>
                  <a:gd name="connsiteY167" fmla="*/ 3098404 h 3789197"/>
                  <a:gd name="connsiteX168" fmla="*/ 7116755 w 12175516"/>
                  <a:gd name="connsiteY168" fmla="*/ 2812465 h 3789197"/>
                  <a:gd name="connsiteX169" fmla="*/ 7594164 w 12175516"/>
                  <a:gd name="connsiteY169" fmla="*/ 2169580 h 3789197"/>
                  <a:gd name="connsiteX170" fmla="*/ 8223736 w 12175516"/>
                  <a:gd name="connsiteY170" fmla="*/ 2643819 h 3789197"/>
                  <a:gd name="connsiteX171" fmla="*/ 7757739 w 12175516"/>
                  <a:gd name="connsiteY171" fmla="*/ 3277194 h 3789197"/>
                  <a:gd name="connsiteX172" fmla="*/ 7543443 w 12175516"/>
                  <a:gd name="connsiteY172" fmla="*/ 3180191 h 3789197"/>
                  <a:gd name="connsiteX173" fmla="*/ 8405696 w 12175516"/>
                  <a:gd name="connsiteY173" fmla="*/ 3544746 h 3789197"/>
                  <a:gd name="connsiteX174" fmla="*/ 9238150 w 12175516"/>
                  <a:gd name="connsiteY174" fmla="*/ 3310797 h 3789197"/>
                  <a:gd name="connsiteX175" fmla="*/ 8963624 w 12175516"/>
                  <a:gd name="connsiteY175" fmla="*/ 3078115 h 3789197"/>
                  <a:gd name="connsiteX176" fmla="*/ 9846166 w 12175516"/>
                  <a:gd name="connsiteY176" fmla="*/ 3491489 h 3789197"/>
                  <a:gd name="connsiteX177" fmla="*/ 10123227 w 12175516"/>
                  <a:gd name="connsiteY177" fmla="*/ 3303189 h 3789197"/>
                  <a:gd name="connsiteX178" fmla="*/ 9983111 w 12175516"/>
                  <a:gd name="connsiteY178" fmla="*/ 3224571 h 3789197"/>
                  <a:gd name="connsiteX179" fmla="*/ 9958385 w 12175516"/>
                  <a:gd name="connsiteY179" fmla="*/ 3260076 h 3789197"/>
                  <a:gd name="connsiteX180" fmla="*/ 9991354 w 12175516"/>
                  <a:gd name="connsiteY180" fmla="*/ 3328549 h 3789197"/>
                  <a:gd name="connsiteX181" fmla="*/ 10026224 w 12175516"/>
                  <a:gd name="connsiteY181" fmla="*/ 3360883 h 3789197"/>
                  <a:gd name="connsiteX182" fmla="*/ 10198675 w 12175516"/>
                  <a:gd name="connsiteY182" fmla="*/ 3554890 h 3789197"/>
                  <a:gd name="connsiteX183" fmla="*/ 10198041 w 12175516"/>
                  <a:gd name="connsiteY183" fmla="*/ 3625899 h 3789197"/>
                  <a:gd name="connsiteX184" fmla="*/ 10148588 w 12175516"/>
                  <a:gd name="connsiteY184" fmla="*/ 3661404 h 3789197"/>
                  <a:gd name="connsiteX185" fmla="*/ 10110547 w 12175516"/>
                  <a:gd name="connsiteY185" fmla="*/ 3653162 h 3789197"/>
                  <a:gd name="connsiteX186" fmla="*/ 9955849 w 12175516"/>
                  <a:gd name="connsiteY186" fmla="*/ 3462325 h 3789197"/>
                  <a:gd name="connsiteX187" fmla="*/ 9858212 w 12175516"/>
                  <a:gd name="connsiteY187" fmla="*/ 3343131 h 3789197"/>
                  <a:gd name="connsiteX188" fmla="*/ 9839192 w 12175516"/>
                  <a:gd name="connsiteY188" fmla="*/ 3345667 h 3789197"/>
                  <a:gd name="connsiteX189" fmla="*/ 9733312 w 12175516"/>
                  <a:gd name="connsiteY189" fmla="*/ 3324111 h 3789197"/>
                  <a:gd name="connsiteX190" fmla="*/ 8944604 w 12175516"/>
                  <a:gd name="connsiteY190" fmla="*/ 2362319 h 3789197"/>
                  <a:gd name="connsiteX191" fmla="*/ 8948408 w 12175516"/>
                  <a:gd name="connsiteY191" fmla="*/ 2257707 h 3789197"/>
                  <a:gd name="connsiteX192" fmla="*/ 8953480 w 12175516"/>
                  <a:gd name="connsiteY192" fmla="*/ 2239955 h 3789197"/>
                  <a:gd name="connsiteX193" fmla="*/ 8850771 w 12175516"/>
                  <a:gd name="connsiteY193" fmla="*/ 2116323 h 3789197"/>
                  <a:gd name="connsiteX194" fmla="*/ 8827947 w 12175516"/>
                  <a:gd name="connsiteY194" fmla="*/ 2094133 h 3789197"/>
                  <a:gd name="connsiteX195" fmla="*/ 8732845 w 12175516"/>
                  <a:gd name="connsiteY195" fmla="*/ 1974305 h 3789197"/>
                  <a:gd name="connsiteX196" fmla="*/ 8693536 w 12175516"/>
                  <a:gd name="connsiteY196" fmla="*/ 1924852 h 3789197"/>
                  <a:gd name="connsiteX197" fmla="*/ 8693536 w 12175516"/>
                  <a:gd name="connsiteY197" fmla="*/ 1924852 h 3789197"/>
                  <a:gd name="connsiteX198" fmla="*/ 8764546 w 12175516"/>
                  <a:gd name="connsiteY198" fmla="*/ 1841797 h 3789197"/>
                  <a:gd name="connsiteX199" fmla="*/ 8817168 w 12175516"/>
                  <a:gd name="connsiteY199" fmla="*/ 1870328 h 3789197"/>
                  <a:gd name="connsiteX200" fmla="*/ 8937630 w 12175516"/>
                  <a:gd name="connsiteY200" fmla="*/ 2016784 h 3789197"/>
                  <a:gd name="connsiteX201" fmla="*/ 8958552 w 12175516"/>
                  <a:gd name="connsiteY201" fmla="*/ 2068138 h 3789197"/>
                  <a:gd name="connsiteX202" fmla="*/ 8983913 w 12175516"/>
                  <a:gd name="connsiteY202" fmla="*/ 2099205 h 3789197"/>
                  <a:gd name="connsiteX203" fmla="*/ 9052385 w 12175516"/>
                  <a:gd name="connsiteY203" fmla="*/ 2152462 h 3789197"/>
                  <a:gd name="connsiteX204" fmla="*/ 9075210 w 12175516"/>
                  <a:gd name="connsiteY204" fmla="*/ 2146756 h 3789197"/>
                  <a:gd name="connsiteX205" fmla="*/ 9156997 w 12175516"/>
                  <a:gd name="connsiteY205" fmla="*/ 2154998 h 3789197"/>
                  <a:gd name="connsiteX206" fmla="*/ 9202646 w 12175516"/>
                  <a:gd name="connsiteY206" fmla="*/ 2208888 h 3789197"/>
                  <a:gd name="connsiteX207" fmla="*/ 9952679 w 12175516"/>
                  <a:gd name="connsiteY207" fmla="*/ 3123764 h 3789197"/>
                  <a:gd name="connsiteX208" fmla="*/ 10380001 w 12175516"/>
                  <a:gd name="connsiteY208" fmla="*/ 3002034 h 3789197"/>
                  <a:gd name="connsiteX209" fmla="*/ 10308359 w 12175516"/>
                  <a:gd name="connsiteY209" fmla="*/ 3294947 h 3789197"/>
                  <a:gd name="connsiteX210" fmla="*/ 10492855 w 12175516"/>
                  <a:gd name="connsiteY210" fmla="*/ 3492758 h 3789197"/>
                  <a:gd name="connsiteX211" fmla="*/ 10496659 w 12175516"/>
                  <a:gd name="connsiteY211" fmla="*/ 3496561 h 3789197"/>
                  <a:gd name="connsiteX212" fmla="*/ 10877065 w 12175516"/>
                  <a:gd name="connsiteY212" fmla="*/ 3542210 h 3789197"/>
                  <a:gd name="connsiteX213" fmla="*/ 10670378 w 12175516"/>
                  <a:gd name="connsiteY213" fmla="*/ 3281632 h 3789197"/>
                  <a:gd name="connsiteX214" fmla="*/ 10713490 w 12175516"/>
                  <a:gd name="connsiteY214" fmla="*/ 3050219 h 3789197"/>
                  <a:gd name="connsiteX215" fmla="*/ 10220865 w 12175516"/>
                  <a:gd name="connsiteY215" fmla="*/ 1840529 h 3789197"/>
                  <a:gd name="connsiteX216" fmla="*/ 10155562 w 12175516"/>
                  <a:gd name="connsiteY216" fmla="*/ 1694707 h 3789197"/>
                  <a:gd name="connsiteX217" fmla="*/ 9991988 w 12175516"/>
                  <a:gd name="connsiteY217" fmla="*/ 1758742 h 3789197"/>
                  <a:gd name="connsiteX218" fmla="*/ 9723168 w 12175516"/>
                  <a:gd name="connsiteY218" fmla="*/ 1839895 h 3789197"/>
                  <a:gd name="connsiteX219" fmla="*/ 9264778 w 12175516"/>
                  <a:gd name="connsiteY219" fmla="*/ 1670615 h 3789197"/>
                  <a:gd name="connsiteX220" fmla="*/ 8924316 w 12175516"/>
                  <a:gd name="connsiteY220" fmla="*/ 1289575 h 3789197"/>
                  <a:gd name="connsiteX221" fmla="*/ 8982644 w 12175516"/>
                  <a:gd name="connsiteY221" fmla="*/ 1257241 h 3789197"/>
                  <a:gd name="connsiteX222" fmla="*/ 8964893 w 12175516"/>
                  <a:gd name="connsiteY222" fmla="*/ 1226808 h 3789197"/>
                  <a:gd name="connsiteX223" fmla="*/ 9082818 w 12175516"/>
                  <a:gd name="connsiteY223" fmla="*/ 1200180 h 3789197"/>
                  <a:gd name="connsiteX224" fmla="*/ 9122761 w 12175516"/>
                  <a:gd name="connsiteY224" fmla="*/ 1186865 h 3789197"/>
                  <a:gd name="connsiteX225" fmla="*/ 9122761 w 12175516"/>
                  <a:gd name="connsiteY225" fmla="*/ 1186865 h 3789197"/>
                  <a:gd name="connsiteX226" fmla="*/ 9176017 w 12175516"/>
                  <a:gd name="connsiteY226" fmla="*/ 1217932 h 3789197"/>
                  <a:gd name="connsiteX227" fmla="*/ 9415673 w 12175516"/>
                  <a:gd name="connsiteY227" fmla="*/ 1377068 h 3789197"/>
                  <a:gd name="connsiteX228" fmla="*/ 9224836 w 12175516"/>
                  <a:gd name="connsiteY228" fmla="*/ 1501334 h 3789197"/>
                  <a:gd name="connsiteX229" fmla="*/ 9846166 w 12175516"/>
                  <a:gd name="connsiteY229" fmla="*/ 1595801 h 3789197"/>
                  <a:gd name="connsiteX230" fmla="*/ 9880402 w 12175516"/>
                  <a:gd name="connsiteY230" fmla="*/ 1588193 h 3789197"/>
                  <a:gd name="connsiteX231" fmla="*/ 9847433 w 12175516"/>
                  <a:gd name="connsiteY231" fmla="*/ 1560297 h 3789197"/>
                  <a:gd name="connsiteX232" fmla="*/ 9295845 w 12175516"/>
                  <a:gd name="connsiteY232" fmla="*/ 1493726 h 3789197"/>
                  <a:gd name="connsiteX233" fmla="*/ 9758672 w 12175516"/>
                  <a:gd name="connsiteY233" fmla="*/ 1381506 h 3789197"/>
                  <a:gd name="connsiteX234" fmla="*/ 10018616 w 12175516"/>
                  <a:gd name="connsiteY234" fmla="*/ 1250266 h 3789197"/>
                  <a:gd name="connsiteX235" fmla="*/ 9803053 w 12175516"/>
                  <a:gd name="connsiteY235" fmla="*/ 1185597 h 3789197"/>
                  <a:gd name="connsiteX236" fmla="*/ 9783398 w 12175516"/>
                  <a:gd name="connsiteY236" fmla="*/ 1183695 h 3789197"/>
                  <a:gd name="connsiteX237" fmla="*/ 9792909 w 12175516"/>
                  <a:gd name="connsiteY237" fmla="*/ 1287673 h 3789197"/>
                  <a:gd name="connsiteX238" fmla="*/ 9876598 w 12175516"/>
                  <a:gd name="connsiteY238" fmla="*/ 1080986 h 3789197"/>
                  <a:gd name="connsiteX239" fmla="*/ 8814632 w 12175516"/>
                  <a:gd name="connsiteY239" fmla="*/ 1078450 h 3789197"/>
                  <a:gd name="connsiteX240" fmla="*/ 8767081 w 12175516"/>
                  <a:gd name="connsiteY240" fmla="*/ 1030265 h 3789197"/>
                  <a:gd name="connsiteX241" fmla="*/ 8814632 w 12175516"/>
                  <a:gd name="connsiteY241" fmla="*/ 982080 h 3789197"/>
                  <a:gd name="connsiteX242" fmla="*/ 9830315 w 12175516"/>
                  <a:gd name="connsiteY242" fmla="*/ 964328 h 3789197"/>
                  <a:gd name="connsiteX243" fmla="*/ 9772621 w 12175516"/>
                  <a:gd name="connsiteY243" fmla="*/ 912339 h 3789197"/>
                  <a:gd name="connsiteX244" fmla="*/ 8834287 w 12175516"/>
                  <a:gd name="connsiteY244" fmla="*/ 912339 h 3789197"/>
                  <a:gd name="connsiteX245" fmla="*/ 8883105 w 12175516"/>
                  <a:gd name="connsiteY245" fmla="*/ 789342 h 3789197"/>
                  <a:gd name="connsiteX246" fmla="*/ 9258438 w 12175516"/>
                  <a:gd name="connsiteY246" fmla="*/ 365823 h 3789197"/>
                  <a:gd name="connsiteX247" fmla="*/ 9678153 w 12175516"/>
                  <a:gd name="connsiteY247" fmla="*/ 230779 h 3789197"/>
                  <a:gd name="connsiteX248" fmla="*/ 9709854 w 12175516"/>
                  <a:gd name="connsiteY248" fmla="*/ 229511 h 3789197"/>
                  <a:gd name="connsiteX249" fmla="*/ 9709854 w 12175516"/>
                  <a:gd name="connsiteY249" fmla="*/ 159136 h 3789197"/>
                  <a:gd name="connsiteX250" fmla="*/ 9695905 w 12175516"/>
                  <a:gd name="connsiteY250" fmla="*/ 159136 h 3789197"/>
                  <a:gd name="connsiteX251" fmla="*/ 9627432 w 12175516"/>
                  <a:gd name="connsiteY251" fmla="*/ 90029 h 3789197"/>
                  <a:gd name="connsiteX252" fmla="*/ 9627432 w 12175516"/>
                  <a:gd name="connsiteY252" fmla="*/ 69107 h 3789197"/>
                  <a:gd name="connsiteX253" fmla="*/ 9695905 w 12175516"/>
                  <a:gd name="connsiteY253" fmla="*/ 0 h 3789197"/>
                  <a:gd name="connsiteX254" fmla="*/ 9903860 w 12175516"/>
                  <a:gd name="connsiteY254" fmla="*/ 0 h 3789197"/>
                  <a:gd name="connsiteX255" fmla="*/ 9903860 w 12175516"/>
                  <a:gd name="connsiteY255" fmla="*/ 0 h 3789197"/>
                  <a:gd name="connsiteX256" fmla="*/ 9972334 w 12175516"/>
                  <a:gd name="connsiteY256" fmla="*/ 69107 h 3789197"/>
                  <a:gd name="connsiteX257" fmla="*/ 9972334 w 12175516"/>
                  <a:gd name="connsiteY257" fmla="*/ 90029 h 3789197"/>
                  <a:gd name="connsiteX258" fmla="*/ 9903860 w 12175516"/>
                  <a:gd name="connsiteY258" fmla="*/ 159136 h 3789197"/>
                  <a:gd name="connsiteX259" fmla="*/ 9889912 w 12175516"/>
                  <a:gd name="connsiteY259" fmla="*/ 159136 h 3789197"/>
                  <a:gd name="connsiteX260" fmla="*/ 9889912 w 12175516"/>
                  <a:gd name="connsiteY260" fmla="*/ 234583 h 3789197"/>
                  <a:gd name="connsiteX261" fmla="*/ 9972334 w 12175516"/>
                  <a:gd name="connsiteY261" fmla="*/ 241558 h 3789197"/>
                  <a:gd name="connsiteX262" fmla="*/ 10341327 w 12175516"/>
                  <a:gd name="connsiteY262" fmla="*/ 368993 h 3789197"/>
                  <a:gd name="connsiteX263" fmla="*/ 10750263 w 12175516"/>
                  <a:gd name="connsiteY263" fmla="*/ 886345 h 3789197"/>
                  <a:gd name="connsiteX264" fmla="*/ 10750897 w 12175516"/>
                  <a:gd name="connsiteY264" fmla="*/ 914875 h 3789197"/>
                  <a:gd name="connsiteX265" fmla="*/ 10750897 w 12175516"/>
                  <a:gd name="connsiteY265" fmla="*/ 914875 h 3789197"/>
                  <a:gd name="connsiteX266" fmla="*/ 9943168 w 12175516"/>
                  <a:gd name="connsiteY266" fmla="*/ 919314 h 3789197"/>
                  <a:gd name="connsiteX267" fmla="*/ 9927318 w 12175516"/>
                  <a:gd name="connsiteY267" fmla="*/ 958622 h 3789197"/>
                  <a:gd name="connsiteX268" fmla="*/ 10784499 w 12175516"/>
                  <a:gd name="connsiteY268" fmla="*/ 984616 h 3789197"/>
                  <a:gd name="connsiteX269" fmla="*/ 10784499 w 12175516"/>
                  <a:gd name="connsiteY269" fmla="*/ 984616 h 3789197"/>
                  <a:gd name="connsiteX270" fmla="*/ 10832050 w 12175516"/>
                  <a:gd name="connsiteY270" fmla="*/ 1032801 h 3789197"/>
                  <a:gd name="connsiteX271" fmla="*/ 10784499 w 12175516"/>
                  <a:gd name="connsiteY271" fmla="*/ 1080986 h 3789197"/>
                  <a:gd name="connsiteX272" fmla="*/ 10115619 w 12175516"/>
                  <a:gd name="connsiteY272" fmla="*/ 1108882 h 3789197"/>
                  <a:gd name="connsiteX273" fmla="*/ 10286802 w 12175516"/>
                  <a:gd name="connsiteY273" fmla="*/ 1162773 h 3789197"/>
                  <a:gd name="connsiteX274" fmla="*/ 10651357 w 12175516"/>
                  <a:gd name="connsiteY274" fmla="*/ 1495628 h 3789197"/>
                  <a:gd name="connsiteX275" fmla="*/ 11325309 w 12175516"/>
                  <a:gd name="connsiteY275" fmla="*/ 2536671 h 3789197"/>
                  <a:gd name="connsiteX276" fmla="*/ 11568769 w 12175516"/>
                  <a:gd name="connsiteY276" fmla="*/ 2583588 h 3789197"/>
                  <a:gd name="connsiteX277" fmla="*/ 11687963 w 12175516"/>
                  <a:gd name="connsiteY277" fmla="*/ 2856846 h 3789197"/>
                  <a:gd name="connsiteX278" fmla="*/ 11880067 w 12175516"/>
                  <a:gd name="connsiteY278" fmla="*/ 3051487 h 3789197"/>
                  <a:gd name="connsiteX279" fmla="*/ 11978973 w 12175516"/>
                  <a:gd name="connsiteY279" fmla="*/ 3282900 h 3789197"/>
                  <a:gd name="connsiteX280" fmla="*/ 12175516 w 12175516"/>
                  <a:gd name="connsiteY280" fmla="*/ 3417310 h 378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</a:cxnLst>
                <a:rect l="l" t="t" r="r" b="b"/>
                <a:pathLst>
                  <a:path w="12175516" h="3789197">
                    <a:moveTo>
                      <a:pt x="0" y="2899959"/>
                    </a:moveTo>
                    <a:cubicBezTo>
                      <a:pt x="0" y="2899959"/>
                      <a:pt x="214295" y="2671715"/>
                      <a:pt x="223805" y="2802955"/>
                    </a:cubicBezTo>
                    <a:cubicBezTo>
                      <a:pt x="233315" y="2934195"/>
                      <a:pt x="25360" y="3270220"/>
                      <a:pt x="244728" y="3170681"/>
                    </a:cubicBezTo>
                    <a:cubicBezTo>
                      <a:pt x="617525" y="3000766"/>
                      <a:pt x="618793" y="3376734"/>
                      <a:pt x="514182" y="3354543"/>
                    </a:cubicBezTo>
                    <a:cubicBezTo>
                      <a:pt x="437466" y="3338059"/>
                      <a:pt x="476141" y="3275292"/>
                      <a:pt x="883175" y="3190969"/>
                    </a:cubicBezTo>
                    <a:cubicBezTo>
                      <a:pt x="910437" y="3185263"/>
                      <a:pt x="907901" y="3144052"/>
                      <a:pt x="881273" y="3136444"/>
                    </a:cubicBezTo>
                    <a:cubicBezTo>
                      <a:pt x="880639" y="3136444"/>
                      <a:pt x="880005" y="3136444"/>
                      <a:pt x="880005" y="3135810"/>
                    </a:cubicBezTo>
                    <a:lnTo>
                      <a:pt x="720869" y="3090161"/>
                    </a:lnTo>
                    <a:cubicBezTo>
                      <a:pt x="707554" y="3086357"/>
                      <a:pt x="656834" y="3078749"/>
                      <a:pt x="657468" y="3059729"/>
                    </a:cubicBezTo>
                    <a:cubicBezTo>
                      <a:pt x="658736" y="3038807"/>
                      <a:pt x="706286" y="3040075"/>
                      <a:pt x="715797" y="3040709"/>
                    </a:cubicBezTo>
                    <a:cubicBezTo>
                      <a:pt x="867959" y="3027395"/>
                      <a:pt x="892051" y="3019786"/>
                      <a:pt x="925654" y="2825780"/>
                    </a:cubicBezTo>
                    <a:cubicBezTo>
                      <a:pt x="930726" y="2801053"/>
                      <a:pt x="923752" y="2775059"/>
                      <a:pt x="911072" y="2752235"/>
                    </a:cubicBezTo>
                    <a:cubicBezTo>
                      <a:pt x="900293" y="2732580"/>
                      <a:pt x="888881" y="2712292"/>
                      <a:pt x="881273" y="2698344"/>
                    </a:cubicBezTo>
                    <a:cubicBezTo>
                      <a:pt x="771589" y="2547449"/>
                      <a:pt x="788708" y="2487219"/>
                      <a:pt x="886979" y="2329350"/>
                    </a:cubicBezTo>
                    <a:cubicBezTo>
                      <a:pt x="896489" y="2312866"/>
                      <a:pt x="905999" y="2296382"/>
                      <a:pt x="916778" y="2283068"/>
                    </a:cubicBezTo>
                    <a:cubicBezTo>
                      <a:pt x="966230" y="2218399"/>
                      <a:pt x="979544" y="2131539"/>
                      <a:pt x="959890" y="2051020"/>
                    </a:cubicBezTo>
                    <a:cubicBezTo>
                      <a:pt x="952282" y="2027562"/>
                      <a:pt x="954184" y="2013614"/>
                      <a:pt x="984617" y="2022490"/>
                    </a:cubicBezTo>
                    <a:lnTo>
                      <a:pt x="1185598" y="2080185"/>
                    </a:lnTo>
                    <a:lnTo>
                      <a:pt x="1386579" y="2137880"/>
                    </a:lnTo>
                    <a:cubicBezTo>
                      <a:pt x="1415109" y="2146122"/>
                      <a:pt x="1409403" y="2158802"/>
                      <a:pt x="1392285" y="2175286"/>
                    </a:cubicBezTo>
                    <a:cubicBezTo>
                      <a:pt x="1332054" y="2234249"/>
                      <a:pt x="1297183" y="2315402"/>
                      <a:pt x="1305425" y="2394019"/>
                    </a:cubicBezTo>
                    <a:cubicBezTo>
                      <a:pt x="1307327" y="2411137"/>
                      <a:pt x="1306693" y="2430158"/>
                      <a:pt x="1306059" y="2449178"/>
                    </a:cubicBezTo>
                    <a:cubicBezTo>
                      <a:pt x="1304791" y="2635577"/>
                      <a:pt x="1287673" y="2695174"/>
                      <a:pt x="1114588" y="2764915"/>
                    </a:cubicBezTo>
                    <a:cubicBezTo>
                      <a:pt x="1095568" y="2773791"/>
                      <a:pt x="1075914" y="2782667"/>
                      <a:pt x="1056260" y="2793445"/>
                    </a:cubicBezTo>
                    <a:cubicBezTo>
                      <a:pt x="1033435" y="2806125"/>
                      <a:pt x="1013781" y="2824512"/>
                      <a:pt x="1004905" y="2847970"/>
                    </a:cubicBezTo>
                    <a:cubicBezTo>
                      <a:pt x="928824" y="3029296"/>
                      <a:pt x="947210" y="3048951"/>
                      <a:pt x="1068940" y="3141516"/>
                    </a:cubicBezTo>
                    <a:lnTo>
                      <a:pt x="1068940" y="3141516"/>
                    </a:lnTo>
                    <a:cubicBezTo>
                      <a:pt x="1077182" y="3146588"/>
                      <a:pt x="1111418" y="3167511"/>
                      <a:pt x="1108248" y="3188433"/>
                    </a:cubicBezTo>
                    <a:cubicBezTo>
                      <a:pt x="1100640" y="3237886"/>
                      <a:pt x="978911" y="3279096"/>
                      <a:pt x="989689" y="3209355"/>
                    </a:cubicBezTo>
                    <a:cubicBezTo>
                      <a:pt x="1004905" y="3115522"/>
                      <a:pt x="1553957" y="3308895"/>
                      <a:pt x="1701047" y="2617824"/>
                    </a:cubicBezTo>
                    <a:cubicBezTo>
                      <a:pt x="1722604" y="2517017"/>
                      <a:pt x="1813901" y="2364855"/>
                      <a:pt x="1940069" y="2250099"/>
                    </a:cubicBezTo>
                    <a:cubicBezTo>
                      <a:pt x="1952749" y="2242491"/>
                      <a:pt x="1957187" y="2236151"/>
                      <a:pt x="1961625" y="2226641"/>
                    </a:cubicBezTo>
                    <a:lnTo>
                      <a:pt x="1966697" y="2223471"/>
                    </a:lnTo>
                    <a:lnTo>
                      <a:pt x="1969867" y="2211424"/>
                    </a:lnTo>
                    <a:cubicBezTo>
                      <a:pt x="1954017" y="2188600"/>
                      <a:pt x="1957187" y="2156900"/>
                      <a:pt x="1923584" y="2155632"/>
                    </a:cubicBezTo>
                    <a:cubicBezTo>
                      <a:pt x="1874132" y="2153096"/>
                      <a:pt x="1854477" y="2092865"/>
                      <a:pt x="1849405" y="2059896"/>
                    </a:cubicBezTo>
                    <a:cubicBezTo>
                      <a:pt x="1833555" y="1966697"/>
                      <a:pt x="1839895" y="1917878"/>
                      <a:pt x="1787906" y="1837993"/>
                    </a:cubicBezTo>
                    <a:cubicBezTo>
                      <a:pt x="1752402" y="1785370"/>
                      <a:pt x="1646522" y="1680125"/>
                      <a:pt x="1614188" y="1626234"/>
                    </a:cubicBezTo>
                    <a:cubicBezTo>
                      <a:pt x="1546349" y="1509576"/>
                      <a:pt x="1477242" y="1396723"/>
                      <a:pt x="1408135" y="1282601"/>
                    </a:cubicBezTo>
                    <a:cubicBezTo>
                      <a:pt x="1389749" y="1252802"/>
                      <a:pt x="1384042" y="1219834"/>
                      <a:pt x="1403063" y="1189402"/>
                    </a:cubicBezTo>
                    <a:cubicBezTo>
                      <a:pt x="1416377" y="1169113"/>
                      <a:pt x="1432227" y="1152629"/>
                      <a:pt x="1448711" y="1142485"/>
                    </a:cubicBezTo>
                    <a:cubicBezTo>
                      <a:pt x="1465196" y="1132341"/>
                      <a:pt x="1486752" y="1126001"/>
                      <a:pt x="1510844" y="1123465"/>
                    </a:cubicBezTo>
                    <a:cubicBezTo>
                      <a:pt x="1548251" y="1119661"/>
                      <a:pt x="1572977" y="1140583"/>
                      <a:pt x="1591364" y="1170381"/>
                    </a:cubicBezTo>
                    <a:cubicBezTo>
                      <a:pt x="1661739" y="1285771"/>
                      <a:pt x="1732748" y="1396723"/>
                      <a:pt x="1802489" y="1510844"/>
                    </a:cubicBezTo>
                    <a:cubicBezTo>
                      <a:pt x="1837993" y="1563467"/>
                      <a:pt x="1881106" y="1706753"/>
                      <a:pt x="1911538" y="1762546"/>
                    </a:cubicBezTo>
                    <a:cubicBezTo>
                      <a:pt x="1958455" y="1845601"/>
                      <a:pt x="2006640" y="1864621"/>
                      <a:pt x="2080819" y="1918512"/>
                    </a:cubicBezTo>
                    <a:cubicBezTo>
                      <a:pt x="2106179" y="1937533"/>
                      <a:pt x="2152462" y="1983181"/>
                      <a:pt x="2132174" y="2028196"/>
                    </a:cubicBezTo>
                    <a:cubicBezTo>
                      <a:pt x="2118859" y="2056726"/>
                      <a:pt x="2147390" y="2066870"/>
                      <a:pt x="2160704" y="2094767"/>
                    </a:cubicBezTo>
                    <a:lnTo>
                      <a:pt x="2172750" y="2097937"/>
                    </a:lnTo>
                    <a:lnTo>
                      <a:pt x="2184162" y="2090963"/>
                    </a:lnTo>
                    <a:lnTo>
                      <a:pt x="2187966" y="2092231"/>
                    </a:lnTo>
                    <a:cubicBezTo>
                      <a:pt x="2307160" y="2045314"/>
                      <a:pt x="2427622" y="2023124"/>
                      <a:pt x="2553790" y="2035804"/>
                    </a:cubicBezTo>
                    <a:cubicBezTo>
                      <a:pt x="2683762" y="2049118"/>
                      <a:pt x="2809296" y="2085891"/>
                      <a:pt x="2917077" y="2158168"/>
                    </a:cubicBezTo>
                    <a:cubicBezTo>
                      <a:pt x="3007107" y="2215229"/>
                      <a:pt x="3086992" y="2284970"/>
                      <a:pt x="3144687" y="2378803"/>
                    </a:cubicBezTo>
                    <a:cubicBezTo>
                      <a:pt x="3163707" y="2404797"/>
                      <a:pt x="3180825" y="2432694"/>
                      <a:pt x="3194139" y="2459956"/>
                    </a:cubicBezTo>
                    <a:cubicBezTo>
                      <a:pt x="3343132" y="2742724"/>
                      <a:pt x="3360250" y="3164341"/>
                      <a:pt x="2979844" y="3464227"/>
                    </a:cubicBezTo>
                    <a:cubicBezTo>
                      <a:pt x="2966530" y="3479443"/>
                      <a:pt x="2945608" y="3481345"/>
                      <a:pt x="2934196" y="3499098"/>
                    </a:cubicBezTo>
                    <a:lnTo>
                      <a:pt x="2896789" y="3521922"/>
                    </a:lnTo>
                    <a:cubicBezTo>
                      <a:pt x="2786471" y="3580885"/>
                      <a:pt x="2667278" y="3620827"/>
                      <a:pt x="2539208" y="3628435"/>
                    </a:cubicBezTo>
                    <a:lnTo>
                      <a:pt x="2539208" y="3628435"/>
                    </a:lnTo>
                    <a:cubicBezTo>
                      <a:pt x="2250733" y="3642384"/>
                      <a:pt x="1981279" y="3506072"/>
                      <a:pt x="1822777" y="3280998"/>
                    </a:cubicBezTo>
                    <a:cubicBezTo>
                      <a:pt x="1775860" y="3215061"/>
                      <a:pt x="1766984" y="3128202"/>
                      <a:pt x="1799953" y="3054023"/>
                    </a:cubicBezTo>
                    <a:cubicBezTo>
                      <a:pt x="1856380" y="2929123"/>
                      <a:pt x="1808829" y="2705318"/>
                      <a:pt x="1701681" y="2852408"/>
                    </a:cubicBezTo>
                    <a:cubicBezTo>
                      <a:pt x="1611018" y="2977308"/>
                      <a:pt x="1909002" y="2951947"/>
                      <a:pt x="1909002" y="2842898"/>
                    </a:cubicBezTo>
                    <a:cubicBezTo>
                      <a:pt x="1909002" y="2520821"/>
                      <a:pt x="2170214" y="2259609"/>
                      <a:pt x="2492291" y="2259609"/>
                    </a:cubicBezTo>
                    <a:cubicBezTo>
                      <a:pt x="2817538" y="2259609"/>
                      <a:pt x="3080652" y="2525259"/>
                      <a:pt x="3075580" y="2851774"/>
                    </a:cubicBezTo>
                    <a:cubicBezTo>
                      <a:pt x="3071141" y="3168779"/>
                      <a:pt x="2810564" y="3426187"/>
                      <a:pt x="2492925" y="3426820"/>
                    </a:cubicBezTo>
                    <a:cubicBezTo>
                      <a:pt x="2279264" y="3427454"/>
                      <a:pt x="2022490" y="3227107"/>
                      <a:pt x="1990155" y="3142150"/>
                    </a:cubicBezTo>
                    <a:cubicBezTo>
                      <a:pt x="1824045" y="2706586"/>
                      <a:pt x="3459789" y="3084455"/>
                      <a:pt x="3193505" y="3461691"/>
                    </a:cubicBezTo>
                    <a:cubicBezTo>
                      <a:pt x="2728142" y="4120427"/>
                      <a:pt x="3920714" y="3554890"/>
                      <a:pt x="3873797" y="3710856"/>
                    </a:cubicBezTo>
                    <a:cubicBezTo>
                      <a:pt x="3834489" y="3842096"/>
                      <a:pt x="3708321" y="3674718"/>
                      <a:pt x="3670914" y="3663306"/>
                    </a:cubicBezTo>
                    <a:cubicBezTo>
                      <a:pt x="3633508" y="3651894"/>
                      <a:pt x="3612586" y="3611317"/>
                      <a:pt x="3623998" y="3574544"/>
                    </a:cubicBezTo>
                    <a:lnTo>
                      <a:pt x="3850973" y="2837826"/>
                    </a:lnTo>
                    <a:cubicBezTo>
                      <a:pt x="3856679" y="2819440"/>
                      <a:pt x="3869359" y="2804857"/>
                      <a:pt x="3885843" y="2795981"/>
                    </a:cubicBezTo>
                    <a:lnTo>
                      <a:pt x="3902962" y="2790909"/>
                    </a:lnTo>
                    <a:lnTo>
                      <a:pt x="4049418" y="2315402"/>
                    </a:lnTo>
                    <a:lnTo>
                      <a:pt x="3949879" y="2284970"/>
                    </a:lnTo>
                    <a:cubicBezTo>
                      <a:pt x="3916276" y="2274825"/>
                      <a:pt x="3896622" y="2238053"/>
                      <a:pt x="3907400" y="2204451"/>
                    </a:cubicBezTo>
                    <a:lnTo>
                      <a:pt x="4011377" y="1865889"/>
                    </a:lnTo>
                    <a:cubicBezTo>
                      <a:pt x="4052588" y="1732114"/>
                      <a:pt x="4195874" y="1655398"/>
                      <a:pt x="4330284" y="1697243"/>
                    </a:cubicBezTo>
                    <a:lnTo>
                      <a:pt x="4330284" y="1697243"/>
                    </a:lnTo>
                    <a:lnTo>
                      <a:pt x="4442504" y="1732114"/>
                    </a:lnTo>
                    <a:cubicBezTo>
                      <a:pt x="4466596" y="1739722"/>
                      <a:pt x="4480544" y="1765716"/>
                      <a:pt x="4472936" y="1789808"/>
                    </a:cubicBezTo>
                    <a:lnTo>
                      <a:pt x="4306826" y="2328082"/>
                    </a:lnTo>
                    <a:cubicBezTo>
                      <a:pt x="4296682" y="2361685"/>
                      <a:pt x="4261177" y="2380705"/>
                      <a:pt x="4227575" y="2369927"/>
                    </a:cubicBezTo>
                    <a:lnTo>
                      <a:pt x="4116623" y="2335690"/>
                    </a:lnTo>
                    <a:lnTo>
                      <a:pt x="3970167" y="2811197"/>
                    </a:lnTo>
                    <a:lnTo>
                      <a:pt x="3980945" y="2825146"/>
                    </a:lnTo>
                    <a:cubicBezTo>
                      <a:pt x="3989187" y="2840996"/>
                      <a:pt x="3991723" y="2860650"/>
                      <a:pt x="3986017" y="2879036"/>
                    </a:cubicBezTo>
                    <a:lnTo>
                      <a:pt x="3781232" y="3550452"/>
                    </a:lnTo>
                    <a:cubicBezTo>
                      <a:pt x="3774258" y="3573276"/>
                      <a:pt x="3792644" y="3595467"/>
                      <a:pt x="3816737" y="3592931"/>
                    </a:cubicBezTo>
                    <a:cubicBezTo>
                      <a:pt x="3816737" y="3592931"/>
                      <a:pt x="4124865" y="3341863"/>
                      <a:pt x="4391783" y="3537138"/>
                    </a:cubicBezTo>
                    <a:cubicBezTo>
                      <a:pt x="4744292" y="3795814"/>
                      <a:pt x="5013112" y="3578349"/>
                      <a:pt x="5117090" y="3537772"/>
                    </a:cubicBezTo>
                    <a:cubicBezTo>
                      <a:pt x="5273056" y="3476907"/>
                      <a:pt x="5331385" y="3624631"/>
                      <a:pt x="5243892" y="3646187"/>
                    </a:cubicBezTo>
                    <a:cubicBezTo>
                      <a:pt x="5148790" y="3669646"/>
                      <a:pt x="5191269" y="3417310"/>
                      <a:pt x="5051153" y="3466129"/>
                    </a:cubicBezTo>
                    <a:cubicBezTo>
                      <a:pt x="5012478" y="3479443"/>
                      <a:pt x="4880604" y="3535870"/>
                      <a:pt x="4844466" y="3542844"/>
                    </a:cubicBezTo>
                    <a:cubicBezTo>
                      <a:pt x="4843198" y="3542844"/>
                      <a:pt x="4841930" y="3543478"/>
                      <a:pt x="4840662" y="3543478"/>
                    </a:cubicBezTo>
                    <a:cubicBezTo>
                      <a:pt x="4831786" y="3541576"/>
                      <a:pt x="4826714" y="3536504"/>
                      <a:pt x="4822275" y="3529530"/>
                    </a:cubicBezTo>
                    <a:cubicBezTo>
                      <a:pt x="4725272" y="3401460"/>
                      <a:pt x="4665675" y="3362786"/>
                      <a:pt x="4611784" y="3208721"/>
                    </a:cubicBezTo>
                    <a:cubicBezTo>
                      <a:pt x="4592130" y="3147222"/>
                      <a:pt x="4555358" y="3012178"/>
                      <a:pt x="4550920" y="2979844"/>
                    </a:cubicBezTo>
                    <a:cubicBezTo>
                      <a:pt x="4547749" y="2974772"/>
                      <a:pt x="4537605" y="2935463"/>
                      <a:pt x="4556625" y="2930391"/>
                    </a:cubicBezTo>
                    <a:lnTo>
                      <a:pt x="5172883" y="2772523"/>
                    </a:lnTo>
                    <a:cubicBezTo>
                      <a:pt x="5189367" y="2780765"/>
                      <a:pt x="5201413" y="2846068"/>
                      <a:pt x="5207753" y="2868892"/>
                    </a:cubicBezTo>
                    <a:lnTo>
                      <a:pt x="5231211" y="2952582"/>
                    </a:lnTo>
                    <a:cubicBezTo>
                      <a:pt x="5246428" y="3012812"/>
                      <a:pt x="5254670" y="3082553"/>
                      <a:pt x="5262278" y="3144686"/>
                    </a:cubicBezTo>
                    <a:cubicBezTo>
                      <a:pt x="5264814" y="3154196"/>
                      <a:pt x="5259108" y="3172583"/>
                      <a:pt x="5281298" y="3162438"/>
                    </a:cubicBezTo>
                    <a:cubicBezTo>
                      <a:pt x="5333287" y="3138980"/>
                      <a:pt x="5378936" y="3106646"/>
                      <a:pt x="5397322" y="3049585"/>
                    </a:cubicBezTo>
                    <a:lnTo>
                      <a:pt x="5397322" y="3049585"/>
                    </a:lnTo>
                    <a:cubicBezTo>
                      <a:pt x="5410002" y="3011544"/>
                      <a:pt x="5396054" y="2977308"/>
                      <a:pt x="5363085" y="2951947"/>
                    </a:cubicBezTo>
                    <a:cubicBezTo>
                      <a:pt x="5347235" y="2939901"/>
                      <a:pt x="5273056" y="2901227"/>
                      <a:pt x="5273056" y="2901227"/>
                    </a:cubicBezTo>
                    <a:cubicBezTo>
                      <a:pt x="5252134" y="2886011"/>
                      <a:pt x="5278128" y="2840362"/>
                      <a:pt x="5302221" y="2850506"/>
                    </a:cubicBezTo>
                    <a:lnTo>
                      <a:pt x="5378936" y="2889181"/>
                    </a:lnTo>
                    <a:lnTo>
                      <a:pt x="5378936" y="2889181"/>
                    </a:lnTo>
                    <a:cubicBezTo>
                      <a:pt x="5458187" y="2924685"/>
                      <a:pt x="5493692" y="3012812"/>
                      <a:pt x="5450579" y="3088259"/>
                    </a:cubicBezTo>
                    <a:cubicBezTo>
                      <a:pt x="5416342" y="3157366"/>
                      <a:pt x="5362451" y="3204283"/>
                      <a:pt x="5290174" y="3229009"/>
                    </a:cubicBezTo>
                    <a:cubicBezTo>
                      <a:pt x="5271154" y="3235984"/>
                      <a:pt x="5262912" y="3275292"/>
                      <a:pt x="5266716" y="3300652"/>
                    </a:cubicBezTo>
                    <a:cubicBezTo>
                      <a:pt x="5274958" y="3354543"/>
                      <a:pt x="5169712" y="3338059"/>
                      <a:pt x="5210923" y="3419212"/>
                    </a:cubicBezTo>
                    <a:cubicBezTo>
                      <a:pt x="5263546" y="3521922"/>
                      <a:pt x="5865855" y="3339327"/>
                      <a:pt x="5754903" y="3438232"/>
                    </a:cubicBezTo>
                    <a:cubicBezTo>
                      <a:pt x="5550118" y="3620827"/>
                      <a:pt x="5539974" y="3163072"/>
                      <a:pt x="5711157" y="2832754"/>
                    </a:cubicBezTo>
                    <a:cubicBezTo>
                      <a:pt x="5714327" y="2827048"/>
                      <a:pt x="5713692" y="2820073"/>
                      <a:pt x="5710522" y="2814367"/>
                    </a:cubicBezTo>
                    <a:cubicBezTo>
                      <a:pt x="5576113" y="2593732"/>
                      <a:pt x="5283834" y="1992691"/>
                      <a:pt x="5240088" y="1900126"/>
                    </a:cubicBezTo>
                    <a:cubicBezTo>
                      <a:pt x="5226139" y="1867157"/>
                      <a:pt x="5225505" y="1846869"/>
                      <a:pt x="5247062" y="1833555"/>
                    </a:cubicBezTo>
                    <a:lnTo>
                      <a:pt x="5247062" y="1833555"/>
                    </a:lnTo>
                    <a:lnTo>
                      <a:pt x="5247062" y="1833555"/>
                    </a:lnTo>
                    <a:lnTo>
                      <a:pt x="5247062" y="1833555"/>
                    </a:lnTo>
                    <a:cubicBezTo>
                      <a:pt x="5254036" y="1829117"/>
                      <a:pt x="5264180" y="1825947"/>
                      <a:pt x="5276226" y="1823411"/>
                    </a:cubicBezTo>
                    <a:lnTo>
                      <a:pt x="5642684" y="1751768"/>
                    </a:lnTo>
                    <a:cubicBezTo>
                      <a:pt x="5695306" y="1741624"/>
                      <a:pt x="5718765" y="1771422"/>
                      <a:pt x="5733981" y="1816437"/>
                    </a:cubicBezTo>
                    <a:cubicBezTo>
                      <a:pt x="5844299" y="2049118"/>
                      <a:pt x="5916575" y="2274192"/>
                      <a:pt x="6032599" y="2486585"/>
                    </a:cubicBezTo>
                    <a:cubicBezTo>
                      <a:pt x="6104242" y="2615923"/>
                      <a:pt x="6180324" y="2749699"/>
                      <a:pt x="6255137" y="2876500"/>
                    </a:cubicBezTo>
                    <a:cubicBezTo>
                      <a:pt x="6333754" y="3010910"/>
                      <a:pt x="6413005" y="3137712"/>
                      <a:pt x="6477674" y="3280364"/>
                    </a:cubicBezTo>
                    <a:cubicBezTo>
                      <a:pt x="6497328" y="3323477"/>
                      <a:pt x="6506204" y="3360883"/>
                      <a:pt x="6468164" y="3395754"/>
                    </a:cubicBezTo>
                    <a:cubicBezTo>
                      <a:pt x="6432659" y="3431259"/>
                      <a:pt x="6406031" y="3416676"/>
                      <a:pt x="6377500" y="3402728"/>
                    </a:cubicBezTo>
                    <a:cubicBezTo>
                      <a:pt x="6324878" y="3372296"/>
                      <a:pt x="6291909" y="3360249"/>
                      <a:pt x="6312197" y="3292410"/>
                    </a:cubicBezTo>
                    <a:cubicBezTo>
                      <a:pt x="6319171" y="3271488"/>
                      <a:pt x="6269719" y="3206185"/>
                      <a:pt x="6257673" y="3187165"/>
                    </a:cubicBezTo>
                    <a:cubicBezTo>
                      <a:pt x="6163839" y="3039441"/>
                      <a:pt x="6087124" y="2932927"/>
                      <a:pt x="6044012" y="2760477"/>
                    </a:cubicBezTo>
                    <a:cubicBezTo>
                      <a:pt x="6028795" y="2693906"/>
                      <a:pt x="6002801" y="2689468"/>
                      <a:pt x="5947642" y="2731946"/>
                    </a:cubicBezTo>
                    <a:cubicBezTo>
                      <a:pt x="5928622" y="2746529"/>
                      <a:pt x="5911503" y="2758575"/>
                      <a:pt x="5894385" y="2769987"/>
                    </a:cubicBezTo>
                    <a:cubicBezTo>
                      <a:pt x="5846834" y="2801687"/>
                      <a:pt x="5842397" y="2870160"/>
                      <a:pt x="5884875" y="2908201"/>
                    </a:cubicBezTo>
                    <a:lnTo>
                      <a:pt x="5884875" y="2908201"/>
                    </a:lnTo>
                    <a:cubicBezTo>
                      <a:pt x="5922282" y="2941803"/>
                      <a:pt x="5980611" y="2937365"/>
                      <a:pt x="6012311" y="2898057"/>
                    </a:cubicBezTo>
                    <a:cubicBezTo>
                      <a:pt x="6127701" y="2756039"/>
                      <a:pt x="6303321" y="2474538"/>
                      <a:pt x="6364186" y="2630505"/>
                    </a:cubicBezTo>
                    <a:cubicBezTo>
                      <a:pt x="6438365" y="2820707"/>
                      <a:pt x="6812431" y="2499265"/>
                      <a:pt x="6607012" y="2413040"/>
                    </a:cubicBezTo>
                    <a:cubicBezTo>
                      <a:pt x="6507473" y="2370561"/>
                      <a:pt x="6480844" y="2811831"/>
                      <a:pt x="6587992" y="3123130"/>
                    </a:cubicBezTo>
                    <a:cubicBezTo>
                      <a:pt x="6710356" y="3478175"/>
                      <a:pt x="6839693" y="3795814"/>
                      <a:pt x="6605109" y="3784402"/>
                    </a:cubicBezTo>
                    <a:cubicBezTo>
                      <a:pt x="6378768" y="3773624"/>
                      <a:pt x="6775658" y="3444573"/>
                      <a:pt x="6793411" y="3417944"/>
                    </a:cubicBezTo>
                    <a:cubicBezTo>
                      <a:pt x="6882172" y="3283534"/>
                      <a:pt x="6820673" y="2917077"/>
                      <a:pt x="6801019" y="2814367"/>
                    </a:cubicBezTo>
                    <a:cubicBezTo>
                      <a:pt x="6798482" y="2799785"/>
                      <a:pt x="6782632" y="2792177"/>
                      <a:pt x="6769318" y="2798517"/>
                    </a:cubicBezTo>
                    <a:cubicBezTo>
                      <a:pt x="6663439" y="2853042"/>
                      <a:pt x="6612718" y="2979844"/>
                      <a:pt x="6655830" y="3094600"/>
                    </a:cubicBezTo>
                    <a:cubicBezTo>
                      <a:pt x="6686897" y="3178289"/>
                      <a:pt x="6790875" y="3227107"/>
                      <a:pt x="6892950" y="3235984"/>
                    </a:cubicBezTo>
                    <a:cubicBezTo>
                      <a:pt x="6955083" y="3241056"/>
                      <a:pt x="6998195" y="3175753"/>
                      <a:pt x="6969031" y="3120594"/>
                    </a:cubicBezTo>
                    <a:cubicBezTo>
                      <a:pt x="6935429" y="3056559"/>
                      <a:pt x="6897388" y="2966530"/>
                      <a:pt x="6880270" y="2863186"/>
                    </a:cubicBezTo>
                    <a:cubicBezTo>
                      <a:pt x="6807992" y="2421916"/>
                      <a:pt x="7104075" y="2000933"/>
                      <a:pt x="7545346" y="1931826"/>
                    </a:cubicBezTo>
                    <a:cubicBezTo>
                      <a:pt x="7797682" y="1892518"/>
                      <a:pt x="8041141" y="1975573"/>
                      <a:pt x="8214859" y="2137246"/>
                    </a:cubicBezTo>
                    <a:cubicBezTo>
                      <a:pt x="8245292" y="2165142"/>
                      <a:pt x="8283967" y="2182260"/>
                      <a:pt x="8324543" y="2187332"/>
                    </a:cubicBezTo>
                    <a:lnTo>
                      <a:pt x="8326445" y="2187332"/>
                    </a:lnTo>
                    <a:cubicBezTo>
                      <a:pt x="8348001" y="2189868"/>
                      <a:pt x="8369558" y="2187966"/>
                      <a:pt x="8391114" y="2184162"/>
                    </a:cubicBezTo>
                    <a:cubicBezTo>
                      <a:pt x="8507772" y="2160704"/>
                      <a:pt x="8626331" y="2227909"/>
                      <a:pt x="8664372" y="2343933"/>
                    </a:cubicBezTo>
                    <a:cubicBezTo>
                      <a:pt x="8696706" y="2442204"/>
                      <a:pt x="8671346" y="2532233"/>
                      <a:pt x="8598435" y="2586124"/>
                    </a:cubicBezTo>
                    <a:cubicBezTo>
                      <a:pt x="8565467" y="2610217"/>
                      <a:pt x="8518550" y="2596268"/>
                      <a:pt x="8503333" y="2558228"/>
                    </a:cubicBezTo>
                    <a:lnTo>
                      <a:pt x="8396186" y="2281166"/>
                    </a:lnTo>
                    <a:cubicBezTo>
                      <a:pt x="8375898" y="2235517"/>
                      <a:pt x="8328347" y="2248831"/>
                      <a:pt x="8346100" y="2298284"/>
                    </a:cubicBezTo>
                    <a:cubicBezTo>
                      <a:pt x="8367022" y="2357881"/>
                      <a:pt x="8450076" y="2521455"/>
                      <a:pt x="8462757" y="2620360"/>
                    </a:cubicBezTo>
                    <a:cubicBezTo>
                      <a:pt x="8518550" y="3048951"/>
                      <a:pt x="8219932" y="3447109"/>
                      <a:pt x="7793243" y="3514314"/>
                    </a:cubicBezTo>
                    <a:cubicBezTo>
                      <a:pt x="7587824" y="3546648"/>
                      <a:pt x="7377967" y="3497195"/>
                      <a:pt x="7215027" y="3391316"/>
                    </a:cubicBezTo>
                    <a:cubicBezTo>
                      <a:pt x="7191568" y="3376100"/>
                      <a:pt x="7099637" y="3279730"/>
                      <a:pt x="7161136" y="3208087"/>
                    </a:cubicBezTo>
                    <a:cubicBezTo>
                      <a:pt x="7276526" y="3072409"/>
                      <a:pt x="7440734" y="3195407"/>
                      <a:pt x="7381137" y="3231546"/>
                    </a:cubicBezTo>
                    <a:cubicBezTo>
                      <a:pt x="7317736" y="3269586"/>
                      <a:pt x="7354509" y="3167511"/>
                      <a:pt x="7271454" y="3098404"/>
                    </a:cubicBezTo>
                    <a:cubicBezTo>
                      <a:pt x="7195373" y="3035003"/>
                      <a:pt x="7133873" y="2921515"/>
                      <a:pt x="7116755" y="2812465"/>
                    </a:cubicBezTo>
                    <a:cubicBezTo>
                      <a:pt x="7067302" y="2503069"/>
                      <a:pt x="7281598" y="2212059"/>
                      <a:pt x="7594164" y="2169580"/>
                    </a:cubicBezTo>
                    <a:cubicBezTo>
                      <a:pt x="7897221" y="2128369"/>
                      <a:pt x="8179355" y="2341396"/>
                      <a:pt x="8223736" y="2643819"/>
                    </a:cubicBezTo>
                    <a:cubicBezTo>
                      <a:pt x="8268116" y="2946241"/>
                      <a:pt x="8059527" y="3223303"/>
                      <a:pt x="7757739" y="3277194"/>
                    </a:cubicBezTo>
                    <a:cubicBezTo>
                      <a:pt x="7684828" y="3290508"/>
                      <a:pt x="7489553" y="3300652"/>
                      <a:pt x="7543443" y="3180191"/>
                    </a:cubicBezTo>
                    <a:cubicBezTo>
                      <a:pt x="7594164" y="3066069"/>
                      <a:pt x="8405696" y="3544746"/>
                      <a:pt x="8405696" y="3544746"/>
                    </a:cubicBezTo>
                    <a:cubicBezTo>
                      <a:pt x="8713190" y="3715928"/>
                      <a:pt x="9305989" y="3544746"/>
                      <a:pt x="9238150" y="3310797"/>
                    </a:cubicBezTo>
                    <a:cubicBezTo>
                      <a:pt x="9238150" y="3310797"/>
                      <a:pt x="9059360" y="2986818"/>
                      <a:pt x="8963624" y="3078115"/>
                    </a:cubicBezTo>
                    <a:cubicBezTo>
                      <a:pt x="8713190" y="3317771"/>
                      <a:pt x="9596366" y="3459155"/>
                      <a:pt x="9846166" y="3491489"/>
                    </a:cubicBezTo>
                    <a:cubicBezTo>
                      <a:pt x="9978039" y="3508608"/>
                      <a:pt x="10161902" y="3493391"/>
                      <a:pt x="10123227" y="3303189"/>
                    </a:cubicBezTo>
                    <a:cubicBezTo>
                      <a:pt x="10108646" y="3231546"/>
                      <a:pt x="10004668" y="3216329"/>
                      <a:pt x="9983111" y="3224571"/>
                    </a:cubicBezTo>
                    <a:cubicBezTo>
                      <a:pt x="9975504" y="3227107"/>
                      <a:pt x="9953947" y="3249298"/>
                      <a:pt x="9958385" y="3260076"/>
                    </a:cubicBezTo>
                    <a:cubicBezTo>
                      <a:pt x="9969797" y="3286070"/>
                      <a:pt x="9971065" y="3307627"/>
                      <a:pt x="9991354" y="3328549"/>
                    </a:cubicBezTo>
                    <a:cubicBezTo>
                      <a:pt x="9996425" y="3342497"/>
                      <a:pt x="10014178" y="3352641"/>
                      <a:pt x="10026224" y="3360883"/>
                    </a:cubicBezTo>
                    <a:cubicBezTo>
                      <a:pt x="10092161" y="3411604"/>
                      <a:pt x="10144150" y="3492758"/>
                      <a:pt x="10198675" y="3554890"/>
                    </a:cubicBezTo>
                    <a:cubicBezTo>
                      <a:pt x="10219597" y="3578349"/>
                      <a:pt x="10221499" y="3604977"/>
                      <a:pt x="10198041" y="3625899"/>
                    </a:cubicBezTo>
                    <a:cubicBezTo>
                      <a:pt x="10182190" y="3638580"/>
                      <a:pt x="10168876" y="3654430"/>
                      <a:pt x="10148588" y="3661404"/>
                    </a:cubicBezTo>
                    <a:cubicBezTo>
                      <a:pt x="10135274" y="3667110"/>
                      <a:pt x="10121960" y="3660770"/>
                      <a:pt x="10110547" y="3653162"/>
                    </a:cubicBezTo>
                    <a:cubicBezTo>
                      <a:pt x="10059826" y="3594833"/>
                      <a:pt x="10000864" y="3525726"/>
                      <a:pt x="9955849" y="3462325"/>
                    </a:cubicBezTo>
                    <a:cubicBezTo>
                      <a:pt x="9939365" y="3408434"/>
                      <a:pt x="9902593" y="3373563"/>
                      <a:pt x="9858212" y="3343131"/>
                    </a:cubicBezTo>
                    <a:cubicBezTo>
                      <a:pt x="9852506" y="3339961"/>
                      <a:pt x="9845532" y="3341863"/>
                      <a:pt x="9839192" y="3345667"/>
                    </a:cubicBezTo>
                    <a:cubicBezTo>
                      <a:pt x="9794811" y="3369126"/>
                      <a:pt x="9765646" y="3363419"/>
                      <a:pt x="9733312" y="3324111"/>
                    </a:cubicBezTo>
                    <a:lnTo>
                      <a:pt x="8944604" y="2362319"/>
                    </a:lnTo>
                    <a:cubicBezTo>
                      <a:pt x="8914806" y="2326180"/>
                      <a:pt x="8916708" y="2291944"/>
                      <a:pt x="8948408" y="2257707"/>
                    </a:cubicBezTo>
                    <a:cubicBezTo>
                      <a:pt x="8953480" y="2252001"/>
                      <a:pt x="8957284" y="2248831"/>
                      <a:pt x="8953480" y="2239955"/>
                    </a:cubicBezTo>
                    <a:cubicBezTo>
                      <a:pt x="8930656" y="2187966"/>
                      <a:pt x="8902759" y="2142318"/>
                      <a:pt x="8850771" y="2116323"/>
                    </a:cubicBezTo>
                    <a:cubicBezTo>
                      <a:pt x="8842528" y="2109983"/>
                      <a:pt x="8838091" y="2099205"/>
                      <a:pt x="8827947" y="2094133"/>
                    </a:cubicBezTo>
                    <a:lnTo>
                      <a:pt x="8732845" y="1974305"/>
                    </a:lnTo>
                    <a:cubicBezTo>
                      <a:pt x="8722700" y="1959723"/>
                      <a:pt x="8702412" y="1938800"/>
                      <a:pt x="8693536" y="1924852"/>
                    </a:cubicBezTo>
                    <a:lnTo>
                      <a:pt x="8693536" y="1924852"/>
                    </a:lnTo>
                    <a:cubicBezTo>
                      <a:pt x="8689098" y="1885544"/>
                      <a:pt x="8732211" y="1850673"/>
                      <a:pt x="8764546" y="1841797"/>
                    </a:cubicBezTo>
                    <a:cubicBezTo>
                      <a:pt x="8782298" y="1837359"/>
                      <a:pt x="8806390" y="1855111"/>
                      <a:pt x="8817168" y="1870328"/>
                    </a:cubicBezTo>
                    <a:lnTo>
                      <a:pt x="8937630" y="2016784"/>
                    </a:lnTo>
                    <a:cubicBezTo>
                      <a:pt x="8949042" y="2030732"/>
                      <a:pt x="8949042" y="2052922"/>
                      <a:pt x="8958552" y="2068138"/>
                    </a:cubicBezTo>
                    <a:cubicBezTo>
                      <a:pt x="8963624" y="2082087"/>
                      <a:pt x="8971233" y="2091597"/>
                      <a:pt x="8983913" y="2099205"/>
                    </a:cubicBezTo>
                    <a:cubicBezTo>
                      <a:pt x="9000397" y="2123297"/>
                      <a:pt x="9026391" y="2139147"/>
                      <a:pt x="9052385" y="2152462"/>
                    </a:cubicBezTo>
                    <a:cubicBezTo>
                      <a:pt x="9062530" y="2158802"/>
                      <a:pt x="9068236" y="2149292"/>
                      <a:pt x="9075210" y="2146756"/>
                    </a:cubicBezTo>
                    <a:cubicBezTo>
                      <a:pt x="9103106" y="2135343"/>
                      <a:pt x="9131003" y="2138513"/>
                      <a:pt x="9156997" y="2154998"/>
                    </a:cubicBezTo>
                    <a:cubicBezTo>
                      <a:pt x="9175383" y="2169580"/>
                      <a:pt x="9187430" y="2190502"/>
                      <a:pt x="9202646" y="2208888"/>
                    </a:cubicBezTo>
                    <a:lnTo>
                      <a:pt x="9952679" y="3123764"/>
                    </a:lnTo>
                    <a:cubicBezTo>
                      <a:pt x="10073775" y="3271488"/>
                      <a:pt x="10462422" y="3114254"/>
                      <a:pt x="10380001" y="3002034"/>
                    </a:cubicBezTo>
                    <a:cubicBezTo>
                      <a:pt x="10312796" y="2911371"/>
                      <a:pt x="10105476" y="3015982"/>
                      <a:pt x="10308359" y="3294947"/>
                    </a:cubicBezTo>
                    <a:lnTo>
                      <a:pt x="10492855" y="3492758"/>
                    </a:lnTo>
                    <a:lnTo>
                      <a:pt x="10496659" y="3496561"/>
                    </a:lnTo>
                    <a:cubicBezTo>
                      <a:pt x="10523287" y="3521288"/>
                      <a:pt x="10771819" y="3759675"/>
                      <a:pt x="10877065" y="3542210"/>
                    </a:cubicBezTo>
                    <a:cubicBezTo>
                      <a:pt x="10988016" y="3313967"/>
                      <a:pt x="10657064" y="3439501"/>
                      <a:pt x="10670378" y="3281632"/>
                    </a:cubicBezTo>
                    <a:cubicBezTo>
                      <a:pt x="10683692" y="3123764"/>
                      <a:pt x="10794010" y="3167511"/>
                      <a:pt x="10713490" y="3050219"/>
                    </a:cubicBezTo>
                    <a:cubicBezTo>
                      <a:pt x="10632971" y="2933561"/>
                      <a:pt x="10220865" y="1840529"/>
                      <a:pt x="10220865" y="1840529"/>
                    </a:cubicBezTo>
                    <a:lnTo>
                      <a:pt x="10155562" y="1694707"/>
                    </a:lnTo>
                    <a:lnTo>
                      <a:pt x="9991988" y="1758742"/>
                    </a:lnTo>
                    <a:cubicBezTo>
                      <a:pt x="9874062" y="1804391"/>
                      <a:pt x="9770084" y="1840529"/>
                      <a:pt x="9723168" y="1839895"/>
                    </a:cubicBezTo>
                    <a:cubicBezTo>
                      <a:pt x="9622360" y="1834189"/>
                      <a:pt x="9417575" y="1727041"/>
                      <a:pt x="9264778" y="1670615"/>
                    </a:cubicBezTo>
                    <a:cubicBezTo>
                      <a:pt x="9208986" y="1652862"/>
                      <a:pt x="9037804" y="1416377"/>
                      <a:pt x="8924316" y="1289575"/>
                    </a:cubicBezTo>
                    <a:cubicBezTo>
                      <a:pt x="8946506" y="1252168"/>
                      <a:pt x="8976304" y="1268019"/>
                      <a:pt x="8982644" y="1257241"/>
                    </a:cubicBezTo>
                    <a:cubicBezTo>
                      <a:pt x="8989619" y="1246462"/>
                      <a:pt x="8946506" y="1236318"/>
                      <a:pt x="8964893" y="1226808"/>
                    </a:cubicBezTo>
                    <a:cubicBezTo>
                      <a:pt x="9035267" y="1173551"/>
                      <a:pt x="9049215" y="1205886"/>
                      <a:pt x="9082818" y="1200180"/>
                    </a:cubicBezTo>
                    <a:cubicBezTo>
                      <a:pt x="9098668" y="1189402"/>
                      <a:pt x="9111982" y="1185597"/>
                      <a:pt x="9122761" y="1186865"/>
                    </a:cubicBezTo>
                    <a:lnTo>
                      <a:pt x="9122761" y="1186865"/>
                    </a:lnTo>
                    <a:cubicBezTo>
                      <a:pt x="9155095" y="1188768"/>
                      <a:pt x="9168409" y="1228710"/>
                      <a:pt x="9176017" y="1217932"/>
                    </a:cubicBezTo>
                    <a:cubicBezTo>
                      <a:pt x="9241954" y="1161505"/>
                      <a:pt x="9355442" y="1312399"/>
                      <a:pt x="9415673" y="1377068"/>
                    </a:cubicBezTo>
                    <a:cubicBezTo>
                      <a:pt x="9344664" y="1392918"/>
                      <a:pt x="9241320" y="1443639"/>
                      <a:pt x="9224836" y="1501334"/>
                    </a:cubicBezTo>
                    <a:cubicBezTo>
                      <a:pt x="9220398" y="1536839"/>
                      <a:pt x="9142415" y="1664274"/>
                      <a:pt x="9846166" y="1595801"/>
                    </a:cubicBezTo>
                    <a:lnTo>
                      <a:pt x="9880402" y="1588193"/>
                    </a:lnTo>
                    <a:lnTo>
                      <a:pt x="9847433" y="1560297"/>
                    </a:lnTo>
                    <a:cubicBezTo>
                      <a:pt x="9586856" y="1575513"/>
                      <a:pt x="9216594" y="1607848"/>
                      <a:pt x="9295845" y="1493726"/>
                    </a:cubicBezTo>
                    <a:cubicBezTo>
                      <a:pt x="9335154" y="1436665"/>
                      <a:pt x="9569103" y="1392918"/>
                      <a:pt x="9758672" y="1381506"/>
                    </a:cubicBezTo>
                    <a:cubicBezTo>
                      <a:pt x="9894350" y="1345368"/>
                      <a:pt x="10132737" y="1265483"/>
                      <a:pt x="10018616" y="1250266"/>
                    </a:cubicBezTo>
                    <a:lnTo>
                      <a:pt x="9803053" y="1185597"/>
                    </a:lnTo>
                    <a:cubicBezTo>
                      <a:pt x="9796712" y="1183695"/>
                      <a:pt x="9789739" y="1183061"/>
                      <a:pt x="9783398" y="1183695"/>
                    </a:cubicBezTo>
                    <a:cubicBezTo>
                      <a:pt x="9650256" y="1197644"/>
                      <a:pt x="9695271" y="1299719"/>
                      <a:pt x="9792909" y="1287673"/>
                    </a:cubicBezTo>
                    <a:cubicBezTo>
                      <a:pt x="9884206" y="1276895"/>
                      <a:pt x="10053486" y="1080986"/>
                      <a:pt x="9876598" y="1080986"/>
                    </a:cubicBezTo>
                    <a:lnTo>
                      <a:pt x="8814632" y="1078450"/>
                    </a:lnTo>
                    <a:cubicBezTo>
                      <a:pt x="8788004" y="1078450"/>
                      <a:pt x="8767081" y="1056894"/>
                      <a:pt x="8767081" y="1030265"/>
                    </a:cubicBezTo>
                    <a:cubicBezTo>
                      <a:pt x="8767081" y="1003637"/>
                      <a:pt x="8788638" y="982080"/>
                      <a:pt x="8814632" y="982080"/>
                    </a:cubicBezTo>
                    <a:cubicBezTo>
                      <a:pt x="8814632" y="982080"/>
                      <a:pt x="9820171" y="1016317"/>
                      <a:pt x="9830315" y="964328"/>
                    </a:cubicBezTo>
                    <a:cubicBezTo>
                      <a:pt x="9840459" y="912339"/>
                      <a:pt x="9801785" y="912339"/>
                      <a:pt x="9772621" y="912339"/>
                    </a:cubicBezTo>
                    <a:lnTo>
                      <a:pt x="8834287" y="912339"/>
                    </a:lnTo>
                    <a:lnTo>
                      <a:pt x="8883105" y="789342"/>
                    </a:lnTo>
                    <a:cubicBezTo>
                      <a:pt x="8964893" y="618793"/>
                      <a:pt x="9092962" y="471069"/>
                      <a:pt x="9258438" y="365823"/>
                    </a:cubicBezTo>
                    <a:cubicBezTo>
                      <a:pt x="9382705" y="287206"/>
                      <a:pt x="9529161" y="244728"/>
                      <a:pt x="9678153" y="230779"/>
                    </a:cubicBezTo>
                    <a:lnTo>
                      <a:pt x="9709854" y="229511"/>
                    </a:lnTo>
                    <a:lnTo>
                      <a:pt x="9709854" y="159136"/>
                    </a:lnTo>
                    <a:lnTo>
                      <a:pt x="9695905" y="159136"/>
                    </a:lnTo>
                    <a:cubicBezTo>
                      <a:pt x="9657864" y="159136"/>
                      <a:pt x="9627432" y="128070"/>
                      <a:pt x="9627432" y="90029"/>
                    </a:cubicBezTo>
                    <a:lnTo>
                      <a:pt x="9627432" y="69107"/>
                    </a:lnTo>
                    <a:cubicBezTo>
                      <a:pt x="9627432" y="31066"/>
                      <a:pt x="9657864" y="0"/>
                      <a:pt x="9695905" y="0"/>
                    </a:cubicBezTo>
                    <a:lnTo>
                      <a:pt x="9903860" y="0"/>
                    </a:lnTo>
                    <a:lnTo>
                      <a:pt x="9903860" y="0"/>
                    </a:lnTo>
                    <a:cubicBezTo>
                      <a:pt x="9941901" y="0"/>
                      <a:pt x="9972334" y="31066"/>
                      <a:pt x="9972334" y="69107"/>
                    </a:cubicBezTo>
                    <a:lnTo>
                      <a:pt x="9972334" y="90029"/>
                    </a:lnTo>
                    <a:cubicBezTo>
                      <a:pt x="9972334" y="128070"/>
                      <a:pt x="9941901" y="159136"/>
                      <a:pt x="9903860" y="159136"/>
                    </a:cubicBezTo>
                    <a:lnTo>
                      <a:pt x="9889912" y="159136"/>
                    </a:lnTo>
                    <a:lnTo>
                      <a:pt x="9889912" y="234583"/>
                    </a:lnTo>
                    <a:lnTo>
                      <a:pt x="9972334" y="241558"/>
                    </a:lnTo>
                    <a:cubicBezTo>
                      <a:pt x="10114351" y="262480"/>
                      <a:pt x="10244323" y="307495"/>
                      <a:pt x="10341327" y="368993"/>
                    </a:cubicBezTo>
                    <a:cubicBezTo>
                      <a:pt x="10499829" y="469167"/>
                      <a:pt x="10662135" y="657468"/>
                      <a:pt x="10750263" y="886345"/>
                    </a:cubicBezTo>
                    <a:cubicBezTo>
                      <a:pt x="10754067" y="895221"/>
                      <a:pt x="10754067" y="905365"/>
                      <a:pt x="10750897" y="914875"/>
                    </a:cubicBezTo>
                    <a:lnTo>
                      <a:pt x="10750897" y="914875"/>
                    </a:lnTo>
                    <a:lnTo>
                      <a:pt x="9943168" y="919314"/>
                    </a:lnTo>
                    <a:cubicBezTo>
                      <a:pt x="9913370" y="921216"/>
                      <a:pt x="9927318" y="952916"/>
                      <a:pt x="9927318" y="958622"/>
                    </a:cubicBezTo>
                    <a:cubicBezTo>
                      <a:pt x="9927318" y="1012513"/>
                      <a:pt x="10784499" y="984616"/>
                      <a:pt x="10784499" y="984616"/>
                    </a:cubicBezTo>
                    <a:lnTo>
                      <a:pt x="10784499" y="984616"/>
                    </a:lnTo>
                    <a:cubicBezTo>
                      <a:pt x="10811127" y="984616"/>
                      <a:pt x="10832050" y="1006173"/>
                      <a:pt x="10832050" y="1032801"/>
                    </a:cubicBezTo>
                    <a:cubicBezTo>
                      <a:pt x="10832050" y="1059430"/>
                      <a:pt x="10810494" y="1080986"/>
                      <a:pt x="10784499" y="1080986"/>
                    </a:cubicBezTo>
                    <a:lnTo>
                      <a:pt x="10115619" y="1108882"/>
                    </a:lnTo>
                    <a:lnTo>
                      <a:pt x="10286802" y="1162773"/>
                    </a:lnTo>
                    <a:cubicBezTo>
                      <a:pt x="10508705" y="1229344"/>
                      <a:pt x="10556256" y="1362486"/>
                      <a:pt x="10651357" y="1495628"/>
                    </a:cubicBezTo>
                    <a:lnTo>
                      <a:pt x="11325309" y="2536671"/>
                    </a:lnTo>
                    <a:cubicBezTo>
                      <a:pt x="11325309" y="2536671"/>
                      <a:pt x="11507904" y="2442838"/>
                      <a:pt x="11568769" y="2583588"/>
                    </a:cubicBezTo>
                    <a:lnTo>
                      <a:pt x="11687963" y="2856846"/>
                    </a:lnTo>
                    <a:cubicBezTo>
                      <a:pt x="11687963" y="2856846"/>
                      <a:pt x="11803352" y="2868258"/>
                      <a:pt x="11880067" y="3051487"/>
                    </a:cubicBezTo>
                    <a:cubicBezTo>
                      <a:pt x="11928252" y="3166243"/>
                      <a:pt x="11940933" y="3226473"/>
                      <a:pt x="11978973" y="3282900"/>
                    </a:cubicBezTo>
                    <a:cubicBezTo>
                      <a:pt x="12131769" y="3509242"/>
                      <a:pt x="12175516" y="3417310"/>
                      <a:pt x="12175516" y="3417310"/>
                    </a:cubicBezTo>
                  </a:path>
                </a:pathLst>
              </a:custGeom>
              <a:noFill/>
              <a:ln w="25089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B37CFA-1358-4554-9B13-1028155D96A6}"/>
                </a:ext>
              </a:extLst>
            </p:cNvPr>
            <p:cNvSpPr/>
            <p:nvPr/>
          </p:nvSpPr>
          <p:spPr>
            <a:xfrm rot="2879166">
              <a:off x="7282419" y="1925769"/>
              <a:ext cx="1163025" cy="685573"/>
            </a:xfrm>
            <a:custGeom>
              <a:avLst/>
              <a:gdLst>
                <a:gd name="connsiteX0" fmla="*/ 868939 w 904875"/>
                <a:gd name="connsiteY0" fmla="*/ 28667 h 533400"/>
                <a:gd name="connsiteX1" fmla="*/ 444124 w 904875"/>
                <a:gd name="connsiteY1" fmla="*/ 5807 h 533400"/>
                <a:gd name="connsiteX2" fmla="*/ 179329 w 904875"/>
                <a:gd name="connsiteY2" fmla="*/ 1997 h 533400"/>
                <a:gd name="connsiteX3" fmla="*/ 259 w 904875"/>
                <a:gd name="connsiteY3" fmla="*/ 147730 h 533400"/>
                <a:gd name="connsiteX4" fmla="*/ 100272 w 904875"/>
                <a:gd name="connsiteY4" fmla="*/ 314417 h 533400"/>
                <a:gd name="connsiteX5" fmla="*/ 284104 w 904875"/>
                <a:gd name="connsiteY5" fmla="*/ 344897 h 533400"/>
                <a:gd name="connsiteX6" fmla="*/ 311727 w 904875"/>
                <a:gd name="connsiteY6" fmla="*/ 366805 h 533400"/>
                <a:gd name="connsiteX7" fmla="*/ 233622 w 904875"/>
                <a:gd name="connsiteY7" fmla="*/ 422050 h 533400"/>
                <a:gd name="connsiteX8" fmla="*/ 207904 w 904875"/>
                <a:gd name="connsiteY8" fmla="*/ 511585 h 533400"/>
                <a:gd name="connsiteX9" fmla="*/ 279342 w 904875"/>
                <a:gd name="connsiteY9" fmla="*/ 532540 h 533400"/>
                <a:gd name="connsiteX10" fmla="*/ 465079 w 904875"/>
                <a:gd name="connsiteY10" fmla="*/ 459197 h 533400"/>
                <a:gd name="connsiteX11" fmla="*/ 817504 w 904875"/>
                <a:gd name="connsiteY11" fmla="*/ 433480 h 533400"/>
                <a:gd name="connsiteX12" fmla="*/ 831792 w 904875"/>
                <a:gd name="connsiteY12" fmla="*/ 407762 h 533400"/>
                <a:gd name="connsiteX13" fmla="*/ 831792 w 904875"/>
                <a:gd name="connsiteY13" fmla="*/ 103915 h 533400"/>
                <a:gd name="connsiteX14" fmla="*/ 835602 w 904875"/>
                <a:gd name="connsiteY14" fmla="*/ 94390 h 533400"/>
                <a:gd name="connsiteX15" fmla="*/ 869892 w 904875"/>
                <a:gd name="connsiteY15" fmla="*/ 94390 h 533400"/>
                <a:gd name="connsiteX16" fmla="*/ 912754 w 904875"/>
                <a:gd name="connsiteY16" fmla="*/ 62005 h 533400"/>
                <a:gd name="connsiteX17" fmla="*/ 868939 w 904875"/>
                <a:gd name="connsiteY17" fmla="*/ 28667 h 533400"/>
                <a:gd name="connsiteX18" fmla="*/ 875607 w 904875"/>
                <a:gd name="connsiteY18" fmla="*/ 80102 h 533400"/>
                <a:gd name="connsiteX19" fmla="*/ 832744 w 904875"/>
                <a:gd name="connsiteY19" fmla="*/ 80102 h 533400"/>
                <a:gd name="connsiteX20" fmla="*/ 832744 w 904875"/>
                <a:gd name="connsiteY20" fmla="*/ 42955 h 533400"/>
                <a:gd name="connsiteX21" fmla="*/ 875607 w 904875"/>
                <a:gd name="connsiteY21" fmla="*/ 42955 h 533400"/>
                <a:gd name="connsiteX22" fmla="*/ 896562 w 904875"/>
                <a:gd name="connsiteY22" fmla="*/ 62005 h 533400"/>
                <a:gd name="connsiteX23" fmla="*/ 875607 w 904875"/>
                <a:gd name="connsiteY23" fmla="*/ 80102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04875" h="533400">
                  <a:moveTo>
                    <a:pt x="868939" y="28667"/>
                  </a:moveTo>
                  <a:cubicBezTo>
                    <a:pt x="868939" y="28667"/>
                    <a:pt x="507942" y="9617"/>
                    <a:pt x="444124" y="5807"/>
                  </a:cubicBezTo>
                  <a:cubicBezTo>
                    <a:pt x="384117" y="1997"/>
                    <a:pt x="230764" y="-2765"/>
                    <a:pt x="179329" y="1997"/>
                  </a:cubicBezTo>
                  <a:cubicBezTo>
                    <a:pt x="126942" y="7712"/>
                    <a:pt x="4069" y="61052"/>
                    <a:pt x="259" y="147730"/>
                  </a:cubicBezTo>
                  <a:cubicBezTo>
                    <a:pt x="-4503" y="252505"/>
                    <a:pt x="57409" y="303940"/>
                    <a:pt x="100272" y="314417"/>
                  </a:cubicBezTo>
                  <a:cubicBezTo>
                    <a:pt x="126942" y="321085"/>
                    <a:pt x="275532" y="341087"/>
                    <a:pt x="284104" y="344897"/>
                  </a:cubicBezTo>
                  <a:cubicBezTo>
                    <a:pt x="292677" y="348707"/>
                    <a:pt x="310774" y="355375"/>
                    <a:pt x="311727" y="366805"/>
                  </a:cubicBezTo>
                  <a:cubicBezTo>
                    <a:pt x="312679" y="378235"/>
                    <a:pt x="253624" y="402047"/>
                    <a:pt x="233622" y="422050"/>
                  </a:cubicBezTo>
                  <a:cubicBezTo>
                    <a:pt x="213619" y="441100"/>
                    <a:pt x="195522" y="480152"/>
                    <a:pt x="207904" y="511585"/>
                  </a:cubicBezTo>
                  <a:cubicBezTo>
                    <a:pt x="214572" y="528730"/>
                    <a:pt x="251719" y="537302"/>
                    <a:pt x="279342" y="532540"/>
                  </a:cubicBezTo>
                  <a:cubicBezTo>
                    <a:pt x="306964" y="527777"/>
                    <a:pt x="418407" y="479200"/>
                    <a:pt x="465079" y="459197"/>
                  </a:cubicBezTo>
                  <a:cubicBezTo>
                    <a:pt x="509847" y="440147"/>
                    <a:pt x="653674" y="419192"/>
                    <a:pt x="817504" y="433480"/>
                  </a:cubicBezTo>
                  <a:cubicBezTo>
                    <a:pt x="831792" y="434432"/>
                    <a:pt x="831792" y="407762"/>
                    <a:pt x="831792" y="407762"/>
                  </a:cubicBezTo>
                  <a:lnTo>
                    <a:pt x="831792" y="103915"/>
                  </a:lnTo>
                  <a:cubicBezTo>
                    <a:pt x="831792" y="103915"/>
                    <a:pt x="830839" y="97247"/>
                    <a:pt x="835602" y="94390"/>
                  </a:cubicBezTo>
                  <a:lnTo>
                    <a:pt x="869892" y="94390"/>
                  </a:lnTo>
                  <a:cubicBezTo>
                    <a:pt x="893704" y="94390"/>
                    <a:pt x="912754" y="85817"/>
                    <a:pt x="912754" y="62005"/>
                  </a:cubicBezTo>
                  <a:cubicBezTo>
                    <a:pt x="911802" y="37240"/>
                    <a:pt x="892752" y="28667"/>
                    <a:pt x="868939" y="28667"/>
                  </a:cubicBezTo>
                  <a:close/>
                  <a:moveTo>
                    <a:pt x="875607" y="80102"/>
                  </a:moveTo>
                  <a:cubicBezTo>
                    <a:pt x="875607" y="80102"/>
                    <a:pt x="832744" y="80102"/>
                    <a:pt x="832744" y="80102"/>
                  </a:cubicBezTo>
                  <a:lnTo>
                    <a:pt x="832744" y="42955"/>
                  </a:lnTo>
                  <a:cubicBezTo>
                    <a:pt x="832744" y="42955"/>
                    <a:pt x="875607" y="42955"/>
                    <a:pt x="875607" y="42955"/>
                  </a:cubicBezTo>
                  <a:cubicBezTo>
                    <a:pt x="887037" y="42955"/>
                    <a:pt x="896562" y="51527"/>
                    <a:pt x="896562" y="62005"/>
                  </a:cubicBezTo>
                  <a:cubicBezTo>
                    <a:pt x="896562" y="71530"/>
                    <a:pt x="887037" y="80102"/>
                    <a:pt x="875607" y="80102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A7C1A3-B0EC-4628-B7E5-49E45F639ADE}"/>
                </a:ext>
              </a:extLst>
            </p:cNvPr>
            <p:cNvSpPr/>
            <p:nvPr/>
          </p:nvSpPr>
          <p:spPr>
            <a:xfrm rot="20611030">
              <a:off x="4687243" y="3136208"/>
              <a:ext cx="888939" cy="66670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4B71338-6993-4ED7-9580-B6BD69D199AD}"/>
                </a:ext>
              </a:extLst>
            </p:cNvPr>
            <p:cNvSpPr/>
            <p:nvPr/>
          </p:nvSpPr>
          <p:spPr>
            <a:xfrm rot="20703363">
              <a:off x="10432167" y="3237012"/>
              <a:ext cx="1016719" cy="905036"/>
            </a:xfrm>
            <a:custGeom>
              <a:avLst/>
              <a:gdLst>
                <a:gd name="connsiteX0" fmla="*/ 149541 w 455455"/>
                <a:gd name="connsiteY0" fmla="*/ 388280 h 405425"/>
                <a:gd name="connsiteX1" fmla="*/ 294322 w 455455"/>
                <a:gd name="connsiteY1" fmla="*/ 388280 h 405425"/>
                <a:gd name="connsiteX2" fmla="*/ 302894 w 455455"/>
                <a:gd name="connsiteY2" fmla="*/ 396852 h 405425"/>
                <a:gd name="connsiteX3" fmla="*/ 294322 w 455455"/>
                <a:gd name="connsiteY3" fmla="*/ 405425 h 405425"/>
                <a:gd name="connsiteX4" fmla="*/ 149541 w 455455"/>
                <a:gd name="connsiteY4" fmla="*/ 405425 h 405425"/>
                <a:gd name="connsiteX5" fmla="*/ 140969 w 455455"/>
                <a:gd name="connsiteY5" fmla="*/ 396852 h 405425"/>
                <a:gd name="connsiteX6" fmla="*/ 149541 w 455455"/>
                <a:gd name="connsiteY6" fmla="*/ 388280 h 405425"/>
                <a:gd name="connsiteX7" fmla="*/ 25717 w 455455"/>
                <a:gd name="connsiteY7" fmla="*/ 210162 h 405425"/>
                <a:gd name="connsiteX8" fmla="*/ 415289 w 455455"/>
                <a:gd name="connsiteY8" fmla="*/ 210162 h 405425"/>
                <a:gd name="connsiteX9" fmla="*/ 417194 w 455455"/>
                <a:gd name="connsiteY9" fmla="*/ 233022 h 405425"/>
                <a:gd name="connsiteX10" fmla="*/ 359092 w 455455"/>
                <a:gd name="connsiteY10" fmla="*/ 336844 h 405425"/>
                <a:gd name="connsiteX11" fmla="*/ 295274 w 455455"/>
                <a:gd name="connsiteY11" fmla="*/ 376850 h 405425"/>
                <a:gd name="connsiteX12" fmla="*/ 279082 w 455455"/>
                <a:gd name="connsiteY12" fmla="*/ 380659 h 405425"/>
                <a:gd name="connsiteX13" fmla="*/ 160972 w 455455"/>
                <a:gd name="connsiteY13" fmla="*/ 380659 h 405425"/>
                <a:gd name="connsiteX14" fmla="*/ 144779 w 455455"/>
                <a:gd name="connsiteY14" fmla="*/ 376850 h 405425"/>
                <a:gd name="connsiteX15" fmla="*/ 99059 w 455455"/>
                <a:gd name="connsiteY15" fmla="*/ 353989 h 405425"/>
                <a:gd name="connsiteX16" fmla="*/ 32384 w 455455"/>
                <a:gd name="connsiteY16" fmla="*/ 263502 h 405425"/>
                <a:gd name="connsiteX17" fmla="*/ 25717 w 455455"/>
                <a:gd name="connsiteY17" fmla="*/ 233022 h 405425"/>
                <a:gd name="connsiteX18" fmla="*/ 25717 w 455455"/>
                <a:gd name="connsiteY18" fmla="*/ 210162 h 405425"/>
                <a:gd name="connsiteX19" fmla="*/ 374809 w 455455"/>
                <a:gd name="connsiteY19" fmla="*/ 492 h 405425"/>
                <a:gd name="connsiteX20" fmla="*/ 395288 w 455455"/>
                <a:gd name="connsiteY20" fmla="*/ 6326 h 405425"/>
                <a:gd name="connsiteX21" fmla="*/ 444817 w 455455"/>
                <a:gd name="connsiteY21" fmla="*/ 35854 h 405425"/>
                <a:gd name="connsiteX22" fmla="*/ 454342 w 455455"/>
                <a:gd name="connsiteY22" fmla="*/ 53951 h 405425"/>
                <a:gd name="connsiteX23" fmla="*/ 432435 w 455455"/>
                <a:gd name="connsiteY23" fmla="*/ 74907 h 405425"/>
                <a:gd name="connsiteX24" fmla="*/ 414338 w 455455"/>
                <a:gd name="connsiteY24" fmla="*/ 87289 h 405425"/>
                <a:gd name="connsiteX25" fmla="*/ 360045 w 455455"/>
                <a:gd name="connsiteY25" fmla="*/ 174919 h 405425"/>
                <a:gd name="connsiteX26" fmla="*/ 412432 w 455455"/>
                <a:gd name="connsiteY26" fmla="*/ 174919 h 405425"/>
                <a:gd name="connsiteX27" fmla="*/ 423863 w 455455"/>
                <a:gd name="connsiteY27" fmla="*/ 174919 h 405425"/>
                <a:gd name="connsiteX28" fmla="*/ 441007 w 455455"/>
                <a:gd name="connsiteY28" fmla="*/ 189206 h 405425"/>
                <a:gd name="connsiteX29" fmla="*/ 423863 w 455455"/>
                <a:gd name="connsiteY29" fmla="*/ 202542 h 405425"/>
                <a:gd name="connsiteX30" fmla="*/ 264795 w 455455"/>
                <a:gd name="connsiteY30" fmla="*/ 202542 h 405425"/>
                <a:gd name="connsiteX31" fmla="*/ 17145 w 455455"/>
                <a:gd name="connsiteY31" fmla="*/ 202542 h 405425"/>
                <a:gd name="connsiteX32" fmla="*/ 0 w 455455"/>
                <a:gd name="connsiteY32" fmla="*/ 188254 h 405425"/>
                <a:gd name="connsiteX33" fmla="*/ 16192 w 455455"/>
                <a:gd name="connsiteY33" fmla="*/ 174919 h 405425"/>
                <a:gd name="connsiteX34" fmla="*/ 254317 w 455455"/>
                <a:gd name="connsiteY34" fmla="*/ 174919 h 405425"/>
                <a:gd name="connsiteX35" fmla="*/ 279082 w 455455"/>
                <a:gd name="connsiteY35" fmla="*/ 161584 h 405425"/>
                <a:gd name="connsiteX36" fmla="*/ 359092 w 455455"/>
                <a:gd name="connsiteY36" fmla="*/ 45379 h 405425"/>
                <a:gd name="connsiteX37" fmla="*/ 360045 w 455455"/>
                <a:gd name="connsiteY37" fmla="*/ 30139 h 405425"/>
                <a:gd name="connsiteX38" fmla="*/ 360045 w 455455"/>
                <a:gd name="connsiteY38" fmla="*/ 16804 h 405425"/>
                <a:gd name="connsiteX39" fmla="*/ 374809 w 455455"/>
                <a:gd name="connsiteY39" fmla="*/ 492 h 4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55455" h="405425">
                  <a:moveTo>
                    <a:pt x="149541" y="388280"/>
                  </a:moveTo>
                  <a:lnTo>
                    <a:pt x="294322" y="388280"/>
                  </a:lnTo>
                  <a:cubicBezTo>
                    <a:pt x="299084" y="388280"/>
                    <a:pt x="302894" y="392090"/>
                    <a:pt x="302894" y="396852"/>
                  </a:cubicBezTo>
                  <a:cubicBezTo>
                    <a:pt x="302894" y="402568"/>
                    <a:pt x="299084" y="405425"/>
                    <a:pt x="294322" y="405425"/>
                  </a:cubicBezTo>
                  <a:lnTo>
                    <a:pt x="149541" y="405425"/>
                  </a:lnTo>
                  <a:cubicBezTo>
                    <a:pt x="144779" y="405425"/>
                    <a:pt x="140969" y="401615"/>
                    <a:pt x="140969" y="396852"/>
                  </a:cubicBezTo>
                  <a:cubicBezTo>
                    <a:pt x="140969" y="392090"/>
                    <a:pt x="144779" y="388280"/>
                    <a:pt x="149541" y="388280"/>
                  </a:cubicBezTo>
                  <a:close/>
                  <a:moveTo>
                    <a:pt x="25717" y="210162"/>
                  </a:moveTo>
                  <a:cubicBezTo>
                    <a:pt x="154304" y="210162"/>
                    <a:pt x="285749" y="210162"/>
                    <a:pt x="415289" y="210162"/>
                  </a:cubicBezTo>
                  <a:cubicBezTo>
                    <a:pt x="419099" y="217782"/>
                    <a:pt x="418147" y="225402"/>
                    <a:pt x="417194" y="233022"/>
                  </a:cubicBezTo>
                  <a:cubicBezTo>
                    <a:pt x="409574" y="273027"/>
                    <a:pt x="389572" y="308269"/>
                    <a:pt x="359092" y="336844"/>
                  </a:cubicBezTo>
                  <a:cubicBezTo>
                    <a:pt x="340042" y="353989"/>
                    <a:pt x="319087" y="367325"/>
                    <a:pt x="295274" y="376850"/>
                  </a:cubicBezTo>
                  <a:cubicBezTo>
                    <a:pt x="290512" y="381612"/>
                    <a:pt x="284797" y="380659"/>
                    <a:pt x="279082" y="380659"/>
                  </a:cubicBezTo>
                  <a:cubicBezTo>
                    <a:pt x="240029" y="380659"/>
                    <a:pt x="200977" y="380659"/>
                    <a:pt x="160972" y="380659"/>
                  </a:cubicBezTo>
                  <a:cubicBezTo>
                    <a:pt x="155257" y="380659"/>
                    <a:pt x="149542" y="381612"/>
                    <a:pt x="144779" y="376850"/>
                  </a:cubicBezTo>
                  <a:cubicBezTo>
                    <a:pt x="127634" y="373039"/>
                    <a:pt x="113347" y="363514"/>
                    <a:pt x="99059" y="353989"/>
                  </a:cubicBezTo>
                  <a:cubicBezTo>
                    <a:pt x="66674" y="331129"/>
                    <a:pt x="44767" y="300650"/>
                    <a:pt x="32384" y="263502"/>
                  </a:cubicBezTo>
                  <a:cubicBezTo>
                    <a:pt x="29527" y="253977"/>
                    <a:pt x="26669" y="243500"/>
                    <a:pt x="25717" y="233022"/>
                  </a:cubicBezTo>
                  <a:cubicBezTo>
                    <a:pt x="24764" y="225402"/>
                    <a:pt x="23812" y="217782"/>
                    <a:pt x="25717" y="210162"/>
                  </a:cubicBezTo>
                  <a:close/>
                  <a:moveTo>
                    <a:pt x="374809" y="492"/>
                  </a:moveTo>
                  <a:cubicBezTo>
                    <a:pt x="380286" y="-1056"/>
                    <a:pt x="386715" y="1087"/>
                    <a:pt x="395288" y="6326"/>
                  </a:cubicBezTo>
                  <a:cubicBezTo>
                    <a:pt x="411480" y="15851"/>
                    <a:pt x="429578" y="26329"/>
                    <a:pt x="444817" y="35854"/>
                  </a:cubicBezTo>
                  <a:cubicBezTo>
                    <a:pt x="451485" y="39664"/>
                    <a:pt x="458153" y="45379"/>
                    <a:pt x="454342" y="53951"/>
                  </a:cubicBezTo>
                  <a:cubicBezTo>
                    <a:pt x="450532" y="63476"/>
                    <a:pt x="443865" y="73954"/>
                    <a:pt x="432435" y="74907"/>
                  </a:cubicBezTo>
                  <a:cubicBezTo>
                    <a:pt x="422910" y="74907"/>
                    <a:pt x="419100" y="79669"/>
                    <a:pt x="414338" y="87289"/>
                  </a:cubicBezTo>
                  <a:cubicBezTo>
                    <a:pt x="396240" y="118722"/>
                    <a:pt x="380047" y="141582"/>
                    <a:pt x="360045" y="174919"/>
                  </a:cubicBezTo>
                  <a:cubicBezTo>
                    <a:pt x="381953" y="174919"/>
                    <a:pt x="392430" y="174919"/>
                    <a:pt x="412432" y="174919"/>
                  </a:cubicBezTo>
                  <a:cubicBezTo>
                    <a:pt x="416242" y="174919"/>
                    <a:pt x="420053" y="174919"/>
                    <a:pt x="423863" y="174919"/>
                  </a:cubicBezTo>
                  <a:cubicBezTo>
                    <a:pt x="432435" y="175872"/>
                    <a:pt x="441007" y="178729"/>
                    <a:pt x="441007" y="189206"/>
                  </a:cubicBezTo>
                  <a:cubicBezTo>
                    <a:pt x="441007" y="199684"/>
                    <a:pt x="433388" y="202542"/>
                    <a:pt x="423863" y="202542"/>
                  </a:cubicBezTo>
                  <a:cubicBezTo>
                    <a:pt x="370522" y="202542"/>
                    <a:pt x="318135" y="202542"/>
                    <a:pt x="264795" y="202542"/>
                  </a:cubicBezTo>
                  <a:cubicBezTo>
                    <a:pt x="181928" y="202542"/>
                    <a:pt x="100013" y="202542"/>
                    <a:pt x="17145" y="202542"/>
                  </a:cubicBezTo>
                  <a:cubicBezTo>
                    <a:pt x="6667" y="202542"/>
                    <a:pt x="0" y="199684"/>
                    <a:pt x="0" y="188254"/>
                  </a:cubicBezTo>
                  <a:cubicBezTo>
                    <a:pt x="0" y="176824"/>
                    <a:pt x="6667" y="174919"/>
                    <a:pt x="16192" y="174919"/>
                  </a:cubicBezTo>
                  <a:cubicBezTo>
                    <a:pt x="92392" y="174919"/>
                    <a:pt x="177165" y="174919"/>
                    <a:pt x="254317" y="174919"/>
                  </a:cubicBezTo>
                  <a:cubicBezTo>
                    <a:pt x="265747" y="174919"/>
                    <a:pt x="272415" y="172062"/>
                    <a:pt x="279082" y="161584"/>
                  </a:cubicBezTo>
                  <a:cubicBezTo>
                    <a:pt x="306705" y="119674"/>
                    <a:pt x="329565" y="86336"/>
                    <a:pt x="359092" y="45379"/>
                  </a:cubicBezTo>
                  <a:cubicBezTo>
                    <a:pt x="362903" y="39664"/>
                    <a:pt x="362903" y="35854"/>
                    <a:pt x="360045" y="30139"/>
                  </a:cubicBezTo>
                  <a:cubicBezTo>
                    <a:pt x="359092" y="26329"/>
                    <a:pt x="359092" y="21567"/>
                    <a:pt x="360045" y="16804"/>
                  </a:cubicBezTo>
                  <a:cubicBezTo>
                    <a:pt x="364808" y="7279"/>
                    <a:pt x="369332" y="2040"/>
                    <a:pt x="374809" y="4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6" name="Picture 2" descr="https://lh5.googleusercontent.com/YHvFA61XZcofniAgv-EEhuDPTzmfHW9ua66q-P_kOissGA6baV-0IY1KBCQsvnSGyeNm7tfverg_TUOjqTn5y6matdoL_jQ8YEjAglQiAXbA755dnLsuap3LT-aZxBbW_rexmEUnRO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8" y="514191"/>
            <a:ext cx="7221172" cy="169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148" y="5979886"/>
            <a:ext cx="12191852" cy="878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563428" y="391886"/>
            <a:ext cx="4426857" cy="58347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9133066" y="1336420"/>
            <a:ext cx="2676259" cy="4694094"/>
            <a:chOff x="9417770" y="972457"/>
            <a:chExt cx="2676259" cy="4694094"/>
          </a:xfrm>
        </p:grpSpPr>
        <p:sp>
          <p:nvSpPr>
            <p:cNvPr id="37" name="Text Placeholder 70">
              <a:extLst>
                <a:ext uri="{FF2B5EF4-FFF2-40B4-BE49-F238E27FC236}">
                  <a16:creationId xmlns:a16="http://schemas.microsoft.com/office/drawing/2014/main" id="{F22A5FB1-81A5-44D0-B011-D7CC62E70751}"/>
                </a:ext>
              </a:extLst>
            </p:cNvPr>
            <p:cNvSpPr txBox="1">
              <a:spLocks/>
            </p:cNvSpPr>
            <p:nvPr/>
          </p:nvSpPr>
          <p:spPr>
            <a:xfrm>
              <a:off x="9417770" y="1592986"/>
              <a:ext cx="1301751" cy="407356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TW" altLang="en-US" dirty="0">
                  <a:solidFill>
                    <a:srgbClr val="F4AE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吳芳</a:t>
              </a: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TW" altLang="en-US" dirty="0">
                  <a:solidFill>
                    <a:srgbClr val="F4AE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黃漢威</a:t>
              </a: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TW" altLang="en-US" dirty="0">
                  <a:solidFill>
                    <a:srgbClr val="F4AE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林詩芩</a:t>
              </a:r>
              <a:endParaRPr lang="en-US" altLang="zh-TW" dirty="0">
                <a:solidFill>
                  <a:srgbClr val="F4AE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4" t="1921" r="16416" b="8097"/>
            <a:stretch/>
          </p:blipFill>
          <p:spPr>
            <a:xfrm>
              <a:off x="10786383" y="2422486"/>
              <a:ext cx="1296912" cy="1373201"/>
            </a:xfrm>
            <a:prstGeom prst="ellipse">
              <a:avLst/>
            </a:prstGeom>
            <a:effectLst>
              <a:softEdge rad="38100"/>
            </a:effectLst>
          </p:spPr>
        </p:pic>
        <p:pic>
          <p:nvPicPr>
            <p:cNvPr id="39" name="Picture 2" descr="https://lh5.googleusercontent.com/2rdL10-kX77m4FMf5zqYXe3hwY8wIqKntD-k38IMYu5sM88Bnm6XLlzv7S6kYgV8urd7Bnu_X6ONTOa62zE2sQgU_jWdAMr3Su0t5pMLIE5iCUkUIvVR9DBeduPrGFMARF4HbMDnb_Q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27469" r="12028" b="28773"/>
            <a:stretch/>
          </p:blipFill>
          <p:spPr bwMode="auto">
            <a:xfrm>
              <a:off x="10781102" y="972457"/>
              <a:ext cx="1304930" cy="1370176"/>
            </a:xfrm>
            <a:prstGeom prst="ellipse">
              <a:avLst/>
            </a:prstGeom>
            <a:noFill/>
            <a:effectLst>
              <a:softEdge rad="381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s://lh4.googleusercontent.com/hXSfmNdoCYyJm9-SCZ9waXeQfzeo_MEKyylytT-E4JkRgHx6mNH-t1qPnlzf61hoPmK5ylFPD05DYCGDpq53bieIoFcK805i11f-XPfmCJQlpmNAIcwNU6YnYhyhNenR-WxopWHgflU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t="188" r="15574" b="-188"/>
            <a:stretch/>
          </p:blipFill>
          <p:spPr bwMode="auto">
            <a:xfrm>
              <a:off x="10764200" y="3867094"/>
              <a:ext cx="1329829" cy="1356364"/>
            </a:xfrm>
            <a:prstGeom prst="ellipse">
              <a:avLst/>
            </a:prstGeom>
            <a:ln>
              <a:noFill/>
            </a:ln>
            <a:effectLst>
              <a:softEdge rad="381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06879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Assignment #9: Hi-Fi Prototyping Progress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929297" y="489854"/>
            <a:ext cx="186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092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Team07</a:t>
            </a:r>
            <a:endParaRPr lang="zh-TW" altLang="en-US" sz="3600" dirty="0">
              <a:solidFill>
                <a:srgbClr val="F0922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88520" y="391886"/>
            <a:ext cx="1150070" cy="66499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646059" y="2422293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4D7ED6"/>
                </a:solidFill>
                <a:latin typeface="Ink Free" panose="03080402000500000000" pitchFamily="66" charset="0"/>
                <a:ea typeface="微軟正黑體" panose="020B0604030504040204" pitchFamily="34" charset="-120"/>
              </a:rPr>
              <a:t>Manage your fridge</a:t>
            </a:r>
            <a:endParaRPr lang="zh-TW" altLang="en-US" sz="3600" dirty="0">
              <a:solidFill>
                <a:srgbClr val="4D7ED6"/>
              </a:solidFill>
              <a:latin typeface="Ink Free" panose="03080402000500000000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9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6B97A6-438D-40BD-AC11-849436214B2E}"/>
              </a:ext>
            </a:extLst>
          </p:cNvPr>
          <p:cNvSpPr txBox="1"/>
          <p:nvPr/>
        </p:nvSpPr>
        <p:spPr>
          <a:xfrm>
            <a:off x="3520029" y="440440"/>
            <a:ext cx="6936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altLang="zh-TW" sz="5400" dirty="0">
                <a:latin typeface="+mj-lt"/>
                <a:cs typeface="Arial" pitchFamily="34" charset="0"/>
              </a:rPr>
              <a:t>H</a:t>
            </a:r>
            <a:r>
              <a:rPr kumimoji="0" lang="en-US" altLang="zh-TW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i</a:t>
            </a:r>
            <a:r>
              <a:rPr lang="en-US" altLang="ko-KR" sz="5400" dirty="0">
                <a:latin typeface="+mj-lt"/>
                <a:cs typeface="Arial" pitchFamily="34" charset="0"/>
              </a:rPr>
              <a:t>-fi prototype</a:t>
            </a:r>
          </a:p>
        </p:txBody>
      </p:sp>
      <p:pic>
        <p:nvPicPr>
          <p:cNvPr id="1026" name="Picture 2" descr="ãadobe xdãçåçæå°çµæ">
            <a:extLst>
              <a:ext uri="{FF2B5EF4-FFF2-40B4-BE49-F238E27FC236}">
                <a16:creationId xmlns:a16="http://schemas.microsoft.com/office/drawing/2014/main" id="{249594FC-72E8-4708-9471-C9F05431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98" y="1890068"/>
            <a:ext cx="184615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3E700CB-A229-43D2-9C77-CB1C91DF4247}"/>
              </a:ext>
            </a:extLst>
          </p:cNvPr>
          <p:cNvSpPr txBox="1"/>
          <p:nvPr/>
        </p:nvSpPr>
        <p:spPr>
          <a:xfrm>
            <a:off x="6761880" y="2582381"/>
            <a:ext cx="45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+</a:t>
            </a:r>
            <a:endParaRPr lang="zh-TW" altLang="en-US" sz="3200" dirty="0"/>
          </a:p>
        </p:txBody>
      </p:sp>
      <p:pic>
        <p:nvPicPr>
          <p:cNvPr id="1028" name="Picture 4" descr="ç¸éåç">
            <a:extLst>
              <a:ext uri="{FF2B5EF4-FFF2-40B4-BE49-F238E27FC236}">
                <a16:creationId xmlns:a16="http://schemas.microsoft.com/office/drawing/2014/main" id="{6BF9C2F5-831E-4206-AD67-E7178774B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39"/>
          <a:stretch/>
        </p:blipFill>
        <p:spPr bwMode="auto">
          <a:xfrm>
            <a:off x="7398337" y="1890068"/>
            <a:ext cx="370345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E8361D2-F393-4B5E-8AF4-F770D788AB6F}"/>
              </a:ext>
            </a:extLst>
          </p:cNvPr>
          <p:cNvSpPr txBox="1"/>
          <p:nvPr/>
        </p:nvSpPr>
        <p:spPr>
          <a:xfrm>
            <a:off x="3382007" y="3967352"/>
            <a:ext cx="4278136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重繪介面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功能強大、操作介面流暢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更多的繪圖選項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kit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可供參考使用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4CF70D-0A86-48FA-A55D-76A76CED1C2B}"/>
              </a:ext>
            </a:extLst>
          </p:cNvPr>
          <p:cNvSpPr txBox="1"/>
          <p:nvPr/>
        </p:nvSpPr>
        <p:spPr>
          <a:xfrm>
            <a:off x="7680262" y="3967352"/>
            <a:ext cx="31396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</a:p>
          <a:p>
            <a:pPr algn="ctr">
              <a:spcBef>
                <a:spcPts val="1200"/>
              </a:spcBef>
            </a:pP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必備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大神都在用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5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5F5B1-9281-4B5F-8FD6-87F23563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Implemented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752639" y="1793547"/>
            <a:ext cx="5610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食材記錄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(simple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Bottom navigation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選擇冰箱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查看冰箱序號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食材查看、記錄、編輯、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查看食譜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刪除類別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更改預設類別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6957496" y="2095207"/>
            <a:ext cx="4606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其他頁面設計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多個冰箱的首頁呈現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他人私人食材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及說明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設定頁面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食譜推薦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查詢頁面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362700" y="1676400"/>
            <a:ext cx="0" cy="46355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0025" y="2512473"/>
            <a:ext cx="5745480" cy="1833054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微軟正黑體" panose="020B0604030504040204" pitchFamily="34" charset="-120"/>
              </a:rPr>
              <a:t>DEMO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微軟正黑體" panose="020B0604030504040204" pitchFamily="34" charset="-12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0621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5F5B1-9281-4B5F-8FD6-87F23563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Unimplemented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2122227" y="1565831"/>
            <a:ext cx="79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冰箱群組管理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(complex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B59CCCF-E112-436B-A557-B9A85F97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58" y="2349260"/>
            <a:ext cx="2198626" cy="389286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E928337-A38F-45C6-A69E-420859FE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67" y="2349260"/>
            <a:ext cx="2181570" cy="389286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3CB52DD-FEA3-4FA1-9428-A0E62BC3E492}"/>
              </a:ext>
            </a:extLst>
          </p:cNvPr>
          <p:cNvCxnSpPr>
            <a:cxnSpLocks/>
          </p:cNvCxnSpPr>
          <p:nvPr/>
        </p:nvCxnSpPr>
        <p:spPr>
          <a:xfrm flipH="1">
            <a:off x="2669173" y="2677260"/>
            <a:ext cx="460218" cy="490424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002A925-6680-4BFA-8DDA-2080DF5E843E}"/>
              </a:ext>
            </a:extLst>
          </p:cNvPr>
          <p:cNvSpPr/>
          <p:nvPr/>
        </p:nvSpPr>
        <p:spPr>
          <a:xfrm>
            <a:off x="2275465" y="3204983"/>
            <a:ext cx="853926" cy="248296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3091B4-43AD-4745-AA0C-D96FAC307B7B}"/>
              </a:ext>
            </a:extLst>
          </p:cNvPr>
          <p:cNvSpPr/>
          <p:nvPr/>
        </p:nvSpPr>
        <p:spPr>
          <a:xfrm>
            <a:off x="4829598" y="3191717"/>
            <a:ext cx="853926" cy="248296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0B4CC7-1376-47C1-BE8A-95E095F55308}"/>
              </a:ext>
            </a:extLst>
          </p:cNvPr>
          <p:cNvCxnSpPr>
            <a:cxnSpLocks/>
          </p:cNvCxnSpPr>
          <p:nvPr/>
        </p:nvCxnSpPr>
        <p:spPr>
          <a:xfrm>
            <a:off x="4610648" y="2677260"/>
            <a:ext cx="452824" cy="499739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EF165AB-ECA8-453A-84AF-CD90C5E31839}"/>
              </a:ext>
            </a:extLst>
          </p:cNvPr>
          <p:cNvCxnSpPr>
            <a:cxnSpLocks/>
          </p:cNvCxnSpPr>
          <p:nvPr/>
        </p:nvCxnSpPr>
        <p:spPr>
          <a:xfrm>
            <a:off x="3121857" y="2669902"/>
            <a:ext cx="1488791" cy="27855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B72CEDB-B79E-4FDD-BDE3-515B1FB1F8D8}"/>
              </a:ext>
            </a:extLst>
          </p:cNvPr>
          <p:cNvSpPr/>
          <p:nvPr/>
        </p:nvSpPr>
        <p:spPr>
          <a:xfrm>
            <a:off x="3792222" y="5121176"/>
            <a:ext cx="1784889" cy="411227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1D54DA8-3F0D-4773-9716-E80ED021D4C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577111" y="4756223"/>
            <a:ext cx="522885" cy="570567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AA2DB31-8BE0-4D6F-892A-17A59771305E}"/>
              </a:ext>
            </a:extLst>
          </p:cNvPr>
          <p:cNvSpPr/>
          <p:nvPr/>
        </p:nvSpPr>
        <p:spPr>
          <a:xfrm>
            <a:off x="1243199" y="5121176"/>
            <a:ext cx="1784889" cy="411227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6A5B06-50CF-4D6F-BC68-2ADA857F4B01}"/>
              </a:ext>
            </a:extLst>
          </p:cNvPr>
          <p:cNvCxnSpPr>
            <a:cxnSpLocks/>
          </p:cNvCxnSpPr>
          <p:nvPr/>
        </p:nvCxnSpPr>
        <p:spPr>
          <a:xfrm flipV="1">
            <a:off x="3028088" y="4568055"/>
            <a:ext cx="3126573" cy="653032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DC09BEF0-0E90-4EE0-97C3-81EE35BD6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61" y="2342792"/>
            <a:ext cx="2198626" cy="3899329"/>
          </a:xfrm>
          <a:prstGeom prst="rect">
            <a:avLst/>
          </a:prstGeom>
        </p:spPr>
      </p:pic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7776F9E-6E11-4ABB-B6F6-1507840AD951}"/>
              </a:ext>
            </a:extLst>
          </p:cNvPr>
          <p:cNvCxnSpPr>
            <a:cxnSpLocks/>
          </p:cNvCxnSpPr>
          <p:nvPr/>
        </p:nvCxnSpPr>
        <p:spPr>
          <a:xfrm flipV="1">
            <a:off x="7939550" y="4632450"/>
            <a:ext cx="753564" cy="123773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圖片 52">
            <a:extLst>
              <a:ext uri="{FF2B5EF4-FFF2-40B4-BE49-F238E27FC236}">
                <a16:creationId xmlns:a16="http://schemas.microsoft.com/office/drawing/2014/main" id="{64791C8B-92C9-49AE-9F02-FDEE8387C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14" y="2313782"/>
            <a:ext cx="2224085" cy="39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5F5B1-9281-4B5F-8FD6-87F23563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Unimplemented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2118544" y="1630316"/>
            <a:ext cx="79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推薦食譜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(moderate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F24D4A7-73D3-4E66-B023-B511A5EF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67" y="2605983"/>
            <a:ext cx="1967439" cy="3456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F7159EB-FD4C-4AD1-BA41-1AD94DFA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883" y="2601043"/>
            <a:ext cx="1932139" cy="3456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C526069-3A98-48EF-831B-F2D84C62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24" y="2601043"/>
            <a:ext cx="1940412" cy="3456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35F5704-3207-4FF2-9DBC-BE511601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304" y="2601043"/>
            <a:ext cx="1928266" cy="3456000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9456CB-4495-4B84-9ED8-1CB68B76924D}"/>
              </a:ext>
            </a:extLst>
          </p:cNvPr>
          <p:cNvCxnSpPr>
            <a:cxnSpLocks/>
          </p:cNvCxnSpPr>
          <p:nvPr/>
        </p:nvCxnSpPr>
        <p:spPr>
          <a:xfrm>
            <a:off x="2553419" y="3631721"/>
            <a:ext cx="1293962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F7C2DAB-4FAD-41D5-A4A5-9B91C48DAC73}"/>
              </a:ext>
            </a:extLst>
          </p:cNvPr>
          <p:cNvCxnSpPr>
            <a:cxnSpLocks/>
          </p:cNvCxnSpPr>
          <p:nvPr/>
        </p:nvCxnSpPr>
        <p:spPr>
          <a:xfrm flipV="1">
            <a:off x="5156933" y="3700732"/>
            <a:ext cx="1351091" cy="1509624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5C3A609-7E57-444C-B32D-5BFFC7AB7543}"/>
              </a:ext>
            </a:extLst>
          </p:cNvPr>
          <p:cNvCxnSpPr>
            <a:cxnSpLocks/>
          </p:cNvCxnSpPr>
          <p:nvPr/>
        </p:nvCxnSpPr>
        <p:spPr>
          <a:xfrm flipH="1">
            <a:off x="7845020" y="2401757"/>
            <a:ext cx="282093" cy="69819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053ECC4-F6A8-4F53-9864-275EA155BBDA}"/>
              </a:ext>
            </a:extLst>
          </p:cNvPr>
          <p:cNvSpPr/>
          <p:nvPr/>
        </p:nvSpPr>
        <p:spPr>
          <a:xfrm>
            <a:off x="7421074" y="3128453"/>
            <a:ext cx="884166" cy="257089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4E73FE-3326-4C40-A5E1-51DC53F21A74}"/>
              </a:ext>
            </a:extLst>
          </p:cNvPr>
          <p:cNvSpPr/>
          <p:nvPr/>
        </p:nvSpPr>
        <p:spPr>
          <a:xfrm>
            <a:off x="9975207" y="3115187"/>
            <a:ext cx="884166" cy="257089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663300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5D0B938-1BA8-4E02-A6F7-8EF8BB35168D}"/>
              </a:ext>
            </a:extLst>
          </p:cNvPr>
          <p:cNvCxnSpPr>
            <a:cxnSpLocks/>
          </p:cNvCxnSpPr>
          <p:nvPr/>
        </p:nvCxnSpPr>
        <p:spPr>
          <a:xfrm rot="-2580000" flipH="1">
            <a:off x="9963346" y="2408662"/>
            <a:ext cx="282093" cy="69819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1AE6B77-2B21-46D1-9334-FB737EC0E4BA}"/>
              </a:ext>
            </a:extLst>
          </p:cNvPr>
          <p:cNvCxnSpPr/>
          <p:nvPr/>
        </p:nvCxnSpPr>
        <p:spPr>
          <a:xfrm>
            <a:off x="8127113" y="2401757"/>
            <a:ext cx="1848094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4">
            <a:extLst>
              <a:ext uri="{FF2B5EF4-FFF2-40B4-BE49-F238E27FC236}">
                <a16:creationId xmlns:a16="http://schemas.microsoft.com/office/drawing/2014/main" id="{52DF2890-6DC0-4AE2-91FD-F216FB090572}"/>
              </a:ext>
            </a:extLst>
          </p:cNvPr>
          <p:cNvGrpSpPr/>
          <p:nvPr/>
        </p:nvGrpSpPr>
        <p:grpSpPr>
          <a:xfrm>
            <a:off x="1009395" y="4379252"/>
            <a:ext cx="828375" cy="1442515"/>
            <a:chOff x="2755505" y="1879063"/>
            <a:chExt cx="552450" cy="962025"/>
          </a:xfrm>
        </p:grpSpPr>
        <p:sp>
          <p:nvSpPr>
            <p:cNvPr id="8" name="Freeform: Shape 155">
              <a:extLst>
                <a:ext uri="{FF2B5EF4-FFF2-40B4-BE49-F238E27FC236}">
                  <a16:creationId xmlns:a16="http://schemas.microsoft.com/office/drawing/2014/main" id="{436EBD7D-EE6A-4388-AC53-79091539ECE0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6">
              <a:extLst>
                <a:ext uri="{FF2B5EF4-FFF2-40B4-BE49-F238E27FC236}">
                  <a16:creationId xmlns:a16="http://schemas.microsoft.com/office/drawing/2014/main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Freeform: Shape 40">
            <a:extLst>
              <a:ext uri="{FF2B5EF4-FFF2-40B4-BE49-F238E27FC236}">
                <a16:creationId xmlns:a16="http://schemas.microsoft.com/office/drawing/2014/main" id="{3ED03ADA-C668-4150-AAB8-6F651FE7F386}"/>
              </a:ext>
            </a:extLst>
          </p:cNvPr>
          <p:cNvSpPr/>
          <p:nvPr/>
        </p:nvSpPr>
        <p:spPr>
          <a:xfrm>
            <a:off x="9924677" y="1863313"/>
            <a:ext cx="573844" cy="1127900"/>
          </a:xfrm>
          <a:custGeom>
            <a:avLst/>
            <a:gdLst>
              <a:gd name="connsiteX0" fmla="*/ 137834 w 276225"/>
              <a:gd name="connsiteY0" fmla="*/ 156 h 542925"/>
              <a:gd name="connsiteX1" fmla="*/ 214987 w 276225"/>
              <a:gd name="connsiteY1" fmla="*/ 156 h 542925"/>
              <a:gd name="connsiteX2" fmla="*/ 232132 w 276225"/>
              <a:gd name="connsiteY2" fmla="*/ 7776 h 542925"/>
              <a:gd name="connsiteX3" fmla="*/ 275947 w 276225"/>
              <a:gd name="connsiteY3" fmla="*/ 139221 h 542925"/>
              <a:gd name="connsiteX4" fmla="*/ 223559 w 276225"/>
              <a:gd name="connsiteY4" fmla="*/ 235423 h 542925"/>
              <a:gd name="connsiteX5" fmla="*/ 190222 w 276225"/>
              <a:gd name="connsiteY5" fmla="*/ 253521 h 542925"/>
              <a:gd name="connsiteX6" fmla="*/ 153074 w 276225"/>
              <a:gd name="connsiteY6" fmla="*/ 467833 h 542925"/>
              <a:gd name="connsiteX7" fmla="*/ 189269 w 276225"/>
              <a:gd name="connsiteY7" fmla="*/ 520221 h 542925"/>
              <a:gd name="connsiteX8" fmla="*/ 225464 w 276225"/>
              <a:gd name="connsiteY8" fmla="*/ 534508 h 542925"/>
              <a:gd name="connsiteX9" fmla="*/ 231179 w 276225"/>
              <a:gd name="connsiteY9" fmla="*/ 542128 h 542925"/>
              <a:gd name="connsiteX10" fmla="*/ 222607 w 276225"/>
              <a:gd name="connsiteY10" fmla="*/ 546891 h 542925"/>
              <a:gd name="connsiteX11" fmla="*/ 54014 w 276225"/>
              <a:gd name="connsiteY11" fmla="*/ 546891 h 542925"/>
              <a:gd name="connsiteX12" fmla="*/ 45442 w 276225"/>
              <a:gd name="connsiteY12" fmla="*/ 543081 h 542925"/>
              <a:gd name="connsiteX13" fmla="*/ 53062 w 276225"/>
              <a:gd name="connsiteY13" fmla="*/ 534508 h 542925"/>
              <a:gd name="connsiteX14" fmla="*/ 91162 w 276225"/>
              <a:gd name="connsiteY14" fmla="*/ 519268 h 542925"/>
              <a:gd name="connsiteX15" fmla="*/ 124499 w 276225"/>
              <a:gd name="connsiteY15" fmla="*/ 468786 h 542925"/>
              <a:gd name="connsiteX16" fmla="*/ 91162 w 276225"/>
              <a:gd name="connsiteY16" fmla="*/ 255426 h 542925"/>
              <a:gd name="connsiteX17" fmla="*/ 55919 w 276225"/>
              <a:gd name="connsiteY17" fmla="*/ 237328 h 542925"/>
              <a:gd name="connsiteX18" fmla="*/ 4484 w 276225"/>
              <a:gd name="connsiteY18" fmla="*/ 117313 h 542925"/>
              <a:gd name="connsiteX19" fmla="*/ 40679 w 276225"/>
              <a:gd name="connsiteY19" fmla="*/ 12538 h 542925"/>
              <a:gd name="connsiteX20" fmla="*/ 59729 w 276225"/>
              <a:gd name="connsiteY20" fmla="*/ 156 h 542925"/>
              <a:gd name="connsiteX21" fmla="*/ 137834 w 276225"/>
              <a:gd name="connsiteY21" fmla="*/ 156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542925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3557" y="248758"/>
                  <a:pt x="190222" y="253521"/>
                </a:cubicBezTo>
                <a:cubicBezTo>
                  <a:pt x="142597" y="269713"/>
                  <a:pt x="153074" y="437353"/>
                  <a:pt x="153074" y="467833"/>
                </a:cubicBezTo>
                <a:cubicBezTo>
                  <a:pt x="152122" y="496408"/>
                  <a:pt x="163552" y="511648"/>
                  <a:pt x="189269" y="520221"/>
                </a:cubicBezTo>
                <a:cubicBezTo>
                  <a:pt x="200699" y="524031"/>
                  <a:pt x="214034" y="530698"/>
                  <a:pt x="225464" y="534508"/>
                </a:cubicBezTo>
                <a:cubicBezTo>
                  <a:pt x="229274" y="535461"/>
                  <a:pt x="232132" y="538318"/>
                  <a:pt x="231179" y="542128"/>
                </a:cubicBezTo>
                <a:cubicBezTo>
                  <a:pt x="230227" y="545938"/>
                  <a:pt x="226417" y="546891"/>
                  <a:pt x="222607" y="546891"/>
                </a:cubicBezTo>
                <a:cubicBezTo>
                  <a:pt x="168314" y="546891"/>
                  <a:pt x="109259" y="546891"/>
                  <a:pt x="54014" y="546891"/>
                </a:cubicBezTo>
                <a:cubicBezTo>
                  <a:pt x="50204" y="546891"/>
                  <a:pt x="46394" y="546891"/>
                  <a:pt x="45442" y="543081"/>
                </a:cubicBezTo>
                <a:cubicBezTo>
                  <a:pt x="44489" y="538318"/>
                  <a:pt x="49252" y="535461"/>
                  <a:pt x="53062" y="534508"/>
                </a:cubicBezTo>
                <a:cubicBezTo>
                  <a:pt x="64492" y="529746"/>
                  <a:pt x="78779" y="523078"/>
                  <a:pt x="91162" y="519268"/>
                </a:cubicBezTo>
                <a:cubicBezTo>
                  <a:pt x="115927" y="510696"/>
                  <a:pt x="125452" y="495456"/>
                  <a:pt x="124499" y="468786"/>
                </a:cubicBezTo>
                <a:cubicBezTo>
                  <a:pt x="124499" y="442116"/>
                  <a:pt x="134977" y="270666"/>
                  <a:pt x="91162" y="255426"/>
                </a:cubicBezTo>
                <a:cubicBezTo>
                  <a:pt x="77827" y="250663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6399" y="156"/>
                  <a:pt x="111164" y="156"/>
                  <a:pt x="137834" y="1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5B2D57-BAE6-471F-91C9-DB9D1620445E}"/>
              </a:ext>
            </a:extLst>
          </p:cNvPr>
          <p:cNvGrpSpPr/>
          <p:nvPr/>
        </p:nvGrpSpPr>
        <p:grpSpPr>
          <a:xfrm>
            <a:off x="1285485" y="1962451"/>
            <a:ext cx="742072" cy="742072"/>
            <a:chOff x="682093" y="2809990"/>
            <a:chExt cx="742072" cy="742072"/>
          </a:xfrm>
        </p:grpSpPr>
        <p:sp>
          <p:nvSpPr>
            <p:cNvPr id="20" name="자유형: 도형 62">
              <a:extLst>
                <a:ext uri="{FF2B5EF4-FFF2-40B4-BE49-F238E27FC236}">
                  <a16:creationId xmlns:a16="http://schemas.microsoft.com/office/drawing/2014/main" id="{E18E12C0-7EC2-4F75-A792-7B9C898F6BC4}"/>
                </a:ext>
              </a:extLst>
            </p:cNvPr>
            <p:cNvSpPr/>
            <p:nvPr/>
          </p:nvSpPr>
          <p:spPr>
            <a:xfrm>
              <a:off x="754669" y="2881442"/>
              <a:ext cx="603312" cy="599169"/>
            </a:xfrm>
            <a:custGeom>
              <a:avLst/>
              <a:gdLst>
                <a:gd name="connsiteX0" fmla="*/ 291118 w 582234"/>
                <a:gd name="connsiteY0" fmla="*/ 305844 h 578236"/>
                <a:gd name="connsiteX1" fmla="*/ 381915 w 582234"/>
                <a:gd name="connsiteY1" fmla="*/ 578236 h 578236"/>
                <a:gd name="connsiteX2" fmla="*/ 200320 w 582234"/>
                <a:gd name="connsiteY2" fmla="*/ 578236 h 578236"/>
                <a:gd name="connsiteX3" fmla="*/ 305933 w 582234"/>
                <a:gd name="connsiteY3" fmla="*/ 299149 h 578236"/>
                <a:gd name="connsiteX4" fmla="*/ 559295 w 582234"/>
                <a:gd name="connsiteY4" fmla="*/ 434239 h 578236"/>
                <a:gd name="connsiteX5" fmla="*/ 427568 w 582234"/>
                <a:gd name="connsiteY5" fmla="*/ 559239 h 578236"/>
                <a:gd name="connsiteX6" fmla="*/ 276907 w 582234"/>
                <a:gd name="connsiteY6" fmla="*/ 299149 h 578236"/>
                <a:gd name="connsiteX7" fmla="*/ 155272 w 582234"/>
                <a:gd name="connsiteY7" fmla="*/ 559239 h 578236"/>
                <a:gd name="connsiteX8" fmla="*/ 23545 w 582234"/>
                <a:gd name="connsiteY8" fmla="*/ 434239 h 578236"/>
                <a:gd name="connsiteX9" fmla="*/ 582234 w 582234"/>
                <a:gd name="connsiteY9" fmla="*/ 199173 h 578236"/>
                <a:gd name="connsiteX10" fmla="*/ 582234 w 582234"/>
                <a:gd name="connsiteY10" fmla="*/ 380769 h 578236"/>
                <a:gd name="connsiteX11" fmla="*/ 309842 w 582234"/>
                <a:gd name="connsiteY11" fmla="*/ 289971 h 578236"/>
                <a:gd name="connsiteX12" fmla="*/ 0 w 582234"/>
                <a:gd name="connsiteY12" fmla="*/ 199173 h 578236"/>
                <a:gd name="connsiteX13" fmla="*/ 272393 w 582234"/>
                <a:gd name="connsiteY13" fmla="*/ 289971 h 578236"/>
                <a:gd name="connsiteX14" fmla="*/ 0 w 582234"/>
                <a:gd name="connsiteY14" fmla="*/ 380769 h 578236"/>
                <a:gd name="connsiteX15" fmla="*/ 433794 w 582234"/>
                <a:gd name="connsiteY15" fmla="*/ 23136 h 578236"/>
                <a:gd name="connsiteX16" fmla="*/ 561454 w 582234"/>
                <a:gd name="connsiteY16" fmla="*/ 152286 h 578236"/>
                <a:gd name="connsiteX17" fmla="*/ 303900 w 582234"/>
                <a:gd name="connsiteY17" fmla="*/ 279201 h 578236"/>
                <a:gd name="connsiteX18" fmla="*/ 149045 w 582234"/>
                <a:gd name="connsiteY18" fmla="*/ 23136 h 578236"/>
                <a:gd name="connsiteX19" fmla="*/ 278940 w 582234"/>
                <a:gd name="connsiteY19" fmla="*/ 279201 h 578236"/>
                <a:gd name="connsiteX20" fmla="*/ 21385 w 582234"/>
                <a:gd name="connsiteY20" fmla="*/ 152286 h 578236"/>
                <a:gd name="connsiteX21" fmla="*/ 200320 w 582234"/>
                <a:gd name="connsiteY21" fmla="*/ 0 h 578236"/>
                <a:gd name="connsiteX22" fmla="*/ 381915 w 582234"/>
                <a:gd name="connsiteY22" fmla="*/ 0 h 578236"/>
                <a:gd name="connsiteX23" fmla="*/ 291117 w 582234"/>
                <a:gd name="connsiteY23" fmla="*/ 272392 h 57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2234" h="578236">
                  <a:moveTo>
                    <a:pt x="291118" y="305844"/>
                  </a:moveTo>
                  <a:lnTo>
                    <a:pt x="381915" y="578236"/>
                  </a:lnTo>
                  <a:lnTo>
                    <a:pt x="200320" y="578236"/>
                  </a:lnTo>
                  <a:close/>
                  <a:moveTo>
                    <a:pt x="305933" y="299149"/>
                  </a:moveTo>
                  <a:lnTo>
                    <a:pt x="559295" y="434239"/>
                  </a:lnTo>
                  <a:lnTo>
                    <a:pt x="427568" y="559239"/>
                  </a:lnTo>
                  <a:close/>
                  <a:moveTo>
                    <a:pt x="276907" y="299149"/>
                  </a:moveTo>
                  <a:lnTo>
                    <a:pt x="155272" y="559239"/>
                  </a:lnTo>
                  <a:lnTo>
                    <a:pt x="23545" y="434239"/>
                  </a:lnTo>
                  <a:close/>
                  <a:moveTo>
                    <a:pt x="582234" y="199173"/>
                  </a:moveTo>
                  <a:lnTo>
                    <a:pt x="582234" y="380769"/>
                  </a:lnTo>
                  <a:lnTo>
                    <a:pt x="309842" y="289971"/>
                  </a:lnTo>
                  <a:close/>
                  <a:moveTo>
                    <a:pt x="0" y="199173"/>
                  </a:moveTo>
                  <a:lnTo>
                    <a:pt x="272393" y="289971"/>
                  </a:lnTo>
                  <a:lnTo>
                    <a:pt x="0" y="380769"/>
                  </a:lnTo>
                  <a:close/>
                  <a:moveTo>
                    <a:pt x="433794" y="23136"/>
                  </a:moveTo>
                  <a:lnTo>
                    <a:pt x="561454" y="152286"/>
                  </a:lnTo>
                  <a:lnTo>
                    <a:pt x="303900" y="279201"/>
                  </a:lnTo>
                  <a:close/>
                  <a:moveTo>
                    <a:pt x="149045" y="23136"/>
                  </a:moveTo>
                  <a:lnTo>
                    <a:pt x="278940" y="279201"/>
                  </a:lnTo>
                  <a:lnTo>
                    <a:pt x="21385" y="152286"/>
                  </a:lnTo>
                  <a:close/>
                  <a:moveTo>
                    <a:pt x="200320" y="0"/>
                  </a:moveTo>
                  <a:lnTo>
                    <a:pt x="381915" y="0"/>
                  </a:lnTo>
                  <a:lnTo>
                    <a:pt x="291117" y="272392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53">
              <a:extLst>
                <a:ext uri="{FF2B5EF4-FFF2-40B4-BE49-F238E27FC236}">
                  <a16:creationId xmlns:a16="http://schemas.microsoft.com/office/drawing/2014/main" id="{48672CE8-ADD2-4CC1-BE2F-39CB7C7BC152}"/>
                </a:ext>
              </a:extLst>
            </p:cNvPr>
            <p:cNvSpPr/>
            <p:nvPr/>
          </p:nvSpPr>
          <p:spPr>
            <a:xfrm>
              <a:off x="682093" y="2809990"/>
              <a:ext cx="742072" cy="74207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4142468" y="4738268"/>
            <a:ext cx="427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新增冰箱時產生的序號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BA808E4-61DB-4C4A-95A4-8670659E0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Hard-coded Features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FC20B0C-4CB5-4343-80CB-533DE1EBB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" t="22319" r="6159" b="33221"/>
          <a:stretch/>
        </p:blipFill>
        <p:spPr>
          <a:xfrm>
            <a:off x="986467" y="3702299"/>
            <a:ext cx="2823099" cy="252181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411C8E2-C808-421D-890E-D072A77A9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t="17139" r="-1906" b="12903"/>
          <a:stretch/>
        </p:blipFill>
        <p:spPr>
          <a:xfrm>
            <a:off x="8869916" y="1308965"/>
            <a:ext cx="2683366" cy="336449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4666660" y="1962451"/>
            <a:ext cx="4203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食譜查詢</a:t>
            </a:r>
            <a:endParaRPr lang="en-US" altLang="zh-TW" sz="28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無法建出完整</a:t>
            </a:r>
            <a:r>
              <a:rPr lang="zh-TW" altLang="en-US" sz="28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8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供</a:t>
            </a:r>
            <a:r>
              <a:rPr lang="zh-TW" altLang="en-US" sz="28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使用者搜尋</a:t>
            </a:r>
            <a:endParaRPr lang="en-US" altLang="zh-TW" sz="28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95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1C819E2-63B7-40BD-8A37-BF791F3B9B3D}"/>
              </a:ext>
            </a:extLst>
          </p:cNvPr>
          <p:cNvSpPr txBox="1"/>
          <p:nvPr/>
        </p:nvSpPr>
        <p:spPr>
          <a:xfrm>
            <a:off x="6190809" y="1779031"/>
            <a:ext cx="430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pSp>
        <p:nvGrpSpPr>
          <p:cNvPr id="7" name="Group 154">
            <a:extLst>
              <a:ext uri="{FF2B5EF4-FFF2-40B4-BE49-F238E27FC236}">
                <a16:creationId xmlns:a16="http://schemas.microsoft.com/office/drawing/2014/main" id="{52DF2890-6DC0-4AE2-91FD-F216FB090572}"/>
              </a:ext>
            </a:extLst>
          </p:cNvPr>
          <p:cNvGrpSpPr/>
          <p:nvPr/>
        </p:nvGrpSpPr>
        <p:grpSpPr>
          <a:xfrm rot="18852476">
            <a:off x="2707474" y="5985699"/>
            <a:ext cx="2446034" cy="1442515"/>
            <a:chOff x="2801939" y="1624155"/>
            <a:chExt cx="1631280" cy="962025"/>
          </a:xfrm>
        </p:grpSpPr>
        <p:sp>
          <p:nvSpPr>
            <p:cNvPr id="8" name="Freeform: Shape 155">
              <a:extLst>
                <a:ext uri="{FF2B5EF4-FFF2-40B4-BE49-F238E27FC236}">
                  <a16:creationId xmlns:a16="http://schemas.microsoft.com/office/drawing/2014/main" id="{436EBD7D-EE6A-4388-AC53-79091539ECE0}"/>
                </a:ext>
              </a:extLst>
            </p:cNvPr>
            <p:cNvSpPr/>
            <p:nvPr/>
          </p:nvSpPr>
          <p:spPr>
            <a:xfrm>
              <a:off x="3880769" y="1624155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6">
              <a:extLst>
                <a:ext uri="{FF2B5EF4-FFF2-40B4-BE49-F238E27FC236}">
                  <a16:creationId xmlns:a16="http://schemas.microsoft.com/office/drawing/2014/main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Freeform: Shape 40">
            <a:extLst>
              <a:ext uri="{FF2B5EF4-FFF2-40B4-BE49-F238E27FC236}">
                <a16:creationId xmlns:a16="http://schemas.microsoft.com/office/drawing/2014/main" id="{3ED03ADA-C668-4150-AAB8-6F651FE7F386}"/>
              </a:ext>
            </a:extLst>
          </p:cNvPr>
          <p:cNvSpPr/>
          <p:nvPr/>
        </p:nvSpPr>
        <p:spPr>
          <a:xfrm>
            <a:off x="9924677" y="1863313"/>
            <a:ext cx="573844" cy="1127900"/>
          </a:xfrm>
          <a:custGeom>
            <a:avLst/>
            <a:gdLst>
              <a:gd name="connsiteX0" fmla="*/ 137834 w 276225"/>
              <a:gd name="connsiteY0" fmla="*/ 156 h 542925"/>
              <a:gd name="connsiteX1" fmla="*/ 214987 w 276225"/>
              <a:gd name="connsiteY1" fmla="*/ 156 h 542925"/>
              <a:gd name="connsiteX2" fmla="*/ 232132 w 276225"/>
              <a:gd name="connsiteY2" fmla="*/ 7776 h 542925"/>
              <a:gd name="connsiteX3" fmla="*/ 275947 w 276225"/>
              <a:gd name="connsiteY3" fmla="*/ 139221 h 542925"/>
              <a:gd name="connsiteX4" fmla="*/ 223559 w 276225"/>
              <a:gd name="connsiteY4" fmla="*/ 235423 h 542925"/>
              <a:gd name="connsiteX5" fmla="*/ 190222 w 276225"/>
              <a:gd name="connsiteY5" fmla="*/ 253521 h 542925"/>
              <a:gd name="connsiteX6" fmla="*/ 153074 w 276225"/>
              <a:gd name="connsiteY6" fmla="*/ 467833 h 542925"/>
              <a:gd name="connsiteX7" fmla="*/ 189269 w 276225"/>
              <a:gd name="connsiteY7" fmla="*/ 520221 h 542925"/>
              <a:gd name="connsiteX8" fmla="*/ 225464 w 276225"/>
              <a:gd name="connsiteY8" fmla="*/ 534508 h 542925"/>
              <a:gd name="connsiteX9" fmla="*/ 231179 w 276225"/>
              <a:gd name="connsiteY9" fmla="*/ 542128 h 542925"/>
              <a:gd name="connsiteX10" fmla="*/ 222607 w 276225"/>
              <a:gd name="connsiteY10" fmla="*/ 546891 h 542925"/>
              <a:gd name="connsiteX11" fmla="*/ 54014 w 276225"/>
              <a:gd name="connsiteY11" fmla="*/ 546891 h 542925"/>
              <a:gd name="connsiteX12" fmla="*/ 45442 w 276225"/>
              <a:gd name="connsiteY12" fmla="*/ 543081 h 542925"/>
              <a:gd name="connsiteX13" fmla="*/ 53062 w 276225"/>
              <a:gd name="connsiteY13" fmla="*/ 534508 h 542925"/>
              <a:gd name="connsiteX14" fmla="*/ 91162 w 276225"/>
              <a:gd name="connsiteY14" fmla="*/ 519268 h 542925"/>
              <a:gd name="connsiteX15" fmla="*/ 124499 w 276225"/>
              <a:gd name="connsiteY15" fmla="*/ 468786 h 542925"/>
              <a:gd name="connsiteX16" fmla="*/ 91162 w 276225"/>
              <a:gd name="connsiteY16" fmla="*/ 255426 h 542925"/>
              <a:gd name="connsiteX17" fmla="*/ 55919 w 276225"/>
              <a:gd name="connsiteY17" fmla="*/ 237328 h 542925"/>
              <a:gd name="connsiteX18" fmla="*/ 4484 w 276225"/>
              <a:gd name="connsiteY18" fmla="*/ 117313 h 542925"/>
              <a:gd name="connsiteX19" fmla="*/ 40679 w 276225"/>
              <a:gd name="connsiteY19" fmla="*/ 12538 h 542925"/>
              <a:gd name="connsiteX20" fmla="*/ 59729 w 276225"/>
              <a:gd name="connsiteY20" fmla="*/ 156 h 542925"/>
              <a:gd name="connsiteX21" fmla="*/ 137834 w 276225"/>
              <a:gd name="connsiteY21" fmla="*/ 156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542925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3557" y="248758"/>
                  <a:pt x="190222" y="253521"/>
                </a:cubicBezTo>
                <a:cubicBezTo>
                  <a:pt x="142597" y="269713"/>
                  <a:pt x="153074" y="437353"/>
                  <a:pt x="153074" y="467833"/>
                </a:cubicBezTo>
                <a:cubicBezTo>
                  <a:pt x="152122" y="496408"/>
                  <a:pt x="163552" y="511648"/>
                  <a:pt x="189269" y="520221"/>
                </a:cubicBezTo>
                <a:cubicBezTo>
                  <a:pt x="200699" y="524031"/>
                  <a:pt x="214034" y="530698"/>
                  <a:pt x="225464" y="534508"/>
                </a:cubicBezTo>
                <a:cubicBezTo>
                  <a:pt x="229274" y="535461"/>
                  <a:pt x="232132" y="538318"/>
                  <a:pt x="231179" y="542128"/>
                </a:cubicBezTo>
                <a:cubicBezTo>
                  <a:pt x="230227" y="545938"/>
                  <a:pt x="226417" y="546891"/>
                  <a:pt x="222607" y="546891"/>
                </a:cubicBezTo>
                <a:cubicBezTo>
                  <a:pt x="168314" y="546891"/>
                  <a:pt x="109259" y="546891"/>
                  <a:pt x="54014" y="546891"/>
                </a:cubicBezTo>
                <a:cubicBezTo>
                  <a:pt x="50204" y="546891"/>
                  <a:pt x="46394" y="546891"/>
                  <a:pt x="45442" y="543081"/>
                </a:cubicBezTo>
                <a:cubicBezTo>
                  <a:pt x="44489" y="538318"/>
                  <a:pt x="49252" y="535461"/>
                  <a:pt x="53062" y="534508"/>
                </a:cubicBezTo>
                <a:cubicBezTo>
                  <a:pt x="64492" y="529746"/>
                  <a:pt x="78779" y="523078"/>
                  <a:pt x="91162" y="519268"/>
                </a:cubicBezTo>
                <a:cubicBezTo>
                  <a:pt x="115927" y="510696"/>
                  <a:pt x="125452" y="495456"/>
                  <a:pt x="124499" y="468786"/>
                </a:cubicBezTo>
                <a:cubicBezTo>
                  <a:pt x="124499" y="442116"/>
                  <a:pt x="134977" y="270666"/>
                  <a:pt x="91162" y="255426"/>
                </a:cubicBezTo>
                <a:cubicBezTo>
                  <a:pt x="77827" y="250663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6399" y="156"/>
                  <a:pt x="111164" y="156"/>
                  <a:pt x="137834" y="1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5B2D57-BAE6-471F-91C9-DB9D1620445E}"/>
              </a:ext>
            </a:extLst>
          </p:cNvPr>
          <p:cNvGrpSpPr/>
          <p:nvPr/>
        </p:nvGrpSpPr>
        <p:grpSpPr>
          <a:xfrm>
            <a:off x="1524775" y="1599755"/>
            <a:ext cx="742072" cy="742072"/>
            <a:chOff x="682093" y="2809990"/>
            <a:chExt cx="742072" cy="742072"/>
          </a:xfrm>
        </p:grpSpPr>
        <p:sp>
          <p:nvSpPr>
            <p:cNvPr id="20" name="자유형: 도형 62">
              <a:extLst>
                <a:ext uri="{FF2B5EF4-FFF2-40B4-BE49-F238E27FC236}">
                  <a16:creationId xmlns:a16="http://schemas.microsoft.com/office/drawing/2014/main" id="{E18E12C0-7EC2-4F75-A792-7B9C898F6BC4}"/>
                </a:ext>
              </a:extLst>
            </p:cNvPr>
            <p:cNvSpPr/>
            <p:nvPr/>
          </p:nvSpPr>
          <p:spPr>
            <a:xfrm>
              <a:off x="754669" y="2881442"/>
              <a:ext cx="603312" cy="599169"/>
            </a:xfrm>
            <a:custGeom>
              <a:avLst/>
              <a:gdLst>
                <a:gd name="connsiteX0" fmla="*/ 291118 w 582234"/>
                <a:gd name="connsiteY0" fmla="*/ 305844 h 578236"/>
                <a:gd name="connsiteX1" fmla="*/ 381915 w 582234"/>
                <a:gd name="connsiteY1" fmla="*/ 578236 h 578236"/>
                <a:gd name="connsiteX2" fmla="*/ 200320 w 582234"/>
                <a:gd name="connsiteY2" fmla="*/ 578236 h 578236"/>
                <a:gd name="connsiteX3" fmla="*/ 305933 w 582234"/>
                <a:gd name="connsiteY3" fmla="*/ 299149 h 578236"/>
                <a:gd name="connsiteX4" fmla="*/ 559295 w 582234"/>
                <a:gd name="connsiteY4" fmla="*/ 434239 h 578236"/>
                <a:gd name="connsiteX5" fmla="*/ 427568 w 582234"/>
                <a:gd name="connsiteY5" fmla="*/ 559239 h 578236"/>
                <a:gd name="connsiteX6" fmla="*/ 276907 w 582234"/>
                <a:gd name="connsiteY6" fmla="*/ 299149 h 578236"/>
                <a:gd name="connsiteX7" fmla="*/ 155272 w 582234"/>
                <a:gd name="connsiteY7" fmla="*/ 559239 h 578236"/>
                <a:gd name="connsiteX8" fmla="*/ 23545 w 582234"/>
                <a:gd name="connsiteY8" fmla="*/ 434239 h 578236"/>
                <a:gd name="connsiteX9" fmla="*/ 582234 w 582234"/>
                <a:gd name="connsiteY9" fmla="*/ 199173 h 578236"/>
                <a:gd name="connsiteX10" fmla="*/ 582234 w 582234"/>
                <a:gd name="connsiteY10" fmla="*/ 380769 h 578236"/>
                <a:gd name="connsiteX11" fmla="*/ 309842 w 582234"/>
                <a:gd name="connsiteY11" fmla="*/ 289971 h 578236"/>
                <a:gd name="connsiteX12" fmla="*/ 0 w 582234"/>
                <a:gd name="connsiteY12" fmla="*/ 199173 h 578236"/>
                <a:gd name="connsiteX13" fmla="*/ 272393 w 582234"/>
                <a:gd name="connsiteY13" fmla="*/ 289971 h 578236"/>
                <a:gd name="connsiteX14" fmla="*/ 0 w 582234"/>
                <a:gd name="connsiteY14" fmla="*/ 380769 h 578236"/>
                <a:gd name="connsiteX15" fmla="*/ 433794 w 582234"/>
                <a:gd name="connsiteY15" fmla="*/ 23136 h 578236"/>
                <a:gd name="connsiteX16" fmla="*/ 561454 w 582234"/>
                <a:gd name="connsiteY16" fmla="*/ 152286 h 578236"/>
                <a:gd name="connsiteX17" fmla="*/ 303900 w 582234"/>
                <a:gd name="connsiteY17" fmla="*/ 279201 h 578236"/>
                <a:gd name="connsiteX18" fmla="*/ 149045 w 582234"/>
                <a:gd name="connsiteY18" fmla="*/ 23136 h 578236"/>
                <a:gd name="connsiteX19" fmla="*/ 278940 w 582234"/>
                <a:gd name="connsiteY19" fmla="*/ 279201 h 578236"/>
                <a:gd name="connsiteX20" fmla="*/ 21385 w 582234"/>
                <a:gd name="connsiteY20" fmla="*/ 152286 h 578236"/>
                <a:gd name="connsiteX21" fmla="*/ 200320 w 582234"/>
                <a:gd name="connsiteY21" fmla="*/ 0 h 578236"/>
                <a:gd name="connsiteX22" fmla="*/ 381915 w 582234"/>
                <a:gd name="connsiteY22" fmla="*/ 0 h 578236"/>
                <a:gd name="connsiteX23" fmla="*/ 291117 w 582234"/>
                <a:gd name="connsiteY23" fmla="*/ 272392 h 57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2234" h="578236">
                  <a:moveTo>
                    <a:pt x="291118" y="305844"/>
                  </a:moveTo>
                  <a:lnTo>
                    <a:pt x="381915" y="578236"/>
                  </a:lnTo>
                  <a:lnTo>
                    <a:pt x="200320" y="578236"/>
                  </a:lnTo>
                  <a:close/>
                  <a:moveTo>
                    <a:pt x="305933" y="299149"/>
                  </a:moveTo>
                  <a:lnTo>
                    <a:pt x="559295" y="434239"/>
                  </a:lnTo>
                  <a:lnTo>
                    <a:pt x="427568" y="559239"/>
                  </a:lnTo>
                  <a:close/>
                  <a:moveTo>
                    <a:pt x="276907" y="299149"/>
                  </a:moveTo>
                  <a:lnTo>
                    <a:pt x="155272" y="559239"/>
                  </a:lnTo>
                  <a:lnTo>
                    <a:pt x="23545" y="434239"/>
                  </a:lnTo>
                  <a:close/>
                  <a:moveTo>
                    <a:pt x="582234" y="199173"/>
                  </a:moveTo>
                  <a:lnTo>
                    <a:pt x="582234" y="380769"/>
                  </a:lnTo>
                  <a:lnTo>
                    <a:pt x="309842" y="289971"/>
                  </a:lnTo>
                  <a:close/>
                  <a:moveTo>
                    <a:pt x="0" y="199173"/>
                  </a:moveTo>
                  <a:lnTo>
                    <a:pt x="272393" y="289971"/>
                  </a:lnTo>
                  <a:lnTo>
                    <a:pt x="0" y="380769"/>
                  </a:lnTo>
                  <a:close/>
                  <a:moveTo>
                    <a:pt x="433794" y="23136"/>
                  </a:moveTo>
                  <a:lnTo>
                    <a:pt x="561454" y="152286"/>
                  </a:lnTo>
                  <a:lnTo>
                    <a:pt x="303900" y="279201"/>
                  </a:lnTo>
                  <a:close/>
                  <a:moveTo>
                    <a:pt x="149045" y="23136"/>
                  </a:moveTo>
                  <a:lnTo>
                    <a:pt x="278940" y="279201"/>
                  </a:lnTo>
                  <a:lnTo>
                    <a:pt x="21385" y="152286"/>
                  </a:lnTo>
                  <a:close/>
                  <a:moveTo>
                    <a:pt x="200320" y="0"/>
                  </a:moveTo>
                  <a:lnTo>
                    <a:pt x="381915" y="0"/>
                  </a:lnTo>
                  <a:lnTo>
                    <a:pt x="291117" y="272392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53">
              <a:extLst>
                <a:ext uri="{FF2B5EF4-FFF2-40B4-BE49-F238E27FC236}">
                  <a16:creationId xmlns:a16="http://schemas.microsoft.com/office/drawing/2014/main" id="{48672CE8-ADD2-4CC1-BE2F-39CB7C7BC152}"/>
                </a:ext>
              </a:extLst>
            </p:cNvPr>
            <p:cNvSpPr/>
            <p:nvPr/>
          </p:nvSpPr>
          <p:spPr>
            <a:xfrm>
              <a:off x="682093" y="2809990"/>
              <a:ext cx="742072" cy="74207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2908969" y="1709181"/>
            <a:ext cx="55950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萬惡的</a:t>
            </a:r>
            <a:r>
              <a:rPr lang="zh-TW" altLang="en-US" sz="26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單位問題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讓使用者以自己習慣的單位做記錄，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如何跟食譜的單位搭配？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食譜要</a:t>
            </a: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150g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奶油，已有</a:t>
            </a: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BA808E4-61DB-4C4A-95A4-8670659E0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Unsure How to Do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5227106" y="4355154"/>
            <a:ext cx="48384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記單位真的有比較好嗎</a:t>
            </a: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食譜要</a:t>
            </a: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300g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豬肉，已有</a:t>
            </a:r>
            <a:r>
              <a:rPr lang="en-US" altLang="zh-TW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9C0CE9-E623-4128-B091-30800B73216A}"/>
              </a:ext>
            </a:extLst>
          </p:cNvPr>
          <p:cNvSpPr txBox="1"/>
          <p:nvPr/>
        </p:nvSpPr>
        <p:spPr>
          <a:xfrm>
            <a:off x="8504057" y="2958071"/>
            <a:ext cx="115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i="1" dirty="0">
                <a:solidFill>
                  <a:schemeClr val="accent1"/>
                </a:solidFill>
              </a:rPr>
              <a:t>???</a:t>
            </a:r>
            <a:endParaRPr lang="zh-TW" altLang="en-US" sz="4000" i="1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958176" y="4288623"/>
            <a:ext cx="261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sz="2600" b="1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6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6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蔥</a:t>
            </a:r>
            <a:r>
              <a:rPr lang="en-US" altLang="zh-TW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青蔥</a:t>
            </a:r>
            <a:endParaRPr lang="en-US" altLang="zh-TW" sz="26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飯</a:t>
            </a:r>
            <a:r>
              <a:rPr lang="en-US" altLang="zh-TW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白飯</a:t>
            </a:r>
            <a:r>
              <a:rPr lang="en-US" altLang="zh-TW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6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白米飯</a:t>
            </a:r>
            <a:endParaRPr lang="en-US" altLang="zh-TW" sz="26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5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1C819E2-63B7-40BD-8A37-BF791F3B9B3D}"/>
              </a:ext>
            </a:extLst>
          </p:cNvPr>
          <p:cNvSpPr txBox="1"/>
          <p:nvPr/>
        </p:nvSpPr>
        <p:spPr>
          <a:xfrm>
            <a:off x="6190809" y="1779031"/>
            <a:ext cx="430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pSp>
        <p:nvGrpSpPr>
          <p:cNvPr id="7" name="Group 154">
            <a:extLst>
              <a:ext uri="{FF2B5EF4-FFF2-40B4-BE49-F238E27FC236}">
                <a16:creationId xmlns:a16="http://schemas.microsoft.com/office/drawing/2014/main" id="{52DF2890-6DC0-4AE2-91FD-F216FB090572}"/>
              </a:ext>
            </a:extLst>
          </p:cNvPr>
          <p:cNvGrpSpPr/>
          <p:nvPr/>
        </p:nvGrpSpPr>
        <p:grpSpPr>
          <a:xfrm>
            <a:off x="1009395" y="4379252"/>
            <a:ext cx="828375" cy="1442515"/>
            <a:chOff x="2755505" y="1879063"/>
            <a:chExt cx="552450" cy="962025"/>
          </a:xfrm>
        </p:grpSpPr>
        <p:sp>
          <p:nvSpPr>
            <p:cNvPr id="8" name="Freeform: Shape 155">
              <a:extLst>
                <a:ext uri="{FF2B5EF4-FFF2-40B4-BE49-F238E27FC236}">
                  <a16:creationId xmlns:a16="http://schemas.microsoft.com/office/drawing/2014/main" id="{436EBD7D-EE6A-4388-AC53-79091539ECE0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6">
              <a:extLst>
                <a:ext uri="{FF2B5EF4-FFF2-40B4-BE49-F238E27FC236}">
                  <a16:creationId xmlns:a16="http://schemas.microsoft.com/office/drawing/2014/main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Freeform: Shape 40">
            <a:extLst>
              <a:ext uri="{FF2B5EF4-FFF2-40B4-BE49-F238E27FC236}">
                <a16:creationId xmlns:a16="http://schemas.microsoft.com/office/drawing/2014/main" id="{3ED03ADA-C668-4150-AAB8-6F651FE7F386}"/>
              </a:ext>
            </a:extLst>
          </p:cNvPr>
          <p:cNvSpPr/>
          <p:nvPr/>
        </p:nvSpPr>
        <p:spPr>
          <a:xfrm>
            <a:off x="9924677" y="1863313"/>
            <a:ext cx="573844" cy="1127900"/>
          </a:xfrm>
          <a:custGeom>
            <a:avLst/>
            <a:gdLst>
              <a:gd name="connsiteX0" fmla="*/ 137834 w 276225"/>
              <a:gd name="connsiteY0" fmla="*/ 156 h 542925"/>
              <a:gd name="connsiteX1" fmla="*/ 214987 w 276225"/>
              <a:gd name="connsiteY1" fmla="*/ 156 h 542925"/>
              <a:gd name="connsiteX2" fmla="*/ 232132 w 276225"/>
              <a:gd name="connsiteY2" fmla="*/ 7776 h 542925"/>
              <a:gd name="connsiteX3" fmla="*/ 275947 w 276225"/>
              <a:gd name="connsiteY3" fmla="*/ 139221 h 542925"/>
              <a:gd name="connsiteX4" fmla="*/ 223559 w 276225"/>
              <a:gd name="connsiteY4" fmla="*/ 235423 h 542925"/>
              <a:gd name="connsiteX5" fmla="*/ 190222 w 276225"/>
              <a:gd name="connsiteY5" fmla="*/ 253521 h 542925"/>
              <a:gd name="connsiteX6" fmla="*/ 153074 w 276225"/>
              <a:gd name="connsiteY6" fmla="*/ 467833 h 542925"/>
              <a:gd name="connsiteX7" fmla="*/ 189269 w 276225"/>
              <a:gd name="connsiteY7" fmla="*/ 520221 h 542925"/>
              <a:gd name="connsiteX8" fmla="*/ 225464 w 276225"/>
              <a:gd name="connsiteY8" fmla="*/ 534508 h 542925"/>
              <a:gd name="connsiteX9" fmla="*/ 231179 w 276225"/>
              <a:gd name="connsiteY9" fmla="*/ 542128 h 542925"/>
              <a:gd name="connsiteX10" fmla="*/ 222607 w 276225"/>
              <a:gd name="connsiteY10" fmla="*/ 546891 h 542925"/>
              <a:gd name="connsiteX11" fmla="*/ 54014 w 276225"/>
              <a:gd name="connsiteY11" fmla="*/ 546891 h 542925"/>
              <a:gd name="connsiteX12" fmla="*/ 45442 w 276225"/>
              <a:gd name="connsiteY12" fmla="*/ 543081 h 542925"/>
              <a:gd name="connsiteX13" fmla="*/ 53062 w 276225"/>
              <a:gd name="connsiteY13" fmla="*/ 534508 h 542925"/>
              <a:gd name="connsiteX14" fmla="*/ 91162 w 276225"/>
              <a:gd name="connsiteY14" fmla="*/ 519268 h 542925"/>
              <a:gd name="connsiteX15" fmla="*/ 124499 w 276225"/>
              <a:gd name="connsiteY15" fmla="*/ 468786 h 542925"/>
              <a:gd name="connsiteX16" fmla="*/ 91162 w 276225"/>
              <a:gd name="connsiteY16" fmla="*/ 255426 h 542925"/>
              <a:gd name="connsiteX17" fmla="*/ 55919 w 276225"/>
              <a:gd name="connsiteY17" fmla="*/ 237328 h 542925"/>
              <a:gd name="connsiteX18" fmla="*/ 4484 w 276225"/>
              <a:gd name="connsiteY18" fmla="*/ 117313 h 542925"/>
              <a:gd name="connsiteX19" fmla="*/ 40679 w 276225"/>
              <a:gd name="connsiteY19" fmla="*/ 12538 h 542925"/>
              <a:gd name="connsiteX20" fmla="*/ 59729 w 276225"/>
              <a:gd name="connsiteY20" fmla="*/ 156 h 542925"/>
              <a:gd name="connsiteX21" fmla="*/ 137834 w 276225"/>
              <a:gd name="connsiteY21" fmla="*/ 156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542925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3557" y="248758"/>
                  <a:pt x="190222" y="253521"/>
                </a:cubicBezTo>
                <a:cubicBezTo>
                  <a:pt x="142597" y="269713"/>
                  <a:pt x="153074" y="437353"/>
                  <a:pt x="153074" y="467833"/>
                </a:cubicBezTo>
                <a:cubicBezTo>
                  <a:pt x="152122" y="496408"/>
                  <a:pt x="163552" y="511648"/>
                  <a:pt x="189269" y="520221"/>
                </a:cubicBezTo>
                <a:cubicBezTo>
                  <a:pt x="200699" y="524031"/>
                  <a:pt x="214034" y="530698"/>
                  <a:pt x="225464" y="534508"/>
                </a:cubicBezTo>
                <a:cubicBezTo>
                  <a:pt x="229274" y="535461"/>
                  <a:pt x="232132" y="538318"/>
                  <a:pt x="231179" y="542128"/>
                </a:cubicBezTo>
                <a:cubicBezTo>
                  <a:pt x="230227" y="545938"/>
                  <a:pt x="226417" y="546891"/>
                  <a:pt x="222607" y="546891"/>
                </a:cubicBezTo>
                <a:cubicBezTo>
                  <a:pt x="168314" y="546891"/>
                  <a:pt x="109259" y="546891"/>
                  <a:pt x="54014" y="546891"/>
                </a:cubicBezTo>
                <a:cubicBezTo>
                  <a:pt x="50204" y="546891"/>
                  <a:pt x="46394" y="546891"/>
                  <a:pt x="45442" y="543081"/>
                </a:cubicBezTo>
                <a:cubicBezTo>
                  <a:pt x="44489" y="538318"/>
                  <a:pt x="49252" y="535461"/>
                  <a:pt x="53062" y="534508"/>
                </a:cubicBezTo>
                <a:cubicBezTo>
                  <a:pt x="64492" y="529746"/>
                  <a:pt x="78779" y="523078"/>
                  <a:pt x="91162" y="519268"/>
                </a:cubicBezTo>
                <a:cubicBezTo>
                  <a:pt x="115927" y="510696"/>
                  <a:pt x="125452" y="495456"/>
                  <a:pt x="124499" y="468786"/>
                </a:cubicBezTo>
                <a:cubicBezTo>
                  <a:pt x="124499" y="442116"/>
                  <a:pt x="134977" y="270666"/>
                  <a:pt x="91162" y="255426"/>
                </a:cubicBezTo>
                <a:cubicBezTo>
                  <a:pt x="77827" y="250663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6399" y="156"/>
                  <a:pt x="111164" y="156"/>
                  <a:pt x="137834" y="1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5B2D57-BAE6-471F-91C9-DB9D1620445E}"/>
              </a:ext>
            </a:extLst>
          </p:cNvPr>
          <p:cNvGrpSpPr/>
          <p:nvPr/>
        </p:nvGrpSpPr>
        <p:grpSpPr>
          <a:xfrm>
            <a:off x="1524775" y="1599755"/>
            <a:ext cx="742072" cy="742072"/>
            <a:chOff x="682093" y="2809990"/>
            <a:chExt cx="742072" cy="742072"/>
          </a:xfrm>
        </p:grpSpPr>
        <p:sp>
          <p:nvSpPr>
            <p:cNvPr id="20" name="자유형: 도형 62">
              <a:extLst>
                <a:ext uri="{FF2B5EF4-FFF2-40B4-BE49-F238E27FC236}">
                  <a16:creationId xmlns:a16="http://schemas.microsoft.com/office/drawing/2014/main" id="{E18E12C0-7EC2-4F75-A792-7B9C898F6BC4}"/>
                </a:ext>
              </a:extLst>
            </p:cNvPr>
            <p:cNvSpPr/>
            <p:nvPr/>
          </p:nvSpPr>
          <p:spPr>
            <a:xfrm>
              <a:off x="754669" y="2881442"/>
              <a:ext cx="603312" cy="599169"/>
            </a:xfrm>
            <a:custGeom>
              <a:avLst/>
              <a:gdLst>
                <a:gd name="connsiteX0" fmla="*/ 291118 w 582234"/>
                <a:gd name="connsiteY0" fmla="*/ 305844 h 578236"/>
                <a:gd name="connsiteX1" fmla="*/ 381915 w 582234"/>
                <a:gd name="connsiteY1" fmla="*/ 578236 h 578236"/>
                <a:gd name="connsiteX2" fmla="*/ 200320 w 582234"/>
                <a:gd name="connsiteY2" fmla="*/ 578236 h 578236"/>
                <a:gd name="connsiteX3" fmla="*/ 305933 w 582234"/>
                <a:gd name="connsiteY3" fmla="*/ 299149 h 578236"/>
                <a:gd name="connsiteX4" fmla="*/ 559295 w 582234"/>
                <a:gd name="connsiteY4" fmla="*/ 434239 h 578236"/>
                <a:gd name="connsiteX5" fmla="*/ 427568 w 582234"/>
                <a:gd name="connsiteY5" fmla="*/ 559239 h 578236"/>
                <a:gd name="connsiteX6" fmla="*/ 276907 w 582234"/>
                <a:gd name="connsiteY6" fmla="*/ 299149 h 578236"/>
                <a:gd name="connsiteX7" fmla="*/ 155272 w 582234"/>
                <a:gd name="connsiteY7" fmla="*/ 559239 h 578236"/>
                <a:gd name="connsiteX8" fmla="*/ 23545 w 582234"/>
                <a:gd name="connsiteY8" fmla="*/ 434239 h 578236"/>
                <a:gd name="connsiteX9" fmla="*/ 582234 w 582234"/>
                <a:gd name="connsiteY9" fmla="*/ 199173 h 578236"/>
                <a:gd name="connsiteX10" fmla="*/ 582234 w 582234"/>
                <a:gd name="connsiteY10" fmla="*/ 380769 h 578236"/>
                <a:gd name="connsiteX11" fmla="*/ 309842 w 582234"/>
                <a:gd name="connsiteY11" fmla="*/ 289971 h 578236"/>
                <a:gd name="connsiteX12" fmla="*/ 0 w 582234"/>
                <a:gd name="connsiteY12" fmla="*/ 199173 h 578236"/>
                <a:gd name="connsiteX13" fmla="*/ 272393 w 582234"/>
                <a:gd name="connsiteY13" fmla="*/ 289971 h 578236"/>
                <a:gd name="connsiteX14" fmla="*/ 0 w 582234"/>
                <a:gd name="connsiteY14" fmla="*/ 380769 h 578236"/>
                <a:gd name="connsiteX15" fmla="*/ 433794 w 582234"/>
                <a:gd name="connsiteY15" fmla="*/ 23136 h 578236"/>
                <a:gd name="connsiteX16" fmla="*/ 561454 w 582234"/>
                <a:gd name="connsiteY16" fmla="*/ 152286 h 578236"/>
                <a:gd name="connsiteX17" fmla="*/ 303900 w 582234"/>
                <a:gd name="connsiteY17" fmla="*/ 279201 h 578236"/>
                <a:gd name="connsiteX18" fmla="*/ 149045 w 582234"/>
                <a:gd name="connsiteY18" fmla="*/ 23136 h 578236"/>
                <a:gd name="connsiteX19" fmla="*/ 278940 w 582234"/>
                <a:gd name="connsiteY19" fmla="*/ 279201 h 578236"/>
                <a:gd name="connsiteX20" fmla="*/ 21385 w 582234"/>
                <a:gd name="connsiteY20" fmla="*/ 152286 h 578236"/>
                <a:gd name="connsiteX21" fmla="*/ 200320 w 582234"/>
                <a:gd name="connsiteY21" fmla="*/ 0 h 578236"/>
                <a:gd name="connsiteX22" fmla="*/ 381915 w 582234"/>
                <a:gd name="connsiteY22" fmla="*/ 0 h 578236"/>
                <a:gd name="connsiteX23" fmla="*/ 291117 w 582234"/>
                <a:gd name="connsiteY23" fmla="*/ 272392 h 57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2234" h="578236">
                  <a:moveTo>
                    <a:pt x="291118" y="305844"/>
                  </a:moveTo>
                  <a:lnTo>
                    <a:pt x="381915" y="578236"/>
                  </a:lnTo>
                  <a:lnTo>
                    <a:pt x="200320" y="578236"/>
                  </a:lnTo>
                  <a:close/>
                  <a:moveTo>
                    <a:pt x="305933" y="299149"/>
                  </a:moveTo>
                  <a:lnTo>
                    <a:pt x="559295" y="434239"/>
                  </a:lnTo>
                  <a:lnTo>
                    <a:pt x="427568" y="559239"/>
                  </a:lnTo>
                  <a:close/>
                  <a:moveTo>
                    <a:pt x="276907" y="299149"/>
                  </a:moveTo>
                  <a:lnTo>
                    <a:pt x="155272" y="559239"/>
                  </a:lnTo>
                  <a:lnTo>
                    <a:pt x="23545" y="434239"/>
                  </a:lnTo>
                  <a:close/>
                  <a:moveTo>
                    <a:pt x="582234" y="199173"/>
                  </a:moveTo>
                  <a:lnTo>
                    <a:pt x="582234" y="380769"/>
                  </a:lnTo>
                  <a:lnTo>
                    <a:pt x="309842" y="289971"/>
                  </a:lnTo>
                  <a:close/>
                  <a:moveTo>
                    <a:pt x="0" y="199173"/>
                  </a:moveTo>
                  <a:lnTo>
                    <a:pt x="272393" y="289971"/>
                  </a:lnTo>
                  <a:lnTo>
                    <a:pt x="0" y="380769"/>
                  </a:lnTo>
                  <a:close/>
                  <a:moveTo>
                    <a:pt x="433794" y="23136"/>
                  </a:moveTo>
                  <a:lnTo>
                    <a:pt x="561454" y="152286"/>
                  </a:lnTo>
                  <a:lnTo>
                    <a:pt x="303900" y="279201"/>
                  </a:lnTo>
                  <a:close/>
                  <a:moveTo>
                    <a:pt x="149045" y="23136"/>
                  </a:moveTo>
                  <a:lnTo>
                    <a:pt x="278940" y="279201"/>
                  </a:lnTo>
                  <a:lnTo>
                    <a:pt x="21385" y="152286"/>
                  </a:lnTo>
                  <a:close/>
                  <a:moveTo>
                    <a:pt x="200320" y="0"/>
                  </a:moveTo>
                  <a:lnTo>
                    <a:pt x="381915" y="0"/>
                  </a:lnTo>
                  <a:lnTo>
                    <a:pt x="291117" y="272392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53">
              <a:extLst>
                <a:ext uri="{FF2B5EF4-FFF2-40B4-BE49-F238E27FC236}">
                  <a16:creationId xmlns:a16="http://schemas.microsoft.com/office/drawing/2014/main" id="{48672CE8-ADD2-4CC1-BE2F-39CB7C7BC152}"/>
                </a:ext>
              </a:extLst>
            </p:cNvPr>
            <p:cNvSpPr/>
            <p:nvPr/>
          </p:nvSpPr>
          <p:spPr>
            <a:xfrm>
              <a:off x="682093" y="2809990"/>
              <a:ext cx="742072" cy="74207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C2561-A40F-41AD-89B3-9B9D01712BC4}"/>
              </a:ext>
            </a:extLst>
          </p:cNvPr>
          <p:cNvSpPr txBox="1"/>
          <p:nvPr/>
        </p:nvSpPr>
        <p:spPr>
          <a:xfrm>
            <a:off x="2681032" y="2175186"/>
            <a:ext cx="7530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Med-fi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畫了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頁，進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又大翻修一遍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Adobe XD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Marvel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2400" dirty="0" err="1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Dribbble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是個好地方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討論了三千句話，改了三百個設計細節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生產線分工趕進度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萬惡單位問題暫時無解，請各路大神救救我們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剩兩個更複雜的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，大家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的肝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保重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BA808E4-61DB-4C4A-95A4-8670659E0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69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663300"/>
                </a:solidFill>
              </a:rPr>
              <a:t>Thank you</a:t>
            </a:r>
            <a:r>
              <a:rPr lang="zh-TW" altLang="en-US" sz="5400" dirty="0">
                <a:solidFill>
                  <a:srgbClr val="663300"/>
                </a:solidFill>
              </a:rPr>
              <a:t> </a:t>
            </a:r>
            <a:r>
              <a:rPr lang="en-US" altLang="zh-TW" sz="5400" dirty="0">
                <a:solidFill>
                  <a:srgbClr val="663300"/>
                </a:solidFill>
              </a:rPr>
              <a:t>!</a:t>
            </a:r>
            <a:endParaRPr lang="en-US" sz="5400" dirty="0">
              <a:solidFill>
                <a:srgbClr val="6633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358940" y="186243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RefriGreater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8356" y="384909"/>
            <a:ext cx="6895288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528519" y="1934702"/>
            <a:ext cx="9134958" cy="1521293"/>
            <a:chOff x="3305289" y="2548171"/>
            <a:chExt cx="9134958" cy="1521293"/>
          </a:xfrm>
        </p:grpSpPr>
        <p:grpSp>
          <p:nvGrpSpPr>
            <p:cNvPr id="6" name="群組 5"/>
            <p:cNvGrpSpPr/>
            <p:nvPr/>
          </p:nvGrpSpPr>
          <p:grpSpPr>
            <a:xfrm>
              <a:off x="5897585" y="2548171"/>
              <a:ext cx="3950369" cy="731620"/>
              <a:chOff x="4167343" y="1949012"/>
              <a:chExt cx="3950369" cy="7316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5A1CF-5429-4729-AB8D-B447A00CA972}"/>
                  </a:ext>
                </a:extLst>
              </p:cNvPr>
              <p:cNvSpPr txBox="1"/>
              <p:nvPr/>
            </p:nvSpPr>
            <p:spPr>
              <a:xfrm>
                <a:off x="4167343" y="1949012"/>
                <a:ext cx="3950369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Problem</a:t>
                </a:r>
                <a:endParaRPr kumimoji="0" lang="ko-KR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3B0DC5-2498-4AF2-BC61-56124EFDEC90}"/>
                  </a:ext>
                </a:extLst>
              </p:cNvPr>
              <p:cNvSpPr/>
              <p:nvPr/>
            </p:nvSpPr>
            <p:spPr>
              <a:xfrm>
                <a:off x="5387360" y="2634912"/>
                <a:ext cx="1510335" cy="45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C9E7AF48-825D-4205-873C-168998BAC707}"/>
                </a:ext>
              </a:extLst>
            </p:cNvPr>
            <p:cNvSpPr txBox="1">
              <a:spLocks/>
            </p:cNvSpPr>
            <p:nvPr/>
          </p:nvSpPr>
          <p:spPr>
            <a:xfrm>
              <a:off x="3305289" y="3399178"/>
              <a:ext cx="9134958" cy="67028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10000"/>
                </a:lnSpc>
                <a:buNone/>
                <a:defRPr/>
              </a:pP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許多人容易忘記冰箱裡的內容物，造成食物浪費</a:t>
              </a:r>
              <a:endPara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FE219E3-9F4E-4069-8D52-C9BFF68EAB78}"/>
              </a:ext>
            </a:extLst>
          </p:cNvPr>
          <p:cNvGrpSpPr/>
          <p:nvPr/>
        </p:nvGrpSpPr>
        <p:grpSpPr>
          <a:xfrm>
            <a:off x="8401248" y="540538"/>
            <a:ext cx="3488465" cy="1456891"/>
            <a:chOff x="7446719" y="4138711"/>
            <a:chExt cx="3488465" cy="1456891"/>
          </a:xfrm>
        </p:grpSpPr>
        <p:sp>
          <p:nvSpPr>
            <p:cNvPr id="26" name="자유형: 도형 40">
              <a:extLst>
                <a:ext uri="{FF2B5EF4-FFF2-40B4-BE49-F238E27FC236}">
                  <a16:creationId xmlns:a16="http://schemas.microsoft.com/office/drawing/2014/main" id="{6849A378-35C5-4981-80CC-750E8A81D7CE}"/>
                </a:ext>
              </a:extLst>
            </p:cNvPr>
            <p:cNvSpPr/>
            <p:nvPr/>
          </p:nvSpPr>
          <p:spPr>
            <a:xfrm rot="2784101">
              <a:off x="7327559" y="4257871"/>
              <a:ext cx="1229106" cy="990785"/>
            </a:xfrm>
            <a:custGeom>
              <a:avLst/>
              <a:gdLst>
                <a:gd name="connsiteX0" fmla="*/ 1426018 w 1699104"/>
                <a:gd name="connsiteY0" fmla="*/ 100 h 1369652"/>
                <a:gd name="connsiteX1" fmla="*/ 905616 w 1699104"/>
                <a:gd name="connsiteY1" fmla="*/ 806363 h 1369652"/>
                <a:gd name="connsiteX2" fmla="*/ 283242 w 1699104"/>
                <a:gd name="connsiteY2" fmla="*/ 523532 h 1369652"/>
                <a:gd name="connsiteX3" fmla="*/ 222649 w 1699104"/>
                <a:gd name="connsiteY3" fmla="*/ 437351 h 1369652"/>
                <a:gd name="connsiteX4" fmla="*/ 229092 w 1699104"/>
                <a:gd name="connsiteY4" fmla="*/ 431928 h 1369652"/>
                <a:gd name="connsiteX5" fmla="*/ 214241 w 1699104"/>
                <a:gd name="connsiteY5" fmla="*/ 431928 h 1369652"/>
                <a:gd name="connsiteX6" fmla="*/ 219121 w 1699104"/>
                <a:gd name="connsiteY6" fmla="*/ 466941 h 1369652"/>
                <a:gd name="connsiteX7" fmla="*/ 726011 w 1699104"/>
                <a:gd name="connsiteY7" fmla="*/ 922236 h 1369652"/>
                <a:gd name="connsiteX8" fmla="*/ 1670649 w 1699104"/>
                <a:gd name="connsiteY8" fmla="*/ 741110 h 1369652"/>
                <a:gd name="connsiteX9" fmla="*/ 531731 w 1699104"/>
                <a:gd name="connsiteY9" fmla="*/ 1324252 h 1369652"/>
                <a:gd name="connsiteX10" fmla="*/ 91918 w 1699104"/>
                <a:gd name="connsiteY10" fmla="*/ 541992 h 1369652"/>
                <a:gd name="connsiteX11" fmla="*/ 120379 w 1699104"/>
                <a:gd name="connsiteY11" fmla="*/ 467947 h 1369652"/>
                <a:gd name="connsiteX12" fmla="*/ 116938 w 1699104"/>
                <a:gd name="connsiteY12" fmla="*/ 431928 h 1369652"/>
                <a:gd name="connsiteX13" fmla="*/ 33060 w 1699104"/>
                <a:gd name="connsiteY13" fmla="*/ 431928 h 1369652"/>
                <a:gd name="connsiteX14" fmla="*/ 0 w 1699104"/>
                <a:gd name="connsiteY14" fmla="*/ 398866 h 1369652"/>
                <a:gd name="connsiteX15" fmla="*/ 0 w 1699104"/>
                <a:gd name="connsiteY15" fmla="*/ 295655 h 1369652"/>
                <a:gd name="connsiteX16" fmla="*/ 33060 w 1699104"/>
                <a:gd name="connsiteY16" fmla="*/ 262594 h 1369652"/>
                <a:gd name="connsiteX17" fmla="*/ 303652 w 1699104"/>
                <a:gd name="connsiteY17" fmla="*/ 262594 h 1369652"/>
                <a:gd name="connsiteX18" fmla="*/ 336714 w 1699104"/>
                <a:gd name="connsiteY18" fmla="*/ 295655 h 1369652"/>
                <a:gd name="connsiteX19" fmla="*/ 336714 w 1699104"/>
                <a:gd name="connsiteY19" fmla="*/ 398866 h 1369652"/>
                <a:gd name="connsiteX20" fmla="*/ 327031 w 1699104"/>
                <a:gd name="connsiteY20" fmla="*/ 422244 h 1369652"/>
                <a:gd name="connsiteX21" fmla="*/ 318665 w 1699104"/>
                <a:gd name="connsiteY21" fmla="*/ 425709 h 1369652"/>
                <a:gd name="connsiteX22" fmla="*/ 320999 w 1699104"/>
                <a:gd name="connsiteY22" fmla="*/ 428452 h 1369652"/>
                <a:gd name="connsiteX23" fmla="*/ 854625 w 1699104"/>
                <a:gd name="connsiteY23" fmla="*/ 512079 h 1369652"/>
                <a:gd name="connsiteX24" fmla="*/ 1426018 w 1699104"/>
                <a:gd name="connsiteY24" fmla="*/ 100 h 1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99104" h="1369652">
                  <a:moveTo>
                    <a:pt x="1426018" y="100"/>
                  </a:moveTo>
                  <a:cubicBezTo>
                    <a:pt x="1538052" y="-1238"/>
                    <a:pt x="1521372" y="676489"/>
                    <a:pt x="905616" y="806363"/>
                  </a:cubicBezTo>
                  <a:cubicBezTo>
                    <a:pt x="615918" y="859803"/>
                    <a:pt x="247425" y="663322"/>
                    <a:pt x="283242" y="523532"/>
                  </a:cubicBezTo>
                  <a:cubicBezTo>
                    <a:pt x="295726" y="486047"/>
                    <a:pt x="248406" y="473678"/>
                    <a:pt x="222649" y="437351"/>
                  </a:cubicBezTo>
                  <a:lnTo>
                    <a:pt x="229092" y="431928"/>
                  </a:lnTo>
                  <a:lnTo>
                    <a:pt x="214241" y="431928"/>
                  </a:lnTo>
                  <a:lnTo>
                    <a:pt x="219121" y="466941"/>
                  </a:lnTo>
                  <a:cubicBezTo>
                    <a:pt x="244983" y="601662"/>
                    <a:pt x="334031" y="752109"/>
                    <a:pt x="726011" y="922236"/>
                  </a:cubicBezTo>
                  <a:cubicBezTo>
                    <a:pt x="1154486" y="1061180"/>
                    <a:pt x="1595961" y="678971"/>
                    <a:pt x="1670649" y="741110"/>
                  </a:cubicBezTo>
                  <a:cubicBezTo>
                    <a:pt x="1796893" y="821695"/>
                    <a:pt x="1518097" y="1557237"/>
                    <a:pt x="531731" y="1324252"/>
                  </a:cubicBezTo>
                  <a:cubicBezTo>
                    <a:pt x="208334" y="1231723"/>
                    <a:pt x="-112945" y="851176"/>
                    <a:pt x="91918" y="541992"/>
                  </a:cubicBezTo>
                  <a:cubicBezTo>
                    <a:pt x="120456" y="512888"/>
                    <a:pt x="123138" y="500113"/>
                    <a:pt x="120379" y="467947"/>
                  </a:cubicBezTo>
                  <a:lnTo>
                    <a:pt x="116938" y="431928"/>
                  </a:lnTo>
                  <a:lnTo>
                    <a:pt x="33060" y="431928"/>
                  </a:lnTo>
                  <a:cubicBezTo>
                    <a:pt x="14802" y="431928"/>
                    <a:pt x="0" y="417126"/>
                    <a:pt x="0" y="398866"/>
                  </a:cubicBezTo>
                  <a:lnTo>
                    <a:pt x="0" y="295655"/>
                  </a:lnTo>
                  <a:cubicBezTo>
                    <a:pt x="0" y="277396"/>
                    <a:pt x="14802" y="262594"/>
                    <a:pt x="33060" y="262594"/>
                  </a:cubicBezTo>
                  <a:lnTo>
                    <a:pt x="303652" y="262594"/>
                  </a:lnTo>
                  <a:cubicBezTo>
                    <a:pt x="321912" y="262594"/>
                    <a:pt x="336714" y="277396"/>
                    <a:pt x="336714" y="295655"/>
                  </a:cubicBezTo>
                  <a:lnTo>
                    <a:pt x="336714" y="398866"/>
                  </a:lnTo>
                  <a:cubicBezTo>
                    <a:pt x="336714" y="407996"/>
                    <a:pt x="333014" y="416262"/>
                    <a:pt x="327031" y="422244"/>
                  </a:cubicBezTo>
                  <a:lnTo>
                    <a:pt x="318665" y="425709"/>
                  </a:lnTo>
                  <a:lnTo>
                    <a:pt x="320999" y="428452"/>
                  </a:lnTo>
                  <a:cubicBezTo>
                    <a:pt x="391696" y="499969"/>
                    <a:pt x="533781" y="563301"/>
                    <a:pt x="854625" y="512079"/>
                  </a:cubicBezTo>
                  <a:cubicBezTo>
                    <a:pt x="1189479" y="428452"/>
                    <a:pt x="1354858" y="-7609"/>
                    <a:pt x="1426018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7" name="그룹 57">
              <a:extLst>
                <a:ext uri="{FF2B5EF4-FFF2-40B4-BE49-F238E27FC236}">
                  <a16:creationId xmlns:a16="http://schemas.microsoft.com/office/drawing/2014/main" id="{5D20753C-CB2D-4F1A-AD47-15AEAED1E050}"/>
                </a:ext>
              </a:extLst>
            </p:cNvPr>
            <p:cNvGrpSpPr/>
            <p:nvPr/>
          </p:nvGrpSpPr>
          <p:grpSpPr>
            <a:xfrm>
              <a:off x="8001563" y="4466629"/>
              <a:ext cx="677495" cy="947673"/>
              <a:chOff x="1019786" y="3002376"/>
              <a:chExt cx="2531613" cy="3541196"/>
            </a:xfrm>
            <a:solidFill>
              <a:schemeClr val="accent2"/>
            </a:solidFill>
          </p:grpSpPr>
          <p:sp>
            <p:nvSpPr>
              <p:cNvPr id="28" name="사각형: 둥근 모서리 132">
                <a:extLst>
                  <a:ext uri="{FF2B5EF4-FFF2-40B4-BE49-F238E27FC236}">
                    <a16:creationId xmlns:a16="http://schemas.microsoft.com/office/drawing/2014/main" id="{3AE8C156-48F4-43DA-9EE1-B7EC051553C7}"/>
                  </a:ext>
                </a:extLst>
              </p:cNvPr>
              <p:cNvSpPr/>
              <p:nvPr/>
            </p:nvSpPr>
            <p:spPr>
              <a:xfrm>
                <a:off x="1719599" y="3938796"/>
                <a:ext cx="1084494" cy="2604776"/>
              </a:xfrm>
              <a:custGeom>
                <a:avLst/>
                <a:gdLst>
                  <a:gd name="connsiteX0" fmla="*/ 0 w 626166"/>
                  <a:gd name="connsiteY0" fmla="*/ 293202 h 1175728"/>
                  <a:gd name="connsiteX1" fmla="*/ 293202 w 626166"/>
                  <a:gd name="connsiteY1" fmla="*/ 0 h 1175728"/>
                  <a:gd name="connsiteX2" fmla="*/ 332964 w 626166"/>
                  <a:gd name="connsiteY2" fmla="*/ 0 h 1175728"/>
                  <a:gd name="connsiteX3" fmla="*/ 626166 w 626166"/>
                  <a:gd name="connsiteY3" fmla="*/ 293202 h 1175728"/>
                  <a:gd name="connsiteX4" fmla="*/ 626166 w 626166"/>
                  <a:gd name="connsiteY4" fmla="*/ 882526 h 1175728"/>
                  <a:gd name="connsiteX5" fmla="*/ 332964 w 626166"/>
                  <a:gd name="connsiteY5" fmla="*/ 1175728 h 1175728"/>
                  <a:gd name="connsiteX6" fmla="*/ 293202 w 626166"/>
                  <a:gd name="connsiteY6" fmla="*/ 1175728 h 1175728"/>
                  <a:gd name="connsiteX7" fmla="*/ 0 w 626166"/>
                  <a:gd name="connsiteY7" fmla="*/ 882526 h 1175728"/>
                  <a:gd name="connsiteX8" fmla="*/ 0 w 626166"/>
                  <a:gd name="connsiteY8" fmla="*/ 293202 h 1175728"/>
                  <a:gd name="connsiteX0" fmla="*/ 0 w 626166"/>
                  <a:gd name="connsiteY0" fmla="*/ 303142 h 1185668"/>
                  <a:gd name="connsiteX1" fmla="*/ 293202 w 626166"/>
                  <a:gd name="connsiteY1" fmla="*/ 9940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03142 h 1185668"/>
                  <a:gd name="connsiteX1" fmla="*/ 233567 w 626166"/>
                  <a:gd name="connsiteY1" fmla="*/ 1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93202 w 626166"/>
                  <a:gd name="connsiteY6" fmla="*/ 1205546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53446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32959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03142 w 626166"/>
                  <a:gd name="connsiteY6" fmla="*/ 1185668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25711"/>
                  <a:gd name="connsiteX1" fmla="*/ 233567 w 626166"/>
                  <a:gd name="connsiteY1" fmla="*/ 19879 h 1225711"/>
                  <a:gd name="connsiteX2" fmla="*/ 432356 w 626166"/>
                  <a:gd name="connsiteY2" fmla="*/ 0 h 1225711"/>
                  <a:gd name="connsiteX3" fmla="*/ 626166 w 626166"/>
                  <a:gd name="connsiteY3" fmla="*/ 323020 h 1225711"/>
                  <a:gd name="connsiteX4" fmla="*/ 626166 w 626166"/>
                  <a:gd name="connsiteY4" fmla="*/ 912344 h 1225711"/>
                  <a:gd name="connsiteX5" fmla="*/ 332964 w 626166"/>
                  <a:gd name="connsiteY5" fmla="*/ 1205546 h 1225711"/>
                  <a:gd name="connsiteX6" fmla="*/ 332960 w 626166"/>
                  <a:gd name="connsiteY6" fmla="*/ 1225424 h 1225711"/>
                  <a:gd name="connsiteX7" fmla="*/ 0 w 626166"/>
                  <a:gd name="connsiteY7" fmla="*/ 912344 h 1225711"/>
                  <a:gd name="connsiteX8" fmla="*/ 0 w 626166"/>
                  <a:gd name="connsiteY8" fmla="*/ 323020 h 1225711"/>
                  <a:gd name="connsiteX0" fmla="*/ 0 w 626166"/>
                  <a:gd name="connsiteY0" fmla="*/ 303142 h 1205833"/>
                  <a:gd name="connsiteX1" fmla="*/ 233567 w 626166"/>
                  <a:gd name="connsiteY1" fmla="*/ 1 h 1205833"/>
                  <a:gd name="connsiteX2" fmla="*/ 412478 w 626166"/>
                  <a:gd name="connsiteY2" fmla="*/ 0 h 1205833"/>
                  <a:gd name="connsiteX3" fmla="*/ 626166 w 626166"/>
                  <a:gd name="connsiteY3" fmla="*/ 303142 h 1205833"/>
                  <a:gd name="connsiteX4" fmla="*/ 626166 w 626166"/>
                  <a:gd name="connsiteY4" fmla="*/ 892466 h 1205833"/>
                  <a:gd name="connsiteX5" fmla="*/ 332964 w 626166"/>
                  <a:gd name="connsiteY5" fmla="*/ 1185668 h 1205833"/>
                  <a:gd name="connsiteX6" fmla="*/ 332960 w 626166"/>
                  <a:gd name="connsiteY6" fmla="*/ 1205546 h 1205833"/>
                  <a:gd name="connsiteX7" fmla="*/ 0 w 626166"/>
                  <a:gd name="connsiteY7" fmla="*/ 892466 h 1205833"/>
                  <a:gd name="connsiteX8" fmla="*/ 0 w 626166"/>
                  <a:gd name="connsiteY8" fmla="*/ 303142 h 1205833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32960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23429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3429 w 626166"/>
                  <a:gd name="connsiteY6" fmla="*/ 1205546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0252 w 626166"/>
                  <a:gd name="connsiteY6" fmla="*/ 1200437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9124"/>
                  <a:gd name="connsiteX1" fmla="*/ 233567 w 626166"/>
                  <a:gd name="connsiteY1" fmla="*/ 1 h 1209124"/>
                  <a:gd name="connsiteX2" fmla="*/ 412478 w 626166"/>
                  <a:gd name="connsiteY2" fmla="*/ 0 h 1209124"/>
                  <a:gd name="connsiteX3" fmla="*/ 626166 w 626166"/>
                  <a:gd name="connsiteY3" fmla="*/ 303142 h 1209124"/>
                  <a:gd name="connsiteX4" fmla="*/ 626166 w 626166"/>
                  <a:gd name="connsiteY4" fmla="*/ 892466 h 1209124"/>
                  <a:gd name="connsiteX5" fmla="*/ 345672 w 626166"/>
                  <a:gd name="connsiteY5" fmla="*/ 1208656 h 1209124"/>
                  <a:gd name="connsiteX6" fmla="*/ 313898 w 626166"/>
                  <a:gd name="connsiteY6" fmla="*/ 1208099 h 1209124"/>
                  <a:gd name="connsiteX7" fmla="*/ 0 w 626166"/>
                  <a:gd name="connsiteY7" fmla="*/ 892466 h 1209124"/>
                  <a:gd name="connsiteX8" fmla="*/ 0 w 626166"/>
                  <a:gd name="connsiteY8" fmla="*/ 303142 h 12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166" h="1209124">
                    <a:moveTo>
                      <a:pt x="0" y="303142"/>
                    </a:moveTo>
                    <a:cubicBezTo>
                      <a:pt x="0" y="141211"/>
                      <a:pt x="71636" y="1"/>
                      <a:pt x="233567" y="1"/>
                    </a:cubicBezTo>
                    <a:lnTo>
                      <a:pt x="412478" y="0"/>
                    </a:lnTo>
                    <a:cubicBezTo>
                      <a:pt x="574409" y="0"/>
                      <a:pt x="626166" y="141211"/>
                      <a:pt x="626166" y="303142"/>
                    </a:cubicBezTo>
                    <a:lnTo>
                      <a:pt x="626166" y="892466"/>
                    </a:lnTo>
                    <a:cubicBezTo>
                      <a:pt x="626166" y="1054397"/>
                      <a:pt x="507603" y="1208656"/>
                      <a:pt x="345672" y="1208656"/>
                    </a:cubicBezTo>
                    <a:cubicBezTo>
                      <a:pt x="345670" y="1205343"/>
                      <a:pt x="313900" y="1211412"/>
                      <a:pt x="313898" y="1208099"/>
                    </a:cubicBezTo>
                    <a:cubicBezTo>
                      <a:pt x="151967" y="1208099"/>
                      <a:pt x="0" y="1054397"/>
                      <a:pt x="0" y="892466"/>
                    </a:cubicBezTo>
                    <a:lnTo>
                      <a:pt x="0" y="303142"/>
                    </a:ln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막힌 원호 135">
                <a:extLst>
                  <a:ext uri="{FF2B5EF4-FFF2-40B4-BE49-F238E27FC236}">
                    <a16:creationId xmlns:a16="http://schemas.microsoft.com/office/drawing/2014/main" id="{A52C5444-CD7B-475D-9640-01EE2737BE4C}"/>
                  </a:ext>
                </a:extLst>
              </p:cNvPr>
              <p:cNvSpPr/>
              <p:nvPr/>
            </p:nvSpPr>
            <p:spPr>
              <a:xfrm>
                <a:off x="2103734" y="3002376"/>
                <a:ext cx="861381" cy="963974"/>
              </a:xfrm>
              <a:custGeom>
                <a:avLst/>
                <a:gdLst>
                  <a:gd name="connsiteX0" fmla="*/ 6421 w 1188673"/>
                  <a:gd name="connsiteY0" fmla="*/ 681464 h 1188673"/>
                  <a:gd name="connsiteX1" fmla="*/ 149811 w 1188673"/>
                  <a:gd name="connsiteY1" fmla="*/ 199833 h 1188673"/>
                  <a:gd name="connsiteX2" fmla="*/ 610993 w 1188673"/>
                  <a:gd name="connsiteY2" fmla="*/ 233 h 1188673"/>
                  <a:gd name="connsiteX3" fmla="*/ 605291 w 1188673"/>
                  <a:gd name="connsiteY3" fmla="*/ 203607 h 1188673"/>
                  <a:gd name="connsiteX4" fmla="*/ 301981 w 1188673"/>
                  <a:gd name="connsiteY4" fmla="*/ 334880 h 1188673"/>
                  <a:gd name="connsiteX5" fmla="*/ 207676 w 1188673"/>
                  <a:gd name="connsiteY5" fmla="*/ 651639 h 1188673"/>
                  <a:gd name="connsiteX6" fmla="*/ 6421 w 1188673"/>
                  <a:gd name="connsiteY6" fmla="*/ 681464 h 1188673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605295 w 610997"/>
                  <a:gd name="connsiteY3" fmla="*/ 203607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595567 w 610997"/>
                  <a:gd name="connsiteY3" fmla="*/ 154969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97" h="683767">
                    <a:moveTo>
                      <a:pt x="6425" y="681464"/>
                    </a:moveTo>
                    <a:cubicBezTo>
                      <a:pt x="-19339" y="507616"/>
                      <a:pt x="33160" y="331280"/>
                      <a:pt x="149815" y="199833"/>
                    </a:cubicBezTo>
                    <a:cubicBezTo>
                      <a:pt x="266470" y="68386"/>
                      <a:pt x="435320" y="-4692"/>
                      <a:pt x="610997" y="233"/>
                    </a:cubicBezTo>
                    <a:lnTo>
                      <a:pt x="595567" y="154969"/>
                    </a:lnTo>
                    <a:cubicBezTo>
                      <a:pt x="480028" y="151730"/>
                      <a:pt x="378707" y="248430"/>
                      <a:pt x="301985" y="334880"/>
                    </a:cubicBezTo>
                    <a:cubicBezTo>
                      <a:pt x="225263" y="421330"/>
                      <a:pt x="258829" y="566486"/>
                      <a:pt x="275773" y="680822"/>
                    </a:cubicBezTo>
                    <a:cubicBezTo>
                      <a:pt x="208688" y="690764"/>
                      <a:pt x="73510" y="671522"/>
                      <a:pt x="6425" y="6814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자유형: 도형 60">
                <a:extLst>
                  <a:ext uri="{FF2B5EF4-FFF2-40B4-BE49-F238E27FC236}">
                    <a16:creationId xmlns:a16="http://schemas.microsoft.com/office/drawing/2014/main" id="{8813DF17-DD52-4E37-8B0F-6D3EDA41A334}"/>
                  </a:ext>
                </a:extLst>
              </p:cNvPr>
              <p:cNvSpPr/>
              <p:nvPr/>
            </p:nvSpPr>
            <p:spPr>
              <a:xfrm rot="21000000">
                <a:off x="1019786" y="4024649"/>
                <a:ext cx="948277" cy="2492473"/>
              </a:xfrm>
              <a:custGeom>
                <a:avLst/>
                <a:gdLst>
                  <a:gd name="connsiteX0" fmla="*/ 810820 w 948279"/>
                  <a:gd name="connsiteY0" fmla="*/ 13176 h 2492471"/>
                  <a:gd name="connsiteX1" fmla="*/ 890541 w 948279"/>
                  <a:gd name="connsiteY1" fmla="*/ 50763 h 2492471"/>
                  <a:gd name="connsiteX2" fmla="*/ 948279 w 948279"/>
                  <a:gd name="connsiteY2" fmla="*/ 103894 h 2492471"/>
                  <a:gd name="connsiteX3" fmla="*/ 938298 w 948279"/>
                  <a:gd name="connsiteY3" fmla="*/ 110009 h 2492471"/>
                  <a:gd name="connsiteX4" fmla="*/ 693849 w 948279"/>
                  <a:gd name="connsiteY4" fmla="*/ 613610 h 2492471"/>
                  <a:gd name="connsiteX5" fmla="*/ 473392 w 948279"/>
                  <a:gd name="connsiteY5" fmla="*/ 1863884 h 2492471"/>
                  <a:gd name="connsiteX6" fmla="*/ 621326 w 948279"/>
                  <a:gd name="connsiteY6" fmla="*/ 2455353 h 2492471"/>
                  <a:gd name="connsiteX7" fmla="*/ 654526 w 948279"/>
                  <a:gd name="connsiteY7" fmla="*/ 2489310 h 2492471"/>
                  <a:gd name="connsiteX8" fmla="*/ 632338 w 948279"/>
                  <a:gd name="connsiteY8" fmla="*/ 2492471 h 2492471"/>
                  <a:gd name="connsiteX9" fmla="*/ 576673 w 948279"/>
                  <a:gd name="connsiteY9" fmla="*/ 2488230 h 2492471"/>
                  <a:gd name="connsiteX10" fmla="*/ 0 w 948279"/>
                  <a:gd name="connsiteY10" fmla="*/ 1842037 h 2492471"/>
                  <a:gd name="connsiteX11" fmla="*/ 0 w 948279"/>
                  <a:gd name="connsiteY11" fmla="*/ 625681 h 2492471"/>
                  <a:gd name="connsiteX12" fmla="*/ 404528 w 948279"/>
                  <a:gd name="connsiteY12" fmla="*/ 2 h 2492471"/>
                  <a:gd name="connsiteX13" fmla="*/ 714395 w 948279"/>
                  <a:gd name="connsiteY13" fmla="*/ 0 h 2492471"/>
                  <a:gd name="connsiteX14" fmla="*/ 810820 w 948279"/>
                  <a:gd name="connsiteY14" fmla="*/ 13176 h 249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48279" h="2492471">
                    <a:moveTo>
                      <a:pt x="810820" y="13176"/>
                    </a:moveTo>
                    <a:cubicBezTo>
                      <a:pt x="840111" y="21799"/>
                      <a:pt x="866619" y="34490"/>
                      <a:pt x="890541" y="50763"/>
                    </a:cubicBezTo>
                    <a:lnTo>
                      <a:pt x="948279" y="103894"/>
                    </a:lnTo>
                    <a:lnTo>
                      <a:pt x="938298" y="110009"/>
                    </a:lnTo>
                    <a:cubicBezTo>
                      <a:pt x="814270" y="209770"/>
                      <a:pt x="731709" y="398896"/>
                      <a:pt x="693849" y="613610"/>
                    </a:cubicBezTo>
                    <a:lnTo>
                      <a:pt x="473392" y="1863884"/>
                    </a:lnTo>
                    <a:cubicBezTo>
                      <a:pt x="435532" y="2078599"/>
                      <a:pt x="500125" y="2304347"/>
                      <a:pt x="621326" y="2455353"/>
                    </a:cubicBezTo>
                    <a:lnTo>
                      <a:pt x="654526" y="2489310"/>
                    </a:lnTo>
                    <a:lnTo>
                      <a:pt x="632338" y="2492471"/>
                    </a:lnTo>
                    <a:cubicBezTo>
                      <a:pt x="632335" y="2485633"/>
                      <a:pt x="576677" y="2495068"/>
                      <a:pt x="576673" y="2488230"/>
                    </a:cubicBezTo>
                    <a:cubicBezTo>
                      <a:pt x="296215" y="2488230"/>
                      <a:pt x="0" y="2176260"/>
                      <a:pt x="0" y="1842037"/>
                    </a:cubicBezTo>
                    <a:lnTo>
                      <a:pt x="0" y="625681"/>
                    </a:lnTo>
                    <a:cubicBezTo>
                      <a:pt x="0" y="291458"/>
                      <a:pt x="124071" y="2"/>
                      <a:pt x="404528" y="2"/>
                    </a:cubicBezTo>
                    <a:lnTo>
                      <a:pt x="714395" y="0"/>
                    </a:lnTo>
                    <a:cubicBezTo>
                      <a:pt x="749452" y="0"/>
                      <a:pt x="781528" y="4554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자유형: 도형 61">
                <a:extLst>
                  <a:ext uri="{FF2B5EF4-FFF2-40B4-BE49-F238E27FC236}">
                    <a16:creationId xmlns:a16="http://schemas.microsoft.com/office/drawing/2014/main" id="{A00F2EC2-67E2-481B-8C6E-FD014C76C3AB}"/>
                  </a:ext>
                </a:extLst>
              </p:cNvPr>
              <p:cNvSpPr/>
              <p:nvPr/>
            </p:nvSpPr>
            <p:spPr>
              <a:xfrm rot="638553" flipH="1">
                <a:off x="2580804" y="4025901"/>
                <a:ext cx="970595" cy="2486379"/>
              </a:xfrm>
              <a:custGeom>
                <a:avLst/>
                <a:gdLst>
                  <a:gd name="connsiteX0" fmla="*/ 810820 w 970595"/>
                  <a:gd name="connsiteY0" fmla="*/ 13176 h 2486380"/>
                  <a:gd name="connsiteX1" fmla="*/ 714395 w 970595"/>
                  <a:gd name="connsiteY1" fmla="*/ 0 h 2486380"/>
                  <a:gd name="connsiteX2" fmla="*/ 404528 w 970595"/>
                  <a:gd name="connsiteY2" fmla="*/ 2 h 2486380"/>
                  <a:gd name="connsiteX3" fmla="*/ 0 w 970595"/>
                  <a:gd name="connsiteY3" fmla="*/ 625681 h 2486380"/>
                  <a:gd name="connsiteX4" fmla="*/ 0 w 970595"/>
                  <a:gd name="connsiteY4" fmla="*/ 1842037 h 2486380"/>
                  <a:gd name="connsiteX5" fmla="*/ 560449 w 970595"/>
                  <a:gd name="connsiteY5" fmla="*/ 2485181 h 2486380"/>
                  <a:gd name="connsiteX6" fmla="*/ 599656 w 970595"/>
                  <a:gd name="connsiteY6" fmla="*/ 2473913 h 2486380"/>
                  <a:gd name="connsiteX7" fmla="*/ 663413 w 970595"/>
                  <a:gd name="connsiteY7" fmla="*/ 2465457 h 2486380"/>
                  <a:gd name="connsiteX8" fmla="*/ 641917 w 970595"/>
                  <a:gd name="connsiteY8" fmla="*/ 2440471 h 2486380"/>
                  <a:gd name="connsiteX9" fmla="*/ 539647 w 970595"/>
                  <a:gd name="connsiteY9" fmla="*/ 1853878 h 2486380"/>
                  <a:gd name="connsiteX10" fmla="*/ 774111 w 970595"/>
                  <a:gd name="connsiteY10" fmla="*/ 606155 h 2486380"/>
                  <a:gd name="connsiteX11" fmla="*/ 937077 w 970595"/>
                  <a:gd name="connsiteY11" fmla="*/ 171433 h 2486380"/>
                  <a:gd name="connsiteX12" fmla="*/ 970595 w 970595"/>
                  <a:gd name="connsiteY12" fmla="*/ 134526 h 2486380"/>
                  <a:gd name="connsiteX13" fmla="*/ 954745 w 970595"/>
                  <a:gd name="connsiteY13" fmla="*/ 109844 h 2486380"/>
                  <a:gd name="connsiteX14" fmla="*/ 810820 w 970595"/>
                  <a:gd name="connsiteY14" fmla="*/ 13176 h 248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95" h="2486380">
                    <a:moveTo>
                      <a:pt x="810820" y="13176"/>
                    </a:moveTo>
                    <a:cubicBezTo>
                      <a:pt x="781528" y="4554"/>
                      <a:pt x="749452" y="0"/>
                      <a:pt x="714395" y="0"/>
                    </a:cubicBezTo>
                    <a:lnTo>
                      <a:pt x="404528" y="2"/>
                    </a:lnTo>
                    <a:cubicBezTo>
                      <a:pt x="124071" y="2"/>
                      <a:pt x="0" y="291457"/>
                      <a:pt x="0" y="625681"/>
                    </a:cubicBezTo>
                    <a:lnTo>
                      <a:pt x="0" y="1842037"/>
                    </a:lnTo>
                    <a:cubicBezTo>
                      <a:pt x="0" y="2176260"/>
                      <a:pt x="279992" y="2485181"/>
                      <a:pt x="560449" y="2485181"/>
                    </a:cubicBezTo>
                    <a:cubicBezTo>
                      <a:pt x="560454" y="2492019"/>
                      <a:pt x="599653" y="2467075"/>
                      <a:pt x="599656" y="2473913"/>
                    </a:cubicBezTo>
                    <a:lnTo>
                      <a:pt x="663413" y="2465457"/>
                    </a:lnTo>
                    <a:lnTo>
                      <a:pt x="641917" y="2440471"/>
                    </a:lnTo>
                    <a:cubicBezTo>
                      <a:pt x="539141" y="2290899"/>
                      <a:pt x="499381" y="2068154"/>
                      <a:pt x="539647" y="1853878"/>
                    </a:cubicBezTo>
                    <a:lnTo>
                      <a:pt x="774111" y="606155"/>
                    </a:lnTo>
                    <a:cubicBezTo>
                      <a:pt x="806323" y="434734"/>
                      <a:pt x="858499" y="278419"/>
                      <a:pt x="937077" y="171433"/>
                    </a:cubicBezTo>
                    <a:lnTo>
                      <a:pt x="970595" y="134526"/>
                    </a:lnTo>
                    <a:lnTo>
                      <a:pt x="954745" y="109844"/>
                    </a:lnTo>
                    <a:cubicBezTo>
                      <a:pt x="916851" y="63939"/>
                      <a:pt x="869403" y="30421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2" name="사각형: 둥근 모서리 32">
              <a:extLst>
                <a:ext uri="{FF2B5EF4-FFF2-40B4-BE49-F238E27FC236}">
                  <a16:creationId xmlns:a16="http://schemas.microsoft.com/office/drawing/2014/main" id="{0EACC7FD-C001-46F4-A3B0-CA779167FF61}"/>
                </a:ext>
              </a:extLst>
            </p:cNvPr>
            <p:cNvSpPr/>
            <p:nvPr/>
          </p:nvSpPr>
          <p:spPr>
            <a:xfrm>
              <a:off x="7476008" y="5440679"/>
              <a:ext cx="3276000" cy="15492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8" name="그룹 41">
              <a:extLst>
                <a:ext uri="{FF2B5EF4-FFF2-40B4-BE49-F238E27FC236}">
                  <a16:creationId xmlns:a16="http://schemas.microsoft.com/office/drawing/2014/main" id="{254CF166-06BA-48DC-88E0-A27C5237E379}"/>
                </a:ext>
              </a:extLst>
            </p:cNvPr>
            <p:cNvGrpSpPr/>
            <p:nvPr/>
          </p:nvGrpSpPr>
          <p:grpSpPr>
            <a:xfrm rot="2819394">
              <a:off x="10059593" y="4432560"/>
              <a:ext cx="561460" cy="1189723"/>
              <a:chOff x="-287118" y="4952296"/>
              <a:chExt cx="1609427" cy="3410347"/>
            </a:xfrm>
            <a:solidFill>
              <a:schemeClr val="accent2"/>
            </a:solidFill>
          </p:grpSpPr>
          <p:sp>
            <p:nvSpPr>
              <p:cNvPr id="39" name="자유형: 도형 42">
                <a:extLst>
                  <a:ext uri="{FF2B5EF4-FFF2-40B4-BE49-F238E27FC236}">
                    <a16:creationId xmlns:a16="http://schemas.microsoft.com/office/drawing/2014/main" id="{9CDBE25F-5FB1-4742-ABAA-31EAC4D117D2}"/>
                  </a:ext>
                </a:extLst>
              </p:cNvPr>
              <p:cNvSpPr/>
              <p:nvPr/>
            </p:nvSpPr>
            <p:spPr>
              <a:xfrm>
                <a:off x="-16779" y="5815886"/>
                <a:ext cx="976601" cy="2546757"/>
              </a:xfrm>
              <a:custGeom>
                <a:avLst/>
                <a:gdLst>
                  <a:gd name="connsiteX0" fmla="*/ 245997 w 976601"/>
                  <a:gd name="connsiteY0" fmla="*/ 1541896 h 2546757"/>
                  <a:gd name="connsiteX1" fmla="*/ 191997 w 976601"/>
                  <a:gd name="connsiteY1" fmla="*/ 1595896 h 2546757"/>
                  <a:gd name="connsiteX2" fmla="*/ 245997 w 976601"/>
                  <a:gd name="connsiteY2" fmla="*/ 1649896 h 2546757"/>
                  <a:gd name="connsiteX3" fmla="*/ 353997 w 976601"/>
                  <a:gd name="connsiteY3" fmla="*/ 1649896 h 2546757"/>
                  <a:gd name="connsiteX4" fmla="*/ 407997 w 976601"/>
                  <a:gd name="connsiteY4" fmla="*/ 1595896 h 2546757"/>
                  <a:gd name="connsiteX5" fmla="*/ 353997 w 976601"/>
                  <a:gd name="connsiteY5" fmla="*/ 1541896 h 2546757"/>
                  <a:gd name="connsiteX6" fmla="*/ 510373 w 976601"/>
                  <a:gd name="connsiteY6" fmla="*/ 50 h 2546757"/>
                  <a:gd name="connsiteX7" fmla="*/ 885380 w 976601"/>
                  <a:gd name="connsiteY7" fmla="*/ 214523 h 2546757"/>
                  <a:gd name="connsiteX8" fmla="*/ 975808 w 976601"/>
                  <a:gd name="connsiteY8" fmla="*/ 584318 h 2546757"/>
                  <a:gd name="connsiteX9" fmla="*/ 976601 w 976601"/>
                  <a:gd name="connsiteY9" fmla="*/ 731372 h 2546757"/>
                  <a:gd name="connsiteX10" fmla="*/ 948804 w 976601"/>
                  <a:gd name="connsiteY10" fmla="*/ 719858 h 2546757"/>
                  <a:gd name="connsiteX11" fmla="*/ 696804 w 976601"/>
                  <a:gd name="connsiteY11" fmla="*/ 719858 h 2546757"/>
                  <a:gd name="connsiteX12" fmla="*/ 642804 w 976601"/>
                  <a:gd name="connsiteY12" fmla="*/ 773858 h 2546757"/>
                  <a:gd name="connsiteX13" fmla="*/ 696804 w 976601"/>
                  <a:gd name="connsiteY13" fmla="*/ 827858 h 2546757"/>
                  <a:gd name="connsiteX14" fmla="*/ 948804 w 976601"/>
                  <a:gd name="connsiteY14" fmla="*/ 827858 h 2546757"/>
                  <a:gd name="connsiteX15" fmla="*/ 972918 w 976601"/>
                  <a:gd name="connsiteY15" fmla="*/ 817870 h 2546757"/>
                  <a:gd name="connsiteX16" fmla="*/ 966749 w 976601"/>
                  <a:gd name="connsiteY16" fmla="*/ 921008 h 2546757"/>
                  <a:gd name="connsiteX17" fmla="*/ 806380 w 976601"/>
                  <a:gd name="connsiteY17" fmla="*/ 921008 h 2546757"/>
                  <a:gd name="connsiteX18" fmla="*/ 752380 w 976601"/>
                  <a:gd name="connsiteY18" fmla="*/ 975008 h 2546757"/>
                  <a:gd name="connsiteX19" fmla="*/ 806380 w 976601"/>
                  <a:gd name="connsiteY19" fmla="*/ 1029008 h 2546757"/>
                  <a:gd name="connsiteX20" fmla="*/ 955051 w 976601"/>
                  <a:gd name="connsiteY20" fmla="*/ 1029008 h 2546757"/>
                  <a:gd name="connsiteX21" fmla="*/ 933789 w 976601"/>
                  <a:gd name="connsiteY21" fmla="*/ 1208993 h 2546757"/>
                  <a:gd name="connsiteX22" fmla="*/ 843059 w 976601"/>
                  <a:gd name="connsiteY22" fmla="*/ 1688156 h 2546757"/>
                  <a:gd name="connsiteX23" fmla="*/ 810682 w 976601"/>
                  <a:gd name="connsiteY23" fmla="*/ 1817456 h 2546757"/>
                  <a:gd name="connsiteX24" fmla="*/ 806987 w 976601"/>
                  <a:gd name="connsiteY24" fmla="*/ 1811976 h 2546757"/>
                  <a:gd name="connsiteX25" fmla="*/ 768803 w 976601"/>
                  <a:gd name="connsiteY25" fmla="*/ 1796159 h 2546757"/>
                  <a:gd name="connsiteX26" fmla="*/ 660803 w 976601"/>
                  <a:gd name="connsiteY26" fmla="*/ 1796159 h 2546757"/>
                  <a:gd name="connsiteX27" fmla="*/ 606803 w 976601"/>
                  <a:gd name="connsiteY27" fmla="*/ 1850159 h 2546757"/>
                  <a:gd name="connsiteX28" fmla="*/ 660803 w 976601"/>
                  <a:gd name="connsiteY28" fmla="*/ 1904159 h 2546757"/>
                  <a:gd name="connsiteX29" fmla="*/ 768803 w 976601"/>
                  <a:gd name="connsiteY29" fmla="*/ 1904159 h 2546757"/>
                  <a:gd name="connsiteX30" fmla="*/ 791304 w 976601"/>
                  <a:gd name="connsiteY30" fmla="*/ 1894839 h 2546757"/>
                  <a:gd name="connsiteX31" fmla="*/ 786712 w 976601"/>
                  <a:gd name="connsiteY31" fmla="*/ 1913180 h 2546757"/>
                  <a:gd name="connsiteX32" fmla="*/ 505236 w 976601"/>
                  <a:gd name="connsiteY32" fmla="*/ 2546757 h 2546757"/>
                  <a:gd name="connsiteX33" fmla="*/ 104544 w 976601"/>
                  <a:gd name="connsiteY33" fmla="*/ 193975 h 2546757"/>
                  <a:gd name="connsiteX34" fmla="*/ 510373 w 976601"/>
                  <a:gd name="connsiteY34" fmla="*/ 50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76601" h="2546757">
                    <a:moveTo>
                      <a:pt x="245997" y="1541896"/>
                    </a:moveTo>
                    <a:cubicBezTo>
                      <a:pt x="216174" y="1541896"/>
                      <a:pt x="191997" y="1566073"/>
                      <a:pt x="191997" y="1595896"/>
                    </a:cubicBezTo>
                    <a:cubicBezTo>
                      <a:pt x="191997" y="1625719"/>
                      <a:pt x="216174" y="1649896"/>
                      <a:pt x="245997" y="1649896"/>
                    </a:cubicBezTo>
                    <a:lnTo>
                      <a:pt x="353997" y="1649896"/>
                    </a:lnTo>
                    <a:cubicBezTo>
                      <a:pt x="383820" y="1649896"/>
                      <a:pt x="407997" y="1625719"/>
                      <a:pt x="407997" y="1595896"/>
                    </a:cubicBezTo>
                    <a:cubicBezTo>
                      <a:pt x="407997" y="1566073"/>
                      <a:pt x="383820" y="1541896"/>
                      <a:pt x="353997" y="1541896"/>
                    </a:cubicBezTo>
                    <a:close/>
                    <a:moveTo>
                      <a:pt x="510373" y="50"/>
                    </a:moveTo>
                    <a:cubicBezTo>
                      <a:pt x="645650" y="2191"/>
                      <a:pt x="775789" y="72397"/>
                      <a:pt x="885380" y="214523"/>
                    </a:cubicBezTo>
                    <a:cubicBezTo>
                      <a:pt x="940604" y="292864"/>
                      <a:pt x="968376" y="423579"/>
                      <a:pt x="975808" y="584318"/>
                    </a:cubicBezTo>
                    <a:lnTo>
                      <a:pt x="976601" y="731372"/>
                    </a:lnTo>
                    <a:lnTo>
                      <a:pt x="948804" y="719858"/>
                    </a:lnTo>
                    <a:lnTo>
                      <a:pt x="696804" y="719858"/>
                    </a:lnTo>
                    <a:cubicBezTo>
                      <a:pt x="666981" y="719858"/>
                      <a:pt x="642804" y="744035"/>
                      <a:pt x="642804" y="773858"/>
                    </a:cubicBezTo>
                    <a:cubicBezTo>
                      <a:pt x="642804" y="803681"/>
                      <a:pt x="666981" y="827858"/>
                      <a:pt x="696804" y="827858"/>
                    </a:cubicBezTo>
                    <a:lnTo>
                      <a:pt x="948804" y="827858"/>
                    </a:lnTo>
                    <a:lnTo>
                      <a:pt x="972918" y="817870"/>
                    </a:lnTo>
                    <a:lnTo>
                      <a:pt x="966749" y="921008"/>
                    </a:lnTo>
                    <a:lnTo>
                      <a:pt x="806380" y="921008"/>
                    </a:lnTo>
                    <a:cubicBezTo>
                      <a:pt x="776557" y="921008"/>
                      <a:pt x="752380" y="945185"/>
                      <a:pt x="752380" y="975008"/>
                    </a:cubicBezTo>
                    <a:cubicBezTo>
                      <a:pt x="752380" y="1004831"/>
                      <a:pt x="776557" y="1029008"/>
                      <a:pt x="806380" y="1029008"/>
                    </a:cubicBezTo>
                    <a:lnTo>
                      <a:pt x="955051" y="1029008"/>
                    </a:lnTo>
                    <a:lnTo>
                      <a:pt x="933789" y="1208993"/>
                    </a:lnTo>
                    <a:cubicBezTo>
                      <a:pt x="910261" y="1369418"/>
                      <a:pt x="878795" y="1532982"/>
                      <a:pt x="843059" y="1688156"/>
                    </a:cubicBezTo>
                    <a:lnTo>
                      <a:pt x="810682" y="1817456"/>
                    </a:lnTo>
                    <a:lnTo>
                      <a:pt x="806987" y="1811976"/>
                    </a:lnTo>
                    <a:cubicBezTo>
                      <a:pt x="797215" y="1802204"/>
                      <a:pt x="783715" y="1796159"/>
                      <a:pt x="768803" y="1796159"/>
                    </a:cubicBezTo>
                    <a:lnTo>
                      <a:pt x="660803" y="1796159"/>
                    </a:lnTo>
                    <a:cubicBezTo>
                      <a:pt x="630980" y="1796159"/>
                      <a:pt x="606803" y="1820336"/>
                      <a:pt x="606803" y="1850159"/>
                    </a:cubicBezTo>
                    <a:cubicBezTo>
                      <a:pt x="606803" y="1879982"/>
                      <a:pt x="630980" y="1904159"/>
                      <a:pt x="660803" y="1904159"/>
                    </a:cubicBezTo>
                    <a:lnTo>
                      <a:pt x="768803" y="1904159"/>
                    </a:lnTo>
                    <a:lnTo>
                      <a:pt x="791304" y="1894839"/>
                    </a:lnTo>
                    <a:lnTo>
                      <a:pt x="786712" y="1913180"/>
                    </a:lnTo>
                    <a:cubicBezTo>
                      <a:pt x="688992" y="2272925"/>
                      <a:pt x="576055" y="2544183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ubicBezTo>
                      <a:pt x="234684" y="63836"/>
                      <a:pt x="375097" y="-2091"/>
                      <a:pt x="510373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자유형: 도형 43">
                <a:extLst>
                  <a:ext uri="{FF2B5EF4-FFF2-40B4-BE49-F238E27FC236}">
                    <a16:creationId xmlns:a16="http://schemas.microsoft.com/office/drawing/2014/main" id="{59C22900-F025-43BF-8520-9D5948D29FD8}"/>
                  </a:ext>
                </a:extLst>
              </p:cNvPr>
              <p:cNvSpPr/>
              <p:nvPr/>
            </p:nvSpPr>
            <p:spPr>
              <a:xfrm>
                <a:off x="339044" y="4952296"/>
                <a:ext cx="339180" cy="8833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자유형: 도형 44">
                <a:extLst>
                  <a:ext uri="{FF2B5EF4-FFF2-40B4-BE49-F238E27FC236}">
                    <a16:creationId xmlns:a16="http://schemas.microsoft.com/office/drawing/2014/main" id="{9CA7A732-C855-4FCD-A464-A6AF51538A77}"/>
                  </a:ext>
                </a:extLst>
              </p:cNvPr>
              <p:cNvSpPr/>
              <p:nvPr/>
            </p:nvSpPr>
            <p:spPr>
              <a:xfrm rot="3314848">
                <a:off x="782588" y="5196133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자유형: 도형 45">
                <a:extLst>
                  <a:ext uri="{FF2B5EF4-FFF2-40B4-BE49-F238E27FC236}">
                    <a16:creationId xmlns:a16="http://schemas.microsoft.com/office/drawing/2014/main" id="{FE7EED0C-C6C2-478B-8E83-E467C9B194F4}"/>
                  </a:ext>
                </a:extLst>
              </p:cNvPr>
              <p:cNvSpPr/>
              <p:nvPr/>
            </p:nvSpPr>
            <p:spPr>
              <a:xfrm rot="18285152" flipH="1">
                <a:off x="-46881" y="5188454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43" name="그룹 46">
              <a:extLst>
                <a:ext uri="{FF2B5EF4-FFF2-40B4-BE49-F238E27FC236}">
                  <a16:creationId xmlns:a16="http://schemas.microsoft.com/office/drawing/2014/main" id="{80C108B2-DD7E-498E-BDA6-ABCE91D2C58E}"/>
                </a:ext>
              </a:extLst>
            </p:cNvPr>
            <p:cNvGrpSpPr/>
            <p:nvPr/>
          </p:nvGrpSpPr>
          <p:grpSpPr>
            <a:xfrm rot="20593171">
              <a:off x="8541775" y="4535020"/>
              <a:ext cx="561460" cy="810783"/>
              <a:chOff x="8615780" y="3185232"/>
              <a:chExt cx="1026044" cy="1481671"/>
            </a:xfrm>
            <a:solidFill>
              <a:schemeClr val="accent3"/>
            </a:solidFill>
          </p:grpSpPr>
          <p:sp>
            <p:nvSpPr>
              <p:cNvPr id="44" name="눈물 방울 47">
                <a:extLst>
                  <a:ext uri="{FF2B5EF4-FFF2-40B4-BE49-F238E27FC236}">
                    <a16:creationId xmlns:a16="http://schemas.microsoft.com/office/drawing/2014/main" id="{DCF6E47F-56EA-469D-897D-2A408D0BFBEB}"/>
                  </a:ext>
                </a:extLst>
              </p:cNvPr>
              <p:cNvSpPr/>
              <p:nvPr/>
            </p:nvSpPr>
            <p:spPr>
              <a:xfrm rot="8100000">
                <a:off x="8675547" y="3752503"/>
                <a:ext cx="914400" cy="9144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5" name="자유형: 도형 48">
                <a:extLst>
                  <a:ext uri="{FF2B5EF4-FFF2-40B4-BE49-F238E27FC236}">
                    <a16:creationId xmlns:a16="http://schemas.microsoft.com/office/drawing/2014/main" id="{325F9E26-B297-4F92-93E8-7BB02CEDF8FC}"/>
                  </a:ext>
                </a:extLst>
              </p:cNvPr>
              <p:cNvSpPr/>
              <p:nvPr/>
            </p:nvSpPr>
            <p:spPr>
              <a:xfrm>
                <a:off x="9014972" y="3185232"/>
                <a:ext cx="216234" cy="56314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자유형: 도형 49">
                <a:extLst>
                  <a:ext uri="{FF2B5EF4-FFF2-40B4-BE49-F238E27FC236}">
                    <a16:creationId xmlns:a16="http://schemas.microsoft.com/office/drawing/2014/main" id="{84701F83-4EF7-4124-9198-828683801798}"/>
                  </a:ext>
                </a:extLst>
              </p:cNvPr>
              <p:cNvSpPr/>
              <p:nvPr/>
            </p:nvSpPr>
            <p:spPr>
              <a:xfrm rot="3314848">
                <a:off x="9297740" y="3340683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7" name="자유형: 도형 50">
                <a:extLst>
                  <a:ext uri="{FF2B5EF4-FFF2-40B4-BE49-F238E27FC236}">
                    <a16:creationId xmlns:a16="http://schemas.microsoft.com/office/drawing/2014/main" id="{A78E287D-22EA-43EF-AA68-13FD2608F640}"/>
                  </a:ext>
                </a:extLst>
              </p:cNvPr>
              <p:cNvSpPr/>
              <p:nvPr/>
            </p:nvSpPr>
            <p:spPr>
              <a:xfrm rot="18285152" flipH="1">
                <a:off x="8768936" y="3335788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48" name="그룹 62">
              <a:extLst>
                <a:ext uri="{FF2B5EF4-FFF2-40B4-BE49-F238E27FC236}">
                  <a16:creationId xmlns:a16="http://schemas.microsoft.com/office/drawing/2014/main" id="{568BFADA-90F8-40FB-BCFA-8C0EEC2B6EB1}"/>
                </a:ext>
              </a:extLst>
            </p:cNvPr>
            <p:cNvGrpSpPr/>
            <p:nvPr/>
          </p:nvGrpSpPr>
          <p:grpSpPr>
            <a:xfrm>
              <a:off x="9084509" y="4580738"/>
              <a:ext cx="835977" cy="872803"/>
              <a:chOff x="-2765399" y="4983810"/>
              <a:chExt cx="2559184" cy="2671920"/>
            </a:xfrm>
            <a:solidFill>
              <a:schemeClr val="accent2"/>
            </a:solidFill>
          </p:grpSpPr>
          <p:sp>
            <p:nvSpPr>
              <p:cNvPr id="49" name="Freeform 18">
                <a:extLst>
                  <a:ext uri="{FF2B5EF4-FFF2-40B4-BE49-F238E27FC236}">
                    <a16:creationId xmlns:a16="http://schemas.microsoft.com/office/drawing/2014/main" id="{FABE7BDF-ECE0-4079-992A-258C27156B0A}"/>
                  </a:ext>
                </a:extLst>
              </p:cNvPr>
              <p:cNvSpPr/>
              <p:nvPr/>
            </p:nvSpPr>
            <p:spPr>
              <a:xfrm rot="2641289">
                <a:off x="-1645446" y="4983810"/>
                <a:ext cx="1439231" cy="1391912"/>
              </a:xfrm>
              <a:custGeom>
                <a:avLst/>
                <a:gdLst/>
                <a:ahLst/>
                <a:cxnLst/>
                <a:rect l="l" t="t" r="r" b="b"/>
                <a:pathLst>
                  <a:path w="4563041" h="4413028">
                    <a:moveTo>
                      <a:pt x="1658854" y="700255"/>
                    </a:moveTo>
                    <a:cubicBezTo>
                      <a:pt x="1197696" y="1371211"/>
                      <a:pt x="1496559" y="2059981"/>
                      <a:pt x="1623229" y="2469679"/>
                    </a:cubicBezTo>
                    <a:cubicBezTo>
                      <a:pt x="1245198" y="2398427"/>
                      <a:pt x="843415" y="2327174"/>
                      <a:pt x="465384" y="1964977"/>
                    </a:cubicBezTo>
                    <a:cubicBezTo>
                      <a:pt x="774143" y="2501345"/>
                      <a:pt x="1255093" y="2515201"/>
                      <a:pt x="1587603" y="2594369"/>
                    </a:cubicBezTo>
                    <a:cubicBezTo>
                      <a:pt x="1409473" y="3039693"/>
                      <a:pt x="1563852" y="3455330"/>
                      <a:pt x="1730106" y="3859091"/>
                    </a:cubicBezTo>
                    <a:cubicBezTo>
                      <a:pt x="1595519" y="3465226"/>
                      <a:pt x="1544059" y="2970421"/>
                      <a:pt x="1736043" y="2600307"/>
                    </a:cubicBezTo>
                    <a:cubicBezTo>
                      <a:pt x="2044802" y="3130738"/>
                      <a:pt x="2810761" y="3298972"/>
                      <a:pt x="3339213" y="3354390"/>
                    </a:cubicBezTo>
                    <a:cubicBezTo>
                      <a:pt x="2751385" y="3245533"/>
                      <a:pt x="2092304" y="2952608"/>
                      <a:pt x="1825109" y="2511242"/>
                    </a:cubicBezTo>
                    <a:lnTo>
                      <a:pt x="3612345" y="1383086"/>
                    </a:lnTo>
                    <a:lnTo>
                      <a:pt x="1736044" y="2434053"/>
                    </a:lnTo>
                    <a:cubicBezTo>
                      <a:pt x="1411452" y="1798723"/>
                      <a:pt x="1419368" y="1199019"/>
                      <a:pt x="1658854" y="700255"/>
                    </a:cubicBezTo>
                    <a:close/>
                    <a:moveTo>
                      <a:pt x="2233909" y="0"/>
                    </a:moveTo>
                    <a:cubicBezTo>
                      <a:pt x="2467233" y="1806805"/>
                      <a:pt x="2077102" y="1155417"/>
                      <a:pt x="1882914" y="1893443"/>
                    </a:cubicBezTo>
                    <a:cubicBezTo>
                      <a:pt x="2512642" y="1924327"/>
                      <a:pt x="2322974" y="945807"/>
                      <a:pt x="2887388" y="733246"/>
                    </a:cubicBezTo>
                    <a:cubicBezTo>
                      <a:pt x="2830028" y="877206"/>
                      <a:pt x="2808293" y="1015229"/>
                      <a:pt x="2816247" y="1135439"/>
                    </a:cubicBezTo>
                    <a:cubicBezTo>
                      <a:pt x="3129337" y="625471"/>
                      <a:pt x="3460241" y="928965"/>
                      <a:pt x="4563041" y="810883"/>
                    </a:cubicBezTo>
                    <a:cubicBezTo>
                      <a:pt x="3889322" y="1343144"/>
                      <a:pt x="4278444" y="2112912"/>
                      <a:pt x="3343467" y="2140472"/>
                    </a:cubicBezTo>
                    <a:cubicBezTo>
                      <a:pt x="3501618" y="2209483"/>
                      <a:pt x="3618205" y="2266620"/>
                      <a:pt x="3829795" y="2311880"/>
                    </a:cubicBezTo>
                    <a:cubicBezTo>
                      <a:pt x="3569732" y="2557453"/>
                      <a:pt x="3262169" y="2512080"/>
                      <a:pt x="2622097" y="2389517"/>
                    </a:cubicBezTo>
                    <a:cubicBezTo>
                      <a:pt x="2509767" y="2369650"/>
                      <a:pt x="2397436" y="2415097"/>
                      <a:pt x="2302920" y="2579299"/>
                    </a:cubicBezTo>
                    <a:cubicBezTo>
                      <a:pt x="2487884" y="2842647"/>
                      <a:pt x="3266614" y="2209409"/>
                      <a:pt x="4140346" y="3262466"/>
                    </a:cubicBezTo>
                    <a:cubicBezTo>
                      <a:pt x="3752157" y="3403364"/>
                      <a:pt x="3785543" y="4007399"/>
                      <a:pt x="2975780" y="3631721"/>
                    </a:cubicBezTo>
                    <a:cubicBezTo>
                      <a:pt x="2895976" y="3835245"/>
                      <a:pt x="3071493" y="3943766"/>
                      <a:pt x="3217320" y="4028536"/>
                    </a:cubicBezTo>
                    <a:cubicBezTo>
                      <a:pt x="2958527" y="3996906"/>
                      <a:pt x="2693797" y="4250284"/>
                      <a:pt x="2440942" y="3933646"/>
                    </a:cubicBezTo>
                    <a:cubicBezTo>
                      <a:pt x="2297169" y="3720861"/>
                      <a:pt x="2384964" y="3258694"/>
                      <a:pt x="2009622" y="3295291"/>
                    </a:cubicBezTo>
                    <a:cubicBezTo>
                      <a:pt x="1754582" y="3405624"/>
                      <a:pt x="1937083" y="3548389"/>
                      <a:pt x="2121990" y="3770304"/>
                    </a:cubicBezTo>
                    <a:cubicBezTo>
                      <a:pt x="2200019" y="3867528"/>
                      <a:pt x="2192774" y="4111028"/>
                      <a:pt x="2299671" y="4413028"/>
                    </a:cubicBezTo>
                    <a:lnTo>
                      <a:pt x="1837093" y="4270076"/>
                    </a:lnTo>
                    <a:cubicBezTo>
                      <a:pt x="1555484" y="4205994"/>
                      <a:pt x="982929" y="3963783"/>
                      <a:pt x="974452" y="3490002"/>
                    </a:cubicBezTo>
                    <a:cubicBezTo>
                      <a:pt x="982406" y="3259218"/>
                      <a:pt x="1376307" y="3123434"/>
                      <a:pt x="1336761" y="2803585"/>
                    </a:cubicBezTo>
                    <a:cubicBezTo>
                      <a:pt x="985954" y="3102746"/>
                      <a:pt x="688585" y="3247528"/>
                      <a:pt x="284339" y="3416061"/>
                    </a:cubicBezTo>
                    <a:lnTo>
                      <a:pt x="90189" y="3296411"/>
                    </a:lnTo>
                    <a:cubicBezTo>
                      <a:pt x="514191" y="3104128"/>
                      <a:pt x="837251" y="3048411"/>
                      <a:pt x="1219689" y="2642372"/>
                    </a:cubicBezTo>
                    <a:cubicBezTo>
                      <a:pt x="937892" y="2487993"/>
                      <a:pt x="632345" y="2719562"/>
                      <a:pt x="457427" y="2677998"/>
                    </a:cubicBezTo>
                    <a:cubicBezTo>
                      <a:pt x="266151" y="2640019"/>
                      <a:pt x="-55751" y="2435786"/>
                      <a:pt x="8293" y="1768416"/>
                    </a:cubicBezTo>
                    <a:cubicBezTo>
                      <a:pt x="86864" y="1822004"/>
                      <a:pt x="171373" y="1810278"/>
                      <a:pt x="244007" y="1929180"/>
                    </a:cubicBezTo>
                    <a:cubicBezTo>
                      <a:pt x="144075" y="1584945"/>
                      <a:pt x="192584" y="1353526"/>
                      <a:pt x="336097" y="1009291"/>
                    </a:cubicBezTo>
                    <a:cubicBezTo>
                      <a:pt x="954398" y="1360733"/>
                      <a:pt x="866117" y="1991245"/>
                      <a:pt x="1086595" y="1885488"/>
                    </a:cubicBezTo>
                    <a:cubicBezTo>
                      <a:pt x="1316035" y="1763150"/>
                      <a:pt x="1171404" y="1474556"/>
                      <a:pt x="1008958" y="1328468"/>
                    </a:cubicBezTo>
                    <a:cubicBezTo>
                      <a:pt x="800580" y="1156986"/>
                      <a:pt x="687203" y="860812"/>
                      <a:pt x="1060716" y="439948"/>
                    </a:cubicBezTo>
                    <a:cubicBezTo>
                      <a:pt x="1126292" y="558925"/>
                      <a:pt x="1114678" y="844158"/>
                      <a:pt x="1257443" y="796880"/>
                    </a:cubicBezTo>
                    <a:cubicBezTo>
                      <a:pt x="1422615" y="505524"/>
                      <a:pt x="1338404" y="166665"/>
                      <a:pt x="2233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DA874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0" name="타원 64">
                <a:extLst>
                  <a:ext uri="{FF2B5EF4-FFF2-40B4-BE49-F238E27FC236}">
                    <a16:creationId xmlns:a16="http://schemas.microsoft.com/office/drawing/2014/main" id="{535255AB-4461-45B1-860B-18BE0A3ACA55}"/>
                  </a:ext>
                </a:extLst>
              </p:cNvPr>
              <p:cNvSpPr/>
              <p:nvPr/>
            </p:nvSpPr>
            <p:spPr>
              <a:xfrm>
                <a:off x="-2765399" y="5763559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1" name="타원 65">
                <a:extLst>
                  <a:ext uri="{FF2B5EF4-FFF2-40B4-BE49-F238E27FC236}">
                    <a16:creationId xmlns:a16="http://schemas.microsoft.com/office/drawing/2014/main" id="{0AB8AC5A-2030-4893-9D95-C73BCF85F169}"/>
                  </a:ext>
                </a:extLst>
              </p:cNvPr>
              <p:cNvSpPr/>
              <p:nvPr/>
            </p:nvSpPr>
            <p:spPr>
              <a:xfrm>
                <a:off x="-2087475" y="5763559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2" name="타원 66">
                <a:extLst>
                  <a:ext uri="{FF2B5EF4-FFF2-40B4-BE49-F238E27FC236}">
                    <a16:creationId xmlns:a16="http://schemas.microsoft.com/office/drawing/2014/main" id="{22A94984-A645-4A0C-98F8-CB18BD9D461D}"/>
                  </a:ext>
                </a:extLst>
              </p:cNvPr>
              <p:cNvSpPr/>
              <p:nvPr/>
            </p:nvSpPr>
            <p:spPr>
              <a:xfrm>
                <a:off x="-2426437" y="6399581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3" name="타원 67">
                <a:extLst>
                  <a:ext uri="{FF2B5EF4-FFF2-40B4-BE49-F238E27FC236}">
                    <a16:creationId xmlns:a16="http://schemas.microsoft.com/office/drawing/2014/main" id="{78CFB7EE-9781-4202-9BCA-F2E922B998F2}"/>
                  </a:ext>
                </a:extLst>
              </p:cNvPr>
              <p:cNvSpPr/>
              <p:nvPr/>
            </p:nvSpPr>
            <p:spPr>
              <a:xfrm>
                <a:off x="-1748513" y="6399581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타원 68">
                <a:extLst>
                  <a:ext uri="{FF2B5EF4-FFF2-40B4-BE49-F238E27FC236}">
                    <a16:creationId xmlns:a16="http://schemas.microsoft.com/office/drawing/2014/main" id="{7958425F-135C-4704-9F28-BF66AC2B4014}"/>
                  </a:ext>
                </a:extLst>
              </p:cNvPr>
              <p:cNvSpPr/>
              <p:nvPr/>
            </p:nvSpPr>
            <p:spPr>
              <a:xfrm>
                <a:off x="-2091459" y="7035602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사각형: 둥근 모서리 69">
                <a:extLst>
                  <a:ext uri="{FF2B5EF4-FFF2-40B4-BE49-F238E27FC236}">
                    <a16:creationId xmlns:a16="http://schemas.microsoft.com/office/drawing/2014/main" id="{CE4FF522-67BC-4F19-928B-7AE05BC61416}"/>
                  </a:ext>
                </a:extLst>
              </p:cNvPr>
              <p:cNvSpPr/>
              <p:nvPr/>
            </p:nvSpPr>
            <p:spPr>
              <a:xfrm rot="20679848">
                <a:off x="-2235846" y="5444190"/>
                <a:ext cx="828000" cy="135552"/>
              </a:xfrm>
              <a:prstGeom prst="roundRect">
                <a:avLst>
                  <a:gd name="adj" fmla="val 491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6" name="사각형: 둥근 모서리 70">
                <a:extLst>
                  <a:ext uri="{FF2B5EF4-FFF2-40B4-BE49-F238E27FC236}">
                    <a16:creationId xmlns:a16="http://schemas.microsoft.com/office/drawing/2014/main" id="{C9413244-A80C-441E-B9C8-DAA7AF5DD8C7}"/>
                  </a:ext>
                </a:extLst>
              </p:cNvPr>
              <p:cNvSpPr/>
              <p:nvPr/>
            </p:nvSpPr>
            <p:spPr>
              <a:xfrm>
                <a:off x="-1843268" y="5499851"/>
                <a:ext cx="156344" cy="316035"/>
              </a:xfrm>
              <a:prstGeom prst="roundRect">
                <a:avLst>
                  <a:gd name="adj" fmla="val 2002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57" name="그룹 51">
              <a:extLst>
                <a:ext uri="{FF2B5EF4-FFF2-40B4-BE49-F238E27FC236}">
                  <a16:creationId xmlns:a16="http://schemas.microsoft.com/office/drawing/2014/main" id="{882E73E5-9B62-4C42-B023-B3A99050B944}"/>
                </a:ext>
              </a:extLst>
            </p:cNvPr>
            <p:cNvGrpSpPr/>
            <p:nvPr/>
          </p:nvGrpSpPr>
          <p:grpSpPr>
            <a:xfrm>
              <a:off x="9617954" y="4666854"/>
              <a:ext cx="658585" cy="751352"/>
              <a:chOff x="3434152" y="428041"/>
              <a:chExt cx="4718078" cy="5382655"/>
            </a:xfrm>
            <a:solidFill>
              <a:schemeClr val="accent3"/>
            </a:solidFill>
          </p:grpSpPr>
          <p:sp>
            <p:nvSpPr>
              <p:cNvPr id="58" name="자유형: 도형 52">
                <a:extLst>
                  <a:ext uri="{FF2B5EF4-FFF2-40B4-BE49-F238E27FC236}">
                    <a16:creationId xmlns:a16="http://schemas.microsoft.com/office/drawing/2014/main" id="{2C0D0CB4-A556-4457-90BE-E92843596875}"/>
                  </a:ext>
                </a:extLst>
              </p:cNvPr>
              <p:cNvSpPr/>
              <p:nvPr/>
            </p:nvSpPr>
            <p:spPr>
              <a:xfrm>
                <a:off x="3434152" y="3168165"/>
                <a:ext cx="2828668" cy="2642531"/>
              </a:xfrm>
              <a:custGeom>
                <a:avLst/>
                <a:gdLst>
                  <a:gd name="connsiteX0" fmla="*/ 712436 w 2824318"/>
                  <a:gd name="connsiteY0" fmla="*/ 0 h 2637716"/>
                  <a:gd name="connsiteX1" fmla="*/ 713966 w 2824318"/>
                  <a:gd name="connsiteY1" fmla="*/ 10020 h 2637716"/>
                  <a:gd name="connsiteX2" fmla="*/ 1669770 w 2824318"/>
                  <a:gd name="connsiteY2" fmla="*/ 789023 h 2637716"/>
                  <a:gd name="connsiteX3" fmla="*/ 2478775 w 2824318"/>
                  <a:gd name="connsiteY3" fmla="*/ 358879 h 2637716"/>
                  <a:gd name="connsiteX4" fmla="*/ 2499521 w 2824318"/>
                  <a:gd name="connsiteY4" fmla="*/ 324730 h 2637716"/>
                  <a:gd name="connsiteX5" fmla="*/ 2501850 w 2824318"/>
                  <a:gd name="connsiteY5" fmla="*/ 327293 h 2637716"/>
                  <a:gd name="connsiteX6" fmla="*/ 2824318 w 2824318"/>
                  <a:gd name="connsiteY6" fmla="*/ 1225557 h 2637716"/>
                  <a:gd name="connsiteX7" fmla="*/ 1412159 w 2824318"/>
                  <a:gd name="connsiteY7" fmla="*/ 2637716 h 2637716"/>
                  <a:gd name="connsiteX8" fmla="*/ 0 w 2824318"/>
                  <a:gd name="connsiteY8" fmla="*/ 1225557 h 2637716"/>
                  <a:gd name="connsiteX9" fmla="*/ 622608 w 2824318"/>
                  <a:gd name="connsiteY9" fmla="*/ 54573 h 2637716"/>
                  <a:gd name="connsiteX0" fmla="*/ 622608 w 2824318"/>
                  <a:gd name="connsiteY0" fmla="*/ 44553 h 2627696"/>
                  <a:gd name="connsiteX1" fmla="*/ 713966 w 2824318"/>
                  <a:gd name="connsiteY1" fmla="*/ 0 h 2627696"/>
                  <a:gd name="connsiteX2" fmla="*/ 1669770 w 2824318"/>
                  <a:gd name="connsiteY2" fmla="*/ 779003 h 2627696"/>
                  <a:gd name="connsiteX3" fmla="*/ 2478775 w 2824318"/>
                  <a:gd name="connsiteY3" fmla="*/ 348859 h 2627696"/>
                  <a:gd name="connsiteX4" fmla="*/ 2499521 w 2824318"/>
                  <a:gd name="connsiteY4" fmla="*/ 314710 h 2627696"/>
                  <a:gd name="connsiteX5" fmla="*/ 2501850 w 2824318"/>
                  <a:gd name="connsiteY5" fmla="*/ 317273 h 2627696"/>
                  <a:gd name="connsiteX6" fmla="*/ 2824318 w 2824318"/>
                  <a:gd name="connsiteY6" fmla="*/ 1215537 h 2627696"/>
                  <a:gd name="connsiteX7" fmla="*/ 1412159 w 2824318"/>
                  <a:gd name="connsiteY7" fmla="*/ 2627696 h 2627696"/>
                  <a:gd name="connsiteX8" fmla="*/ 0 w 2824318"/>
                  <a:gd name="connsiteY8" fmla="*/ 1215537 h 2627696"/>
                  <a:gd name="connsiteX9" fmla="*/ 622608 w 2824318"/>
                  <a:gd name="connsiteY9" fmla="*/ 44553 h 2627696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78775 w 2824318"/>
                  <a:gd name="connsiteY2" fmla="*/ 304306 h 2583143"/>
                  <a:gd name="connsiteX3" fmla="*/ 2499521 w 2824318"/>
                  <a:gd name="connsiteY3" fmla="*/ 270157 h 2583143"/>
                  <a:gd name="connsiteX4" fmla="*/ 2501850 w 2824318"/>
                  <a:gd name="connsiteY4" fmla="*/ 272720 h 2583143"/>
                  <a:gd name="connsiteX5" fmla="*/ 2824318 w 2824318"/>
                  <a:gd name="connsiteY5" fmla="*/ 1170984 h 2583143"/>
                  <a:gd name="connsiteX6" fmla="*/ 1412159 w 2824318"/>
                  <a:gd name="connsiteY6" fmla="*/ 2583143 h 2583143"/>
                  <a:gd name="connsiteX7" fmla="*/ 0 w 2824318"/>
                  <a:gd name="connsiteY7" fmla="*/ 1170984 h 2583143"/>
                  <a:gd name="connsiteX8" fmla="*/ 622608 w 2824318"/>
                  <a:gd name="connsiteY8" fmla="*/ 0 h 2583143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62490 h 2645633"/>
                  <a:gd name="connsiteX1" fmla="*/ 1611404 w 2824318"/>
                  <a:gd name="connsiteY1" fmla="*/ 271647 h 2645633"/>
                  <a:gd name="connsiteX2" fmla="*/ 2499521 w 2824318"/>
                  <a:gd name="connsiteY2" fmla="*/ 332647 h 2645633"/>
                  <a:gd name="connsiteX3" fmla="*/ 2501850 w 2824318"/>
                  <a:gd name="connsiteY3" fmla="*/ 335210 h 2645633"/>
                  <a:gd name="connsiteX4" fmla="*/ 2824318 w 2824318"/>
                  <a:gd name="connsiteY4" fmla="*/ 1233474 h 2645633"/>
                  <a:gd name="connsiteX5" fmla="*/ 1412159 w 2824318"/>
                  <a:gd name="connsiteY5" fmla="*/ 2645633 h 2645633"/>
                  <a:gd name="connsiteX6" fmla="*/ 0 w 2824318"/>
                  <a:gd name="connsiteY6" fmla="*/ 1233474 h 2645633"/>
                  <a:gd name="connsiteX7" fmla="*/ 622608 w 2824318"/>
                  <a:gd name="connsiteY7" fmla="*/ 62490 h 2645633"/>
                  <a:gd name="connsiteX0" fmla="*/ 622608 w 2824318"/>
                  <a:gd name="connsiteY0" fmla="*/ 44328 h 2627471"/>
                  <a:gd name="connsiteX1" fmla="*/ 1611404 w 2824318"/>
                  <a:gd name="connsiteY1" fmla="*/ 253485 h 2627471"/>
                  <a:gd name="connsiteX2" fmla="*/ 2499521 w 2824318"/>
                  <a:gd name="connsiteY2" fmla="*/ 314485 h 2627471"/>
                  <a:gd name="connsiteX3" fmla="*/ 2501850 w 2824318"/>
                  <a:gd name="connsiteY3" fmla="*/ 317048 h 2627471"/>
                  <a:gd name="connsiteX4" fmla="*/ 2824318 w 2824318"/>
                  <a:gd name="connsiteY4" fmla="*/ 1215312 h 2627471"/>
                  <a:gd name="connsiteX5" fmla="*/ 1412159 w 2824318"/>
                  <a:gd name="connsiteY5" fmla="*/ 2627471 h 2627471"/>
                  <a:gd name="connsiteX6" fmla="*/ 0 w 2824318"/>
                  <a:gd name="connsiteY6" fmla="*/ 1215312 h 2627471"/>
                  <a:gd name="connsiteX7" fmla="*/ 622608 w 2824318"/>
                  <a:gd name="connsiteY7" fmla="*/ 44328 h 2627471"/>
                  <a:gd name="connsiteX0" fmla="*/ 622608 w 2889940"/>
                  <a:gd name="connsiteY0" fmla="*/ 44328 h 2627471"/>
                  <a:gd name="connsiteX1" fmla="*/ 1611404 w 2889940"/>
                  <a:gd name="connsiteY1" fmla="*/ 253485 h 2627471"/>
                  <a:gd name="connsiteX2" fmla="*/ 2499521 w 2889940"/>
                  <a:gd name="connsiteY2" fmla="*/ 314485 h 2627471"/>
                  <a:gd name="connsiteX3" fmla="*/ 2550488 w 2889940"/>
                  <a:gd name="connsiteY3" fmla="*/ 394869 h 2627471"/>
                  <a:gd name="connsiteX4" fmla="*/ 2824318 w 2889940"/>
                  <a:gd name="connsiteY4" fmla="*/ 1215312 h 2627471"/>
                  <a:gd name="connsiteX5" fmla="*/ 1412159 w 2889940"/>
                  <a:gd name="connsiteY5" fmla="*/ 2627471 h 2627471"/>
                  <a:gd name="connsiteX6" fmla="*/ 0 w 2889940"/>
                  <a:gd name="connsiteY6" fmla="*/ 1215312 h 2627471"/>
                  <a:gd name="connsiteX7" fmla="*/ 622608 w 2889940"/>
                  <a:gd name="connsiteY7" fmla="*/ 44328 h 2627471"/>
                  <a:gd name="connsiteX0" fmla="*/ 622608 w 2890034"/>
                  <a:gd name="connsiteY0" fmla="*/ 45414 h 2628557"/>
                  <a:gd name="connsiteX1" fmla="*/ 1611404 w 2890034"/>
                  <a:gd name="connsiteY1" fmla="*/ 254571 h 2628557"/>
                  <a:gd name="connsiteX2" fmla="*/ 2550488 w 2890034"/>
                  <a:gd name="connsiteY2" fmla="*/ 395955 h 2628557"/>
                  <a:gd name="connsiteX3" fmla="*/ 2824318 w 2890034"/>
                  <a:gd name="connsiteY3" fmla="*/ 1216398 h 2628557"/>
                  <a:gd name="connsiteX4" fmla="*/ 1412159 w 2890034"/>
                  <a:gd name="connsiteY4" fmla="*/ 2628557 h 2628557"/>
                  <a:gd name="connsiteX5" fmla="*/ 0 w 2890034"/>
                  <a:gd name="connsiteY5" fmla="*/ 1216398 h 2628557"/>
                  <a:gd name="connsiteX6" fmla="*/ 622608 w 2890034"/>
                  <a:gd name="connsiteY6" fmla="*/ 45414 h 2628557"/>
                  <a:gd name="connsiteX0" fmla="*/ 622608 w 2825835"/>
                  <a:gd name="connsiteY0" fmla="*/ 45414 h 2628557"/>
                  <a:gd name="connsiteX1" fmla="*/ 1611404 w 2825835"/>
                  <a:gd name="connsiteY1" fmla="*/ 254571 h 2628557"/>
                  <a:gd name="connsiteX2" fmla="*/ 2550488 w 2825835"/>
                  <a:gd name="connsiteY2" fmla="*/ 395955 h 2628557"/>
                  <a:gd name="connsiteX3" fmla="*/ 2824318 w 2825835"/>
                  <a:gd name="connsiteY3" fmla="*/ 1216398 h 2628557"/>
                  <a:gd name="connsiteX4" fmla="*/ 1412159 w 2825835"/>
                  <a:gd name="connsiteY4" fmla="*/ 2628557 h 2628557"/>
                  <a:gd name="connsiteX5" fmla="*/ 0 w 2825835"/>
                  <a:gd name="connsiteY5" fmla="*/ 1216398 h 2628557"/>
                  <a:gd name="connsiteX6" fmla="*/ 622608 w 2825835"/>
                  <a:gd name="connsiteY6" fmla="*/ 45414 h 2628557"/>
                  <a:gd name="connsiteX0" fmla="*/ 622608 w 2831364"/>
                  <a:gd name="connsiteY0" fmla="*/ 45414 h 2628557"/>
                  <a:gd name="connsiteX1" fmla="*/ 1611404 w 2831364"/>
                  <a:gd name="connsiteY1" fmla="*/ 254571 h 2628557"/>
                  <a:gd name="connsiteX2" fmla="*/ 2550488 w 2831364"/>
                  <a:gd name="connsiteY2" fmla="*/ 395955 h 2628557"/>
                  <a:gd name="connsiteX3" fmla="*/ 2824318 w 2831364"/>
                  <a:gd name="connsiteY3" fmla="*/ 1216398 h 2628557"/>
                  <a:gd name="connsiteX4" fmla="*/ 1412159 w 2831364"/>
                  <a:gd name="connsiteY4" fmla="*/ 2628557 h 2628557"/>
                  <a:gd name="connsiteX5" fmla="*/ 0 w 2831364"/>
                  <a:gd name="connsiteY5" fmla="*/ 1216398 h 2628557"/>
                  <a:gd name="connsiteX6" fmla="*/ 622608 w 2831364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58876 h 2632292"/>
                  <a:gd name="connsiteX1" fmla="*/ 1611404 w 2828668"/>
                  <a:gd name="connsiteY1" fmla="*/ 316672 h 2632292"/>
                  <a:gd name="connsiteX2" fmla="*/ 2550488 w 2828668"/>
                  <a:gd name="connsiteY2" fmla="*/ 399690 h 2632292"/>
                  <a:gd name="connsiteX3" fmla="*/ 2824318 w 2828668"/>
                  <a:gd name="connsiteY3" fmla="*/ 1220133 h 2632292"/>
                  <a:gd name="connsiteX4" fmla="*/ 1412159 w 2828668"/>
                  <a:gd name="connsiteY4" fmla="*/ 2632292 h 2632292"/>
                  <a:gd name="connsiteX5" fmla="*/ 0 w 2828668"/>
                  <a:gd name="connsiteY5" fmla="*/ 1220133 h 2632292"/>
                  <a:gd name="connsiteX6" fmla="*/ 700429 w 2828668"/>
                  <a:gd name="connsiteY6" fmla="*/ 58876 h 2632292"/>
                  <a:gd name="connsiteX0" fmla="*/ 700429 w 2828668"/>
                  <a:gd name="connsiteY0" fmla="*/ 62842 h 2636258"/>
                  <a:gd name="connsiteX1" fmla="*/ 1611404 w 2828668"/>
                  <a:gd name="connsiteY1" fmla="*/ 320638 h 2636258"/>
                  <a:gd name="connsiteX2" fmla="*/ 2550488 w 2828668"/>
                  <a:gd name="connsiteY2" fmla="*/ 403656 h 2636258"/>
                  <a:gd name="connsiteX3" fmla="*/ 2824318 w 2828668"/>
                  <a:gd name="connsiteY3" fmla="*/ 1224099 h 2636258"/>
                  <a:gd name="connsiteX4" fmla="*/ 1412159 w 2828668"/>
                  <a:gd name="connsiteY4" fmla="*/ 2636258 h 2636258"/>
                  <a:gd name="connsiteX5" fmla="*/ 0 w 2828668"/>
                  <a:gd name="connsiteY5" fmla="*/ 1224099 h 2636258"/>
                  <a:gd name="connsiteX6" fmla="*/ 700429 w 2828668"/>
                  <a:gd name="connsiteY6" fmla="*/ 62842 h 2636258"/>
                  <a:gd name="connsiteX0" fmla="*/ 700429 w 2828668"/>
                  <a:gd name="connsiteY0" fmla="*/ 69115 h 2642531"/>
                  <a:gd name="connsiteX1" fmla="*/ 1591949 w 2828668"/>
                  <a:gd name="connsiteY1" fmla="*/ 278273 h 2642531"/>
                  <a:gd name="connsiteX2" fmla="*/ 2550488 w 2828668"/>
                  <a:gd name="connsiteY2" fmla="*/ 409929 h 2642531"/>
                  <a:gd name="connsiteX3" fmla="*/ 2824318 w 2828668"/>
                  <a:gd name="connsiteY3" fmla="*/ 1230372 h 2642531"/>
                  <a:gd name="connsiteX4" fmla="*/ 1412159 w 2828668"/>
                  <a:gd name="connsiteY4" fmla="*/ 2642531 h 2642531"/>
                  <a:gd name="connsiteX5" fmla="*/ 0 w 2828668"/>
                  <a:gd name="connsiteY5" fmla="*/ 1230372 h 2642531"/>
                  <a:gd name="connsiteX6" fmla="*/ 700429 w 2828668"/>
                  <a:gd name="connsiteY6" fmla="*/ 69115 h 264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668" h="2642531">
                    <a:moveTo>
                      <a:pt x="700429" y="69115"/>
                    </a:moveTo>
                    <a:cubicBezTo>
                      <a:pt x="1280281" y="-139827"/>
                      <a:pt x="1186329" y="182560"/>
                      <a:pt x="1591949" y="278273"/>
                    </a:cubicBezTo>
                    <a:cubicBezTo>
                      <a:pt x="1997569" y="373986"/>
                      <a:pt x="2085689" y="113438"/>
                      <a:pt x="2550488" y="409929"/>
                    </a:cubicBezTo>
                    <a:cubicBezTo>
                      <a:pt x="2752640" y="570233"/>
                      <a:pt x="2851209" y="775394"/>
                      <a:pt x="2824318" y="1230372"/>
                    </a:cubicBezTo>
                    <a:cubicBezTo>
                      <a:pt x="2775199" y="2061427"/>
                      <a:pt x="2192073" y="2642531"/>
                      <a:pt x="1412159" y="2642531"/>
                    </a:cubicBezTo>
                    <a:cubicBezTo>
                      <a:pt x="632245" y="2642531"/>
                      <a:pt x="0" y="2010286"/>
                      <a:pt x="0" y="1230372"/>
                    </a:cubicBezTo>
                    <a:cubicBezTo>
                      <a:pt x="0" y="742926"/>
                      <a:pt x="217788" y="303435"/>
                      <a:pt x="700429" y="69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자유형: 도형 53">
                <a:extLst>
                  <a:ext uri="{FF2B5EF4-FFF2-40B4-BE49-F238E27FC236}">
                    <a16:creationId xmlns:a16="http://schemas.microsoft.com/office/drawing/2014/main" id="{AB025D3E-9E50-461D-B460-5D1447917F97}"/>
                  </a:ext>
                </a:extLst>
              </p:cNvPr>
              <p:cNvSpPr/>
              <p:nvPr/>
            </p:nvSpPr>
            <p:spPr>
              <a:xfrm rot="15300000" flipH="1">
                <a:off x="4697268" y="953004"/>
                <a:ext cx="2262873" cy="2437350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자유형: 도형 54">
                <a:extLst>
                  <a:ext uri="{FF2B5EF4-FFF2-40B4-BE49-F238E27FC236}">
                    <a16:creationId xmlns:a16="http://schemas.microsoft.com/office/drawing/2014/main" id="{5D669CD8-0922-4551-BAB2-BE774EF936B7}"/>
                  </a:ext>
                </a:extLst>
              </p:cNvPr>
              <p:cNvSpPr/>
              <p:nvPr/>
            </p:nvSpPr>
            <p:spPr>
              <a:xfrm rot="20281495">
                <a:off x="5538768" y="3059101"/>
                <a:ext cx="2613462" cy="2642532"/>
              </a:xfrm>
              <a:custGeom>
                <a:avLst/>
                <a:gdLst>
                  <a:gd name="connsiteX0" fmla="*/ 2177283 w 2613462"/>
                  <a:gd name="connsiteY0" fmla="*/ 323073 h 2642532"/>
                  <a:gd name="connsiteX1" fmla="*/ 2335282 w 2613462"/>
                  <a:gd name="connsiteY1" fmla="*/ 409930 h 2642532"/>
                  <a:gd name="connsiteX2" fmla="*/ 2609112 w 2613462"/>
                  <a:gd name="connsiteY2" fmla="*/ 1230373 h 2642532"/>
                  <a:gd name="connsiteX3" fmla="*/ 1196953 w 2613462"/>
                  <a:gd name="connsiteY3" fmla="*/ 2642532 h 2642532"/>
                  <a:gd name="connsiteX4" fmla="*/ 25969 w 2613462"/>
                  <a:gd name="connsiteY4" fmla="*/ 2019925 h 2642532"/>
                  <a:gd name="connsiteX5" fmla="*/ 0 w 2613462"/>
                  <a:gd name="connsiteY5" fmla="*/ 1977178 h 2642532"/>
                  <a:gd name="connsiteX6" fmla="*/ 52970 w 2613462"/>
                  <a:gd name="connsiteY6" fmla="*/ 1957707 h 2642532"/>
                  <a:gd name="connsiteX7" fmla="*/ 878304 w 2613462"/>
                  <a:gd name="connsiteY7" fmla="*/ 1131700 h 2642532"/>
                  <a:gd name="connsiteX8" fmla="*/ 934359 w 2613462"/>
                  <a:gd name="connsiteY8" fmla="*/ 219950 h 2642532"/>
                  <a:gd name="connsiteX9" fmla="*/ 757798 w 2613462"/>
                  <a:gd name="connsiteY9" fmla="*/ 18822 h 2642532"/>
                  <a:gd name="connsiteX10" fmla="*/ 738979 w 2613462"/>
                  <a:gd name="connsiteY10" fmla="*/ 4034 h 2642532"/>
                  <a:gd name="connsiteX11" fmla="*/ 748059 w 2613462"/>
                  <a:gd name="connsiteY11" fmla="*/ 2628 h 2642532"/>
                  <a:gd name="connsiteX12" fmla="*/ 1376743 w 2613462"/>
                  <a:gd name="connsiteY12" fmla="*/ 278274 h 2642532"/>
                  <a:gd name="connsiteX13" fmla="*/ 2177283 w 2613462"/>
                  <a:gd name="connsiteY13" fmla="*/ 323073 h 264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13462" h="2642532">
                    <a:moveTo>
                      <a:pt x="2177283" y="323073"/>
                    </a:moveTo>
                    <a:cubicBezTo>
                      <a:pt x="2224968" y="344511"/>
                      <a:pt x="2277182" y="372869"/>
                      <a:pt x="2335282" y="409930"/>
                    </a:cubicBezTo>
                    <a:cubicBezTo>
                      <a:pt x="2537434" y="570234"/>
                      <a:pt x="2636003" y="775395"/>
                      <a:pt x="2609112" y="1230373"/>
                    </a:cubicBezTo>
                    <a:cubicBezTo>
                      <a:pt x="2559993" y="2061428"/>
                      <a:pt x="1976867" y="2642532"/>
                      <a:pt x="1196953" y="2642532"/>
                    </a:cubicBezTo>
                    <a:cubicBezTo>
                      <a:pt x="709507" y="2642532"/>
                      <a:pt x="279744" y="2395561"/>
                      <a:pt x="25969" y="2019925"/>
                    </a:cubicBezTo>
                    <a:lnTo>
                      <a:pt x="0" y="1977178"/>
                    </a:lnTo>
                    <a:lnTo>
                      <a:pt x="52970" y="1957707"/>
                    </a:lnTo>
                    <a:cubicBezTo>
                      <a:pt x="395707" y="1812253"/>
                      <a:pt x="690033" y="1528956"/>
                      <a:pt x="878304" y="1131700"/>
                    </a:cubicBezTo>
                    <a:cubicBezTo>
                      <a:pt x="1084449" y="696728"/>
                      <a:pt x="1068992" y="456841"/>
                      <a:pt x="934359" y="219950"/>
                    </a:cubicBezTo>
                    <a:cubicBezTo>
                      <a:pt x="870975" y="131062"/>
                      <a:pt x="812823" y="66588"/>
                      <a:pt x="757798" y="18822"/>
                    </a:cubicBezTo>
                    <a:lnTo>
                      <a:pt x="738979" y="4034"/>
                    </a:lnTo>
                    <a:lnTo>
                      <a:pt x="748059" y="2628"/>
                    </a:lnTo>
                    <a:cubicBezTo>
                      <a:pt x="1047406" y="-26900"/>
                      <a:pt x="1047177" y="200507"/>
                      <a:pt x="1376743" y="278274"/>
                    </a:cubicBezTo>
                    <a:cubicBezTo>
                      <a:pt x="1731660" y="362023"/>
                      <a:pt x="1843492" y="173009"/>
                      <a:pt x="2177283" y="323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1" name="자유형: 도형 55">
                <a:extLst>
                  <a:ext uri="{FF2B5EF4-FFF2-40B4-BE49-F238E27FC236}">
                    <a16:creationId xmlns:a16="http://schemas.microsoft.com/office/drawing/2014/main" id="{7CF45134-067C-4625-9C0A-DAF61EA16D03}"/>
                  </a:ext>
                </a:extLst>
              </p:cNvPr>
              <p:cNvSpPr/>
              <p:nvPr/>
            </p:nvSpPr>
            <p:spPr>
              <a:xfrm rot="12600000" flipH="1">
                <a:off x="5404406" y="1307417"/>
                <a:ext cx="1728031" cy="1861269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2" name="Teardrop 3">
                <a:extLst>
                  <a:ext uri="{FF2B5EF4-FFF2-40B4-BE49-F238E27FC236}">
                    <a16:creationId xmlns:a16="http://schemas.microsoft.com/office/drawing/2014/main" id="{9C4ECDBA-E219-4FC3-BA2A-48C21D161DD6}"/>
                  </a:ext>
                </a:extLst>
              </p:cNvPr>
              <p:cNvSpPr/>
              <p:nvPr/>
            </p:nvSpPr>
            <p:spPr>
              <a:xfrm rot="20810195" flipH="1">
                <a:off x="3922253" y="428041"/>
                <a:ext cx="1852466" cy="1002062"/>
              </a:xfrm>
              <a:custGeom>
                <a:avLst/>
                <a:gdLst/>
                <a:ahLst/>
                <a:cxnLst/>
                <a:rect l="l" t="t" r="r" b="b"/>
                <a:pathLst>
                  <a:path w="1490464" h="1490465">
                    <a:moveTo>
                      <a:pt x="745232" y="0"/>
                    </a:moveTo>
                    <a:lnTo>
                      <a:pt x="1490464" y="0"/>
                    </a:lnTo>
                    <a:lnTo>
                      <a:pt x="1490464" y="745232"/>
                    </a:lnTo>
                    <a:lnTo>
                      <a:pt x="1490464" y="745233"/>
                    </a:lnTo>
                    <a:lnTo>
                      <a:pt x="1490464" y="745233"/>
                    </a:lnTo>
                    <a:cubicBezTo>
                      <a:pt x="1490464" y="1156813"/>
                      <a:pt x="1156812" y="1490465"/>
                      <a:pt x="745232" y="1490465"/>
                    </a:cubicBezTo>
                    <a:lnTo>
                      <a:pt x="0" y="1490465"/>
                    </a:lnTo>
                    <a:lnTo>
                      <a:pt x="0" y="745233"/>
                    </a:lnTo>
                    <a:lnTo>
                      <a:pt x="0" y="745233"/>
                    </a:lnTo>
                    <a:cubicBezTo>
                      <a:pt x="0" y="333652"/>
                      <a:pt x="333652" y="0"/>
                      <a:pt x="7452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9C584F6-3B9E-4FDE-A47F-E8B996FA877B}"/>
              </a:ext>
            </a:extLst>
          </p:cNvPr>
          <p:cNvSpPr txBox="1">
            <a:spLocks/>
          </p:cNvSpPr>
          <p:nvPr/>
        </p:nvSpPr>
        <p:spPr>
          <a:xfrm>
            <a:off x="364995" y="4812626"/>
            <a:ext cx="11462010" cy="129643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10000"/>
              </a:lnSpc>
              <a:buNone/>
              <a:defRPr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協助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記錄冰箱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內容，適時發出過期提醒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0" lvl="0" indent="0" algn="ctr">
              <a:lnSpc>
                <a:spcPct val="110000"/>
              </a:lnSpc>
              <a:buNone/>
              <a:defRPr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結合食譜推薦提供煮掉食物的動力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rgbClr val="CDA874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814023" y="3953317"/>
            <a:ext cx="4563954" cy="724253"/>
            <a:chOff x="2954266" y="3666883"/>
            <a:chExt cx="4563954" cy="7242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2366F-E124-42C5-99E6-A38B554342FF}"/>
                </a:ext>
              </a:extLst>
            </p:cNvPr>
            <p:cNvSpPr txBox="1"/>
            <p:nvPr/>
          </p:nvSpPr>
          <p:spPr>
            <a:xfrm>
              <a:off x="2954266" y="3666883"/>
              <a:ext cx="456395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Solution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62C58FF6-BDE4-4D4B-98AC-175D03A47DFE}"/>
                </a:ext>
              </a:extLst>
            </p:cNvPr>
            <p:cNvSpPr/>
            <p:nvPr/>
          </p:nvSpPr>
          <p:spPr>
            <a:xfrm>
              <a:off x="4481074" y="4345416"/>
              <a:ext cx="1510335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034590" y="4514266"/>
            <a:ext cx="1236196" cy="843042"/>
            <a:chOff x="3034590" y="4514266"/>
            <a:chExt cx="1236196" cy="843042"/>
          </a:xfrm>
        </p:grpSpPr>
        <p:sp>
          <p:nvSpPr>
            <p:cNvPr id="8" name="矩形 7"/>
            <p:cNvSpPr/>
            <p:nvPr/>
          </p:nvSpPr>
          <p:spPr>
            <a:xfrm>
              <a:off x="3453205" y="4812626"/>
              <a:ext cx="817581" cy="544682"/>
            </a:xfrm>
            <a:prstGeom prst="rect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034590" y="4514266"/>
              <a:ext cx="53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663300"/>
                  </a:solidFill>
                </a:rPr>
                <a:t>1.</a:t>
              </a:r>
              <a:endParaRPr lang="en-US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572472" y="5460845"/>
            <a:ext cx="1913928" cy="915931"/>
            <a:chOff x="3572472" y="5460845"/>
            <a:chExt cx="1913928" cy="915931"/>
          </a:xfrm>
        </p:grpSpPr>
        <p:sp>
          <p:nvSpPr>
            <p:cNvPr id="63" name="矩形 62"/>
            <p:cNvSpPr/>
            <p:nvPr/>
          </p:nvSpPr>
          <p:spPr>
            <a:xfrm>
              <a:off x="3861995" y="5460845"/>
              <a:ext cx="1624405" cy="544682"/>
            </a:xfrm>
            <a:prstGeom prst="rect">
              <a:avLst/>
            </a:prstGeom>
            <a:noFill/>
            <a:ln w="2857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572472" y="5915111"/>
              <a:ext cx="53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663300"/>
                  </a:solidFill>
                </a:rPr>
                <a:t>2</a:t>
              </a:r>
              <a:r>
                <a:rPr lang="en-US" sz="2400" dirty="0" smtClean="0">
                  <a:solidFill>
                    <a:srgbClr val="663300"/>
                  </a:solidFill>
                </a:rPr>
                <a:t>.</a:t>
              </a:r>
              <a:endParaRPr lang="en-US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450003" y="3946394"/>
            <a:ext cx="1958387" cy="941174"/>
            <a:chOff x="9450003" y="3946394"/>
            <a:chExt cx="1958387" cy="941174"/>
          </a:xfrm>
        </p:grpSpPr>
        <p:sp>
          <p:nvSpPr>
            <p:cNvPr id="12" name="文字方塊 11"/>
            <p:cNvSpPr txBox="1"/>
            <p:nvPr/>
          </p:nvSpPr>
          <p:spPr>
            <a:xfrm>
              <a:off x="9730063" y="4364348"/>
              <a:ext cx="1678327" cy="523220"/>
            </a:xfrm>
            <a:prstGeom prst="rect">
              <a:avLst/>
            </a:prstGeom>
            <a:noFill/>
            <a:ln w="28575">
              <a:solidFill>
                <a:srgbClr val="66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solidFill>
                    <a:srgbClr val="B1824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群組</a:t>
              </a:r>
              <a:r>
                <a:rPr lang="zh-TW" altLang="en-US" sz="2800" dirty="0">
                  <a:solidFill>
                    <a:srgbClr val="B1824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endParaRPr lang="en-US" sz="2800" dirty="0">
                <a:solidFill>
                  <a:srgbClr val="B182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9450003" y="3946394"/>
              <a:ext cx="53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663300"/>
                  </a:solidFill>
                </a:rPr>
                <a:t>3.</a:t>
              </a:r>
              <a:endParaRPr lang="en-US" dirty="0">
                <a:solidFill>
                  <a:srgbClr val="66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0025" y="2512473"/>
            <a:ext cx="5745480" cy="1833054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4800" dirty="0">
                <a:ea typeface="微軟正黑體" panose="020B0604030504040204" pitchFamily="34" charset="-120"/>
              </a:rPr>
              <a:t>Heuristic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40548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Major Issues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4E0A8D-270B-4C1C-9433-BB272EB9044F}"/>
              </a:ext>
            </a:extLst>
          </p:cNvPr>
          <p:cNvSpPr txBox="1"/>
          <p:nvPr/>
        </p:nvSpPr>
        <p:spPr>
          <a:xfrm>
            <a:off x="1002184" y="2070550"/>
            <a:ext cx="9197312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軟正黑體" panose="020B0604030504040204" pitchFamily="34" charset="-120"/>
              <a:buChar char="★"/>
            </a:pPr>
            <a:r>
              <a:rPr lang="zh-TW" altLang="en-US" sz="2200" u="sng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  <a:r>
              <a:rPr lang="zh-TW" altLang="en-US" sz="2200" u="sng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材紀錄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200" u="sng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管理成員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</a:t>
            </a:r>
            <a:r>
              <a:rPr lang="zh-TW" altLang="en-US" sz="22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功能差不多，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但是兩者的頁面不太一樣。 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考量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整體設計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，換平台重繪大部分頁面。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微軟正黑體" panose="020B0604030504040204" pitchFamily="34" charset="-120"/>
              <a:buChar char="★"/>
            </a:pP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食物的單位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需要列出來，對</a:t>
            </a:r>
            <a:r>
              <a:rPr lang="en-US" altLang="zh-TW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的理念非常重要。 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不更動設計。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選擇不加單位的原因包含：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新增頁面的簡潔性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。減少使用者輸入的負擔，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增加記錄意願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同種食材有許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多種可能的單位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單位的實際容量模糊。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詳細的單位</a:t>
            </a:r>
            <a:r>
              <a:rPr lang="en-US" altLang="zh-TW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(e.g.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ml)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更新記錄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上有相當的困難度。</a:t>
            </a:r>
            <a:endParaRPr lang="en-US" altLang="zh-TW" sz="22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即使有單位，</a:t>
            </a:r>
            <a:r>
              <a:rPr lang="zh-TW" altLang="en-US" sz="22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200" b="1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</a:t>
            </a:r>
            <a:r>
              <a:rPr lang="zh-TW" altLang="en-US" sz="2200" b="1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</a:t>
            </a:r>
            <a:r>
              <a:rPr lang="zh-TW" altLang="en-US" sz="22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的單位</a:t>
            </a:r>
            <a:r>
              <a:rPr lang="zh-TW" altLang="en-US" sz="22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依然可能不吻合。</a:t>
            </a:r>
            <a:endParaRPr lang="en-US" altLang="zh-TW" sz="2200" u="sng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06866" y="1472672"/>
            <a:ext cx="10806522" cy="5118832"/>
            <a:chOff x="692740" y="1520820"/>
            <a:chExt cx="10806522" cy="5118832"/>
          </a:xfrm>
        </p:grpSpPr>
        <p:sp>
          <p:nvSpPr>
            <p:cNvPr id="19" name="Frame 49">
              <a:extLst>
                <a:ext uri="{FF2B5EF4-FFF2-40B4-BE49-F238E27FC236}">
                  <a16:creationId xmlns:a16="http://schemas.microsoft.com/office/drawing/2014/main" id="{36A5ADAB-9D3D-4805-AE00-1AF186E68154}"/>
                </a:ext>
              </a:extLst>
            </p:cNvPr>
            <p:cNvSpPr/>
            <p:nvPr/>
          </p:nvSpPr>
          <p:spPr>
            <a:xfrm>
              <a:off x="692740" y="1743652"/>
              <a:ext cx="10806522" cy="4896000"/>
            </a:xfrm>
            <a:prstGeom prst="frame">
              <a:avLst>
                <a:gd name="adj1" fmla="val 155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836001" y="1520820"/>
              <a:ext cx="252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663300"/>
                  </a:solidFill>
                </a:rPr>
                <a:t>Severity 3</a:t>
              </a:r>
              <a:endParaRPr lang="zh-TW" altLang="en-US" sz="2800" dirty="0">
                <a:solidFill>
                  <a:srgbClr val="663300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F7628AB-72BE-448E-B25C-856BA5996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38328" r="1010" b="53977"/>
          <a:stretch/>
        </p:blipFill>
        <p:spPr>
          <a:xfrm>
            <a:off x="6701742" y="4642500"/>
            <a:ext cx="4328932" cy="600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1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Minor Issues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57382" y="1581412"/>
            <a:ext cx="5194299" cy="4542170"/>
            <a:chOff x="590579" y="1498382"/>
            <a:chExt cx="5148533" cy="5014349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4DFCC9B-3A08-4F9F-B99B-089F71358E74}"/>
                </a:ext>
              </a:extLst>
            </p:cNvPr>
            <p:cNvSpPr txBox="1"/>
            <p:nvPr/>
          </p:nvSpPr>
          <p:spPr>
            <a:xfrm>
              <a:off x="652404" y="2452708"/>
              <a:ext cx="5032237" cy="395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微軟正黑體" panose="020B0604030504040204" pitchFamily="34" charset="-120"/>
                <a:buChar char="★"/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食材共享不必侷限於冰箱、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indent="363538">
                <a:lnSpc>
                  <a:spcPct val="120000"/>
                </a:lnSpc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群組和冰箱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用字同質性太高</a:t>
              </a:r>
              <a:endParaRPr lang="en-US" altLang="zh-TW" sz="21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以冰箱為構想出發點，故保留名稱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indent="261938">
                <a:lnSpc>
                  <a:spcPct val="120000"/>
                </a:lnSpc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冰箱管理更新用字為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r>
                <a:rPr lang="en-US" altLang="zh-TW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加入群組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endParaRPr lang="en-US" altLang="zh-TW" sz="2100" u="sng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indent="363538">
                <a:lnSpc>
                  <a:spcPct val="120000"/>
                </a:lnSpc>
                <a:spcBef>
                  <a:spcPts val="1800"/>
                </a:spcBef>
                <a:buFont typeface="微軟正黑體" panose="020B0604030504040204" pitchFamily="34" charset="-120"/>
                <a:buChar char="★"/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蔬果等食材直覺不會以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到期日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思考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55600" indent="-355600">
                <a:lnSpc>
                  <a:spcPct val="120000"/>
                </a:lnSpc>
                <a:spcBef>
                  <a:spcPts val="600"/>
                </a:spcBef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 </a:t>
              </a:r>
              <a:r>
                <a:rPr lang="zh-TW" altLang="en-US" sz="21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不更動設計。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未標明到期日的食材，過期時間本來就只能抓大概，因此日曆輸入應不致造成困擾。</a:t>
              </a:r>
              <a:endParaRPr lang="zh-TW" altLang="en-US" sz="21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0579" y="1498382"/>
              <a:ext cx="5148533" cy="5014349"/>
              <a:chOff x="590579" y="1498382"/>
              <a:chExt cx="5148533" cy="5014349"/>
            </a:xfrm>
          </p:grpSpPr>
          <p:sp>
            <p:nvSpPr>
              <p:cNvPr id="40" name="Frame 49">
                <a:extLst>
                  <a:ext uri="{FF2B5EF4-FFF2-40B4-BE49-F238E27FC236}">
                    <a16:creationId xmlns:a16="http://schemas.microsoft.com/office/drawing/2014/main" id="{A69FA928-9811-4792-A74C-50F350B2E90A}"/>
                  </a:ext>
                </a:extLst>
              </p:cNvPr>
              <p:cNvSpPr/>
              <p:nvPr/>
            </p:nvSpPr>
            <p:spPr>
              <a:xfrm>
                <a:off x="590579" y="1743649"/>
                <a:ext cx="5148533" cy="4769082"/>
              </a:xfrm>
              <a:prstGeom prst="frame">
                <a:avLst>
                  <a:gd name="adj1" fmla="val 155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1914434" y="1498382"/>
                <a:ext cx="2497797" cy="5776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663300"/>
                    </a:solidFill>
                  </a:rPr>
                  <a:t>Severity 1</a:t>
                </a:r>
                <a:endParaRPr lang="zh-TW" altLang="en-US" sz="2800" dirty="0">
                  <a:solidFill>
                    <a:srgbClr val="663300"/>
                  </a:solidFill>
                </a:endParaRP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246495" y="1575678"/>
            <a:ext cx="6343971" cy="4547906"/>
            <a:chOff x="285793" y="1477646"/>
            <a:chExt cx="6419807" cy="4547906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1297902-E0AE-421C-8AB9-7B44AF39EFFF}"/>
                </a:ext>
              </a:extLst>
            </p:cNvPr>
            <p:cNvSpPr txBox="1"/>
            <p:nvPr/>
          </p:nvSpPr>
          <p:spPr>
            <a:xfrm>
              <a:off x="394064" y="2356694"/>
              <a:ext cx="6210300" cy="326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spcBef>
                  <a:spcPts val="1800"/>
                </a:spcBef>
                <a:buFont typeface="微軟正黑體" panose="020B0604030504040204" pitchFamily="34" charset="-120"/>
                <a:buChar char="★"/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部分按鈕位置跟市面上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擺放位置不太一樣     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整體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頁面設計一致性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不足，像多個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組合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 更動</a:t>
              </a:r>
              <a:r>
                <a:rPr lang="en-US" altLang="zh-TW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 structure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、按鈕位置形狀顏色等設計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20000"/>
                </a:lnSpc>
                <a:spcBef>
                  <a:spcPts val="1800"/>
                </a:spcBef>
                <a:buFont typeface="微軟正黑體" panose="020B0604030504040204" pitchFamily="34" charset="-120"/>
                <a:buChar char="★"/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看不到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他人私人食材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，忘記輸入可能變成三不管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 一樣顯示於共用清單，加上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底色及圖示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以辨別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20000"/>
                </a:lnSpc>
                <a:spcBef>
                  <a:spcPts val="1800"/>
                </a:spcBef>
                <a:buFont typeface="微軟正黑體" panose="020B0604030504040204" pitchFamily="34" charset="-120"/>
                <a:buChar char="★"/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多次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重複的</a:t>
              </a:r>
              <a:r>
                <a:rPr lang="en-US" altLang="zh-TW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下一步</a:t>
              </a:r>
              <a:r>
                <a:rPr lang="en-US" altLang="zh-TW" sz="2100" b="1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進行資訊填寫不夠友善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2100" dirty="0">
                  <a:solidFill>
                    <a:srgbClr val="66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 改在同一頁輸入</a:t>
              </a:r>
              <a:endParaRPr lang="en-US" altLang="zh-TW" sz="21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85793" y="1477646"/>
              <a:ext cx="6419807" cy="4547906"/>
              <a:chOff x="5865872" y="1515746"/>
              <a:chExt cx="6310275" cy="4547906"/>
            </a:xfrm>
          </p:grpSpPr>
          <p:sp>
            <p:nvSpPr>
              <p:cNvPr id="20" name="Frame 49">
                <a:extLst>
                  <a:ext uri="{FF2B5EF4-FFF2-40B4-BE49-F238E27FC236}">
                    <a16:creationId xmlns:a16="http://schemas.microsoft.com/office/drawing/2014/main" id="{60452F19-46B4-4627-BB78-79CCFEDD7CFD}"/>
                  </a:ext>
                </a:extLst>
              </p:cNvPr>
              <p:cNvSpPr/>
              <p:nvPr/>
            </p:nvSpPr>
            <p:spPr>
              <a:xfrm>
                <a:off x="5865872" y="1743652"/>
                <a:ext cx="6310275" cy="4320000"/>
              </a:xfrm>
              <a:prstGeom prst="frame">
                <a:avLst>
                  <a:gd name="adj1" fmla="val 155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7764796" y="1515746"/>
                <a:ext cx="2506615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663300"/>
                    </a:solidFill>
                  </a:rPr>
                  <a:t>Severity 2</a:t>
                </a:r>
                <a:endParaRPr lang="zh-TW" altLang="en-US" sz="2800" dirty="0">
                  <a:solidFill>
                    <a:srgbClr val="6633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3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755255" y="326697"/>
            <a:ext cx="2681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4AE59"/>
                </a:solidFill>
                <a:effectLst/>
                <a:uLnTx/>
                <a:uFillTx/>
                <a:latin typeface="Ink Free" panose="03080402000500000000" pitchFamily="66" charset="0"/>
                <a:ea typeface="微軟正黑體" panose="020B0604030504040204" pitchFamily="34" charset="-120"/>
                <a:cs typeface="Arial" pitchFamily="34" charset="0"/>
              </a:rPr>
              <a:t>RefriGreater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4AE59"/>
              </a:solidFill>
              <a:effectLst/>
              <a:uLnTx/>
              <a:uFillTx/>
              <a:latin typeface="Ink Free" panose="03080402000500000000" pitchFamily="66" charset="0"/>
              <a:cs typeface="Arial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1194056" y="1680113"/>
            <a:ext cx="10092252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統一食材頁面和群組管理的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更動大部分</a:t>
            </a:r>
            <a:r>
              <a:rPr lang="en-US" altLang="zh-TW" sz="24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以符合整體設計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879473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Revised </a:t>
            </a:r>
            <a:r>
              <a:rPr kumimoji="0" lang="en-US" altLang="zh-TW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Design</a:t>
            </a:r>
            <a:r>
              <a:rPr kumimoji="0" lang="en-US" altLang="zh-TW" sz="4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(1)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376142" y="2984975"/>
            <a:ext cx="3834724" cy="3374736"/>
            <a:chOff x="1376142" y="2953076"/>
            <a:chExt cx="3834724" cy="337473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142" y="2953076"/>
              <a:ext cx="1909320" cy="3374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229" y="2953076"/>
              <a:ext cx="1901637" cy="3374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群組 8"/>
          <p:cNvGrpSpPr/>
          <p:nvPr/>
        </p:nvGrpSpPr>
        <p:grpSpPr>
          <a:xfrm>
            <a:off x="6346074" y="1648914"/>
            <a:ext cx="5249114" cy="4721893"/>
            <a:chOff x="6420556" y="2083979"/>
            <a:chExt cx="4734886" cy="41551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0556" y="2083980"/>
              <a:ext cx="2341557" cy="4155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2847" y="2083979"/>
              <a:ext cx="2332595" cy="4155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4DA662-3D55-4ADB-8EAD-11C9731D3963}"/>
              </a:ext>
            </a:extLst>
          </p:cNvPr>
          <p:cNvSpPr txBox="1"/>
          <p:nvPr/>
        </p:nvSpPr>
        <p:spPr>
          <a:xfrm>
            <a:off x="5508988" y="4034527"/>
            <a:ext cx="45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63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8451314" y="4185541"/>
            <a:ext cx="33658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3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友善直覺</a:t>
            </a:r>
            <a:endParaRPr lang="en-US" altLang="zh-TW" sz="3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符合使用者經驗的按鈕位置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浮動視窗進行新增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刪除及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預設類別更動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755255" y="326697"/>
            <a:ext cx="2681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4AE59"/>
                </a:solidFill>
                <a:effectLst/>
                <a:uLnTx/>
                <a:uFillTx/>
                <a:latin typeface="Ink Free" panose="03080402000500000000" pitchFamily="66" charset="0"/>
                <a:ea typeface="微軟正黑體" panose="020B0604030504040204" pitchFamily="34" charset="-120"/>
                <a:cs typeface="Arial" pitchFamily="34" charset="0"/>
              </a:rPr>
              <a:t>RefriGreater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4AE59"/>
              </a:solidFill>
              <a:effectLst/>
              <a:uLnTx/>
              <a:uFillTx/>
              <a:latin typeface="Ink Free" panose="03080402000500000000" pitchFamily="66" charset="0"/>
              <a:cs typeface="Arial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47078" y="1769457"/>
            <a:ext cx="7622561" cy="4700585"/>
            <a:chOff x="746132" y="1703760"/>
            <a:chExt cx="7622561" cy="470058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2600" y="2453014"/>
              <a:ext cx="2003832" cy="3543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F7628AB-72BE-448E-B25C-856BA599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32" y="2853522"/>
              <a:ext cx="1704629" cy="30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B4DA662-3D55-4ADB-8EAD-11C9731D3963}"/>
                </a:ext>
              </a:extLst>
            </p:cNvPr>
            <p:cNvSpPr txBox="1"/>
            <p:nvPr/>
          </p:nvSpPr>
          <p:spPr>
            <a:xfrm>
              <a:off x="4134797" y="3707154"/>
              <a:ext cx="457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ym typeface="Wingdings" panose="05000000000000000000" pitchFamily="2" charset="2"/>
                </a:rPr>
                <a:t></a:t>
              </a:r>
              <a:endParaRPr lang="zh-TW" altLang="en-US" sz="2800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C668A05-C8FF-4813-9334-9BD1E2815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9780" y="2848323"/>
              <a:ext cx="1720823" cy="30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EE9CD8-6425-4ED7-ACFC-1718AC39A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7617" y="1703760"/>
              <a:ext cx="1486471" cy="262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873EA75-356D-46AB-90A3-A92F03D3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4399" y="3783582"/>
              <a:ext cx="1494294" cy="262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7554762" y="1620687"/>
            <a:ext cx="4474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更改群組管理</a:t>
            </a:r>
            <a:r>
              <a:rPr lang="en-US" altLang="zh-TW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及位置</a:t>
            </a:r>
            <a:endParaRPr lang="en-US" altLang="zh-TW" sz="19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改動食材編輯</a:t>
            </a:r>
            <a:r>
              <a:rPr lang="en-US" altLang="zh-TW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刪除及食譜查詢</a:t>
            </a:r>
            <a:r>
              <a:rPr lang="en-US" altLang="zh-TW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重繪新增食材頁面</a:t>
            </a:r>
            <a:endParaRPr lang="en-US" altLang="zh-TW" sz="19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實作增刪及改動預設類別功能</a:t>
            </a:r>
            <a:endParaRPr lang="en-US" altLang="zh-TW" sz="19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刪除品項</a:t>
            </a:r>
            <a:r>
              <a:rPr lang="en-US" altLang="zh-TW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9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類別時跳出浮動確認視窗</a:t>
            </a:r>
            <a:endParaRPr lang="en-US" altLang="zh-TW" sz="19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879473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Revised </a:t>
            </a:r>
            <a:r>
              <a:rPr kumimoji="0" lang="en-US" altLang="zh-TW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Design (2)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755255" y="326697"/>
            <a:ext cx="2681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4AE59"/>
                </a:solidFill>
                <a:effectLst/>
                <a:uLnTx/>
                <a:uFillTx/>
                <a:latin typeface="Ink Free" panose="03080402000500000000" pitchFamily="66" charset="0"/>
                <a:ea typeface="微軟正黑體" panose="020B0604030504040204" pitchFamily="34" charset="-120"/>
                <a:cs typeface="Arial" pitchFamily="34" charset="0"/>
              </a:rPr>
              <a:t>RefriGreater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4AE59"/>
              </a:solidFill>
              <a:effectLst/>
              <a:uLnTx/>
              <a:uFillTx/>
              <a:latin typeface="Ink Free" panose="03080402000500000000" pitchFamily="66" charset="0"/>
              <a:cs typeface="Arial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08B6800-3EAA-46C8-927F-D09A82AC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5" y="2363710"/>
            <a:ext cx="2222662" cy="3923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03EF797-F33B-4E74-90EC-8671FBEC2F58}"/>
              </a:ext>
            </a:extLst>
          </p:cNvPr>
          <p:cNvGrpSpPr/>
          <p:nvPr/>
        </p:nvGrpSpPr>
        <p:grpSpPr>
          <a:xfrm>
            <a:off x="3461823" y="2363710"/>
            <a:ext cx="2285449" cy="3923878"/>
            <a:chOff x="3813510" y="2432095"/>
            <a:chExt cx="2012935" cy="34560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8D366E8-BBBA-41D6-BFE0-680F2C96D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931" y="2432095"/>
              <a:ext cx="1964514" cy="345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/>
            <p:cNvSpPr txBox="1"/>
            <p:nvPr/>
          </p:nvSpPr>
          <p:spPr>
            <a:xfrm>
              <a:off x="3861932" y="3721092"/>
              <a:ext cx="968434" cy="323165"/>
            </a:xfrm>
            <a:prstGeom prst="rect">
              <a:avLst/>
            </a:prstGeom>
            <a:solidFill>
              <a:schemeClr val="tx1"/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5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查詢食譜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C6A2813-A0EE-43D5-90AB-9897BF4460DD}"/>
                </a:ext>
              </a:extLst>
            </p:cNvPr>
            <p:cNvSpPr txBox="1"/>
            <p:nvPr/>
          </p:nvSpPr>
          <p:spPr>
            <a:xfrm>
              <a:off x="3813510" y="3981578"/>
              <a:ext cx="1065277" cy="323165"/>
            </a:xfrm>
            <a:prstGeom prst="rect">
              <a:avLst/>
            </a:prstGeom>
            <a:solidFill>
              <a:schemeClr val="tx1"/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5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冰箱序號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F14FB50-6D9C-4711-A4E7-C97BE0AAF226}"/>
                </a:ext>
              </a:extLst>
            </p:cNvPr>
            <p:cNvSpPr txBox="1"/>
            <p:nvPr/>
          </p:nvSpPr>
          <p:spPr>
            <a:xfrm>
              <a:off x="3813510" y="4239972"/>
              <a:ext cx="1065277" cy="323165"/>
            </a:xfrm>
            <a:prstGeom prst="rect">
              <a:avLst/>
            </a:prstGeom>
            <a:solidFill>
              <a:schemeClr val="tx1"/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5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通知設定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036885-4C33-4C12-88E2-0204B831A67C}"/>
              </a:ext>
            </a:extLst>
          </p:cNvPr>
          <p:cNvSpPr txBox="1"/>
          <p:nvPr/>
        </p:nvSpPr>
        <p:spPr>
          <a:xfrm>
            <a:off x="2935600" y="3831565"/>
            <a:ext cx="38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+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B06B28-B894-424E-B8D2-34AAAAD39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" r="681" b="128"/>
          <a:stretch/>
        </p:blipFill>
        <p:spPr>
          <a:xfrm>
            <a:off x="6313688" y="1843088"/>
            <a:ext cx="2565994" cy="454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868C6D-9A93-49D7-9E31-74A4DE4C2E42}"/>
              </a:ext>
            </a:extLst>
          </p:cNvPr>
          <p:cNvSpPr txBox="1"/>
          <p:nvPr/>
        </p:nvSpPr>
        <p:spPr>
          <a:xfrm>
            <a:off x="5832320" y="3831565"/>
            <a:ext cx="38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9042043" y="1243559"/>
            <a:ext cx="25753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3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又美又快</a:t>
            </a:r>
            <a:endParaRPr lang="en-US" altLang="zh-TW" sz="3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整合層層堆疊的</a:t>
            </a:r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hamburger</a:t>
            </a:r>
            <a:r>
              <a:rPr lang="zh-TW" altLang="en-US" sz="20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意義不夠明確的加號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20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Bottom navigation</a:t>
            </a:r>
            <a:r>
              <a:rPr lang="zh-TW" altLang="en-US" sz="20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整合功能、快速導引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9151049" y="4290453"/>
            <a:ext cx="2575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加強冰箱的按鈕感 同時加大字體</a:t>
            </a:r>
            <a:endParaRPr lang="en-US" altLang="zh-TW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群組管理更新用字、 直接改以按鈕呈現</a:t>
            </a:r>
            <a:endParaRPr lang="en-US" altLang="zh-TW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 button</a:t>
            </a:r>
            <a:r>
              <a:rPr lang="zh-TW" altLang="en-US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冰箱頁直接顯示序號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879473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Revised </a:t>
            </a:r>
            <a:r>
              <a:rPr kumimoji="0" lang="en-US" altLang="zh-TW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Design - Bonus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755255" y="326697"/>
            <a:ext cx="2681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4AE59"/>
                </a:solidFill>
                <a:effectLst/>
                <a:uLnTx/>
                <a:uFillTx/>
                <a:latin typeface="Ink Free" panose="03080402000500000000" pitchFamily="66" charset="0"/>
                <a:ea typeface="微軟正黑體" panose="020B0604030504040204" pitchFamily="34" charset="-120"/>
                <a:cs typeface="Arial" pitchFamily="34" charset="0"/>
              </a:rPr>
              <a:t>RefriGreater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4AE59"/>
              </a:solidFill>
              <a:effectLst/>
              <a:uLnTx/>
              <a:uFillTx/>
              <a:latin typeface="Ink Free" panose="03080402000500000000" pitchFamily="66" charset="0"/>
              <a:cs typeface="Arial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BA0EF-D77C-4F7C-B50C-D26A216F451D}"/>
              </a:ext>
            </a:extLst>
          </p:cNvPr>
          <p:cNvSpPr txBox="1"/>
          <p:nvPr/>
        </p:nvSpPr>
        <p:spPr>
          <a:xfrm>
            <a:off x="1341269" y="1825440"/>
            <a:ext cx="7416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冰箱時提供</a:t>
            </a:r>
            <a:r>
              <a:rPr lang="zh-TW" altLang="en-US" sz="24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預設食材及類別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整合食譜查詢及食譜推薦頁面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搭配我的最愛</a:t>
            </a:r>
            <a:r>
              <a:rPr lang="en-US" altLang="zh-TW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選擇食譜及進入食譜頁面都提供加入最愛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跳出</a:t>
            </a:r>
            <a:r>
              <a:rPr lang="zh-TW" altLang="en-US" sz="24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浮動說明視窗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，一次解釋整頁的所有特殊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2400" dirty="0" smtClean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2400" b="1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他人私人食材</a:t>
            </a:r>
            <a:r>
              <a:rPr lang="zh-TW" altLang="en-US" sz="2400" dirty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rgbClr val="66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2400" dirty="0">
              <a:solidFill>
                <a:srgbClr val="66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879473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Revised </a:t>
            </a:r>
            <a:r>
              <a:rPr kumimoji="0" lang="en-US" altLang="zh-TW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Design</a:t>
            </a:r>
            <a:r>
              <a:rPr kumimoji="0" lang="zh-TW" altLang="en-US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zh-TW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- Bonus</a:t>
            </a:r>
            <a:r>
              <a:rPr kumimoji="0" lang="zh-TW" altLang="en-US" sz="4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22720" y="4230856"/>
            <a:ext cx="3961447" cy="2152101"/>
            <a:chOff x="6096000" y="4251176"/>
            <a:chExt cx="3961447" cy="21521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5249" t="1605" r="2848" b="19831"/>
            <a:stretch/>
          </p:blipFill>
          <p:spPr>
            <a:xfrm>
              <a:off x="6096000" y="4427702"/>
              <a:ext cx="2923770" cy="197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0872" y="4251176"/>
              <a:ext cx="3076575" cy="1400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621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933</Words>
  <Application>Microsoft Office PowerPoint</Application>
  <PresentationFormat>寬螢幕</PresentationFormat>
  <Paragraphs>163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Arial Unicode MS</vt:lpstr>
      <vt:lpstr>FZShuTi</vt:lpstr>
      <vt:lpstr>微軟正黑體</vt:lpstr>
      <vt:lpstr>新細明體</vt:lpstr>
      <vt:lpstr>Arial</vt:lpstr>
      <vt:lpstr>Calibri</vt:lpstr>
      <vt:lpstr>Ink Free</vt:lpstr>
      <vt:lpstr>Wingdings</vt:lpstr>
      <vt:lpstr>Cover and End Slide Master</vt:lpstr>
      <vt:lpstr>Contents Slide Master</vt:lpstr>
      <vt:lpstr>Section Break Slide Master</vt:lpstr>
      <vt:lpstr>Assignment #9: Hi-Fi Prototyping Progress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使用者</cp:lastModifiedBy>
  <cp:revision>377</cp:revision>
  <dcterms:created xsi:type="dcterms:W3CDTF">2019-01-14T06:35:35Z</dcterms:created>
  <dcterms:modified xsi:type="dcterms:W3CDTF">2019-05-28T08:54:37Z</dcterms:modified>
</cp:coreProperties>
</file>