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2" r:id="rId3"/>
    <p:sldId id="267" r:id="rId4"/>
    <p:sldId id="264" r:id="rId5"/>
    <p:sldId id="268" r:id="rId6"/>
    <p:sldId id="269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25" autoAdjust="0"/>
  </p:normalViewPr>
  <p:slideViewPr>
    <p:cSldViewPr snapToGrid="0">
      <p:cViewPr varScale="1">
        <p:scale>
          <a:sx n="72" d="100"/>
          <a:sy n="72" d="100"/>
        </p:scale>
        <p:origin x="110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198585" y="849017"/>
            <a:ext cx="2496312" cy="649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&amp;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2978719" y="919064"/>
            <a:ext cx="2496312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5742734" y="938172"/>
            <a:ext cx="2495560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8768549" y="940457"/>
            <a:ext cx="2478024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4918229" y="124279"/>
            <a:ext cx="144706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362500" y="500420"/>
            <a:ext cx="2863603" cy="487018"/>
          </a:xfrm>
          <a:prstGeom prst="bentConnector3">
            <a:avLst>
              <a:gd name="adj1" fmla="val 999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635443" y="1828390"/>
            <a:ext cx="1444752" cy="374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628142" y="2470289"/>
            <a:ext cx="1447963" cy="374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396343" y="1648364"/>
            <a:ext cx="1444752" cy="377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392160" y="2830485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392160" y="219717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362500" y="1648364"/>
            <a:ext cx="1508918" cy="377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54320" y="2117097"/>
            <a:ext cx="1511664" cy="372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62500" y="2555790"/>
            <a:ext cx="1511664" cy="3954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2500" y="3037029"/>
            <a:ext cx="1511664" cy="372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6329166" y="5006610"/>
            <a:ext cx="1536817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6370052" y="3511044"/>
            <a:ext cx="1511663" cy="343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6354320" y="4004691"/>
            <a:ext cx="1519844" cy="37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6329167" y="4520852"/>
            <a:ext cx="1544997" cy="3626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9213283" y="1697880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9213283" y="2290953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9213283" y="2865496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9213283" y="3440039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9213283" y="4015971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611645-CBCD-4D4E-A204-100B3FC5F598}"/>
              </a:ext>
            </a:extLst>
          </p:cNvPr>
          <p:cNvCxnSpPr>
            <a:cxnSpLocks/>
            <a:stCxn id="4" idx="1"/>
            <a:endCxn id="176" idx="1"/>
          </p:cNvCxnSpPr>
          <p:nvPr/>
        </p:nvCxnSpPr>
        <p:spPr>
          <a:xfrm rot="10800000" flipH="1" flipV="1">
            <a:off x="2978718" y="1197955"/>
            <a:ext cx="413441" cy="1819981"/>
          </a:xfrm>
          <a:prstGeom prst="bentConnector3">
            <a:avLst>
              <a:gd name="adj1" fmla="val -273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2F9F45-FE39-4362-8732-5A5B3D58B0D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840854" y="1837014"/>
            <a:ext cx="555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FEFA545-92F9-4BB1-B98C-26A7E011FE67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2840854" y="2384631"/>
            <a:ext cx="5513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23B2607-D9D2-4620-8BCC-A906A84BF95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198585" y="1173629"/>
            <a:ext cx="454710" cy="2250298"/>
          </a:xfrm>
          <a:prstGeom prst="bentConnector4">
            <a:avLst>
              <a:gd name="adj1" fmla="val -20988"/>
              <a:gd name="adj2" fmla="val 99031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BF05CA-C46F-4B71-B07C-77D6AF4CFC28}"/>
              </a:ext>
            </a:extLst>
          </p:cNvPr>
          <p:cNvCxnSpPr/>
          <p:nvPr/>
        </p:nvCxnSpPr>
        <p:spPr>
          <a:xfrm>
            <a:off x="90352" y="2674735"/>
            <a:ext cx="537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7269F84-F7EA-4912-9380-4B2D17A3CF1D}"/>
              </a:ext>
            </a:extLst>
          </p:cNvPr>
          <p:cNvCxnSpPr>
            <a:stCxn id="5" idx="1"/>
            <a:endCxn id="102" idx="1"/>
          </p:cNvCxnSpPr>
          <p:nvPr/>
        </p:nvCxnSpPr>
        <p:spPr>
          <a:xfrm rot="10800000" flipH="1" flipV="1">
            <a:off x="5742734" y="1218206"/>
            <a:ext cx="586432" cy="3975855"/>
          </a:xfrm>
          <a:prstGeom prst="bentConnector3">
            <a:avLst>
              <a:gd name="adj1" fmla="val -56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DF2B05-E83E-42B3-B93B-6ED7C8555B4C}"/>
              </a:ext>
            </a:extLst>
          </p:cNvPr>
          <p:cNvCxnSpPr>
            <a:cxnSpLocks/>
            <a:endCxn id="282" idx="1"/>
          </p:cNvCxnSpPr>
          <p:nvPr/>
        </p:nvCxnSpPr>
        <p:spPr>
          <a:xfrm>
            <a:off x="5742733" y="1837014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41B6A8-4E65-431A-B742-94B08693DE7F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5742733" y="2303529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CAFC93-419F-4ECF-8B25-91300CC7429A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5742733" y="2753497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0251548-D698-4349-B0A0-7F5D82730C77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5742733" y="3223461"/>
            <a:ext cx="619767" cy="1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2BDA488-814A-47FB-BCC9-1D987F68E7A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742733" y="3682871"/>
            <a:ext cx="627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551DF8D-D07D-48A1-BE4F-63B1331A48A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742733" y="4192143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6F7753C-6C77-4833-BA53-2EAC10543C8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42733" y="4702178"/>
            <a:ext cx="586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FDD0D05-D065-431C-9169-66831D83262A}"/>
              </a:ext>
            </a:extLst>
          </p:cNvPr>
          <p:cNvCxnSpPr>
            <a:cxnSpLocks/>
            <a:stCxn id="6" idx="1"/>
            <a:endCxn id="147" idx="1"/>
          </p:cNvCxnSpPr>
          <p:nvPr/>
        </p:nvCxnSpPr>
        <p:spPr>
          <a:xfrm rot="10800000" flipH="1" flipV="1">
            <a:off x="8768549" y="1219349"/>
            <a:ext cx="444734" cy="2984074"/>
          </a:xfrm>
          <a:prstGeom prst="bentConnector3">
            <a:avLst>
              <a:gd name="adj1" fmla="val -514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AED344D-3340-418C-94BA-FA6CB9B24C97}"/>
              </a:ext>
            </a:extLst>
          </p:cNvPr>
          <p:cNvCxnSpPr>
            <a:cxnSpLocks/>
          </p:cNvCxnSpPr>
          <p:nvPr/>
        </p:nvCxnSpPr>
        <p:spPr>
          <a:xfrm>
            <a:off x="7125883" y="500420"/>
            <a:ext cx="0" cy="455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0A72018F-66C4-4821-80CF-BFD7A529120A}"/>
              </a:ext>
            </a:extLst>
          </p:cNvPr>
          <p:cNvCxnSpPr>
            <a:stCxn id="8" idx="3"/>
            <a:endCxn id="2" idx="0"/>
          </p:cNvCxnSpPr>
          <p:nvPr/>
        </p:nvCxnSpPr>
        <p:spPr>
          <a:xfrm rot="5400000">
            <a:off x="3198433" y="-1082696"/>
            <a:ext cx="180022" cy="3683405"/>
          </a:xfrm>
          <a:prstGeom prst="bentConnector3">
            <a:avLst>
              <a:gd name="adj1" fmla="val -831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5BF636-D6B5-40C1-941E-30A429C77C82}"/>
              </a:ext>
            </a:extLst>
          </p:cNvPr>
          <p:cNvCxnSpPr/>
          <p:nvPr/>
        </p:nvCxnSpPr>
        <p:spPr>
          <a:xfrm>
            <a:off x="3977196" y="500420"/>
            <a:ext cx="0" cy="41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CC4A54-3853-4872-B496-88513C76D671}"/>
              </a:ext>
            </a:extLst>
          </p:cNvPr>
          <p:cNvCxnSpPr>
            <a:endCxn id="143" idx="1"/>
          </p:cNvCxnSpPr>
          <p:nvPr/>
        </p:nvCxnSpPr>
        <p:spPr>
          <a:xfrm>
            <a:off x="8566951" y="1885332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EE394B0-28F2-475A-9A0A-7CA8C3729D03}"/>
              </a:ext>
            </a:extLst>
          </p:cNvPr>
          <p:cNvCxnSpPr>
            <a:endCxn id="144" idx="1"/>
          </p:cNvCxnSpPr>
          <p:nvPr/>
        </p:nvCxnSpPr>
        <p:spPr>
          <a:xfrm>
            <a:off x="8549196" y="2470289"/>
            <a:ext cx="664087" cy="8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D201FF0-D3B3-4636-856A-BF6B6C067E4E}"/>
              </a:ext>
            </a:extLst>
          </p:cNvPr>
          <p:cNvCxnSpPr>
            <a:endCxn id="145" idx="1"/>
          </p:cNvCxnSpPr>
          <p:nvPr/>
        </p:nvCxnSpPr>
        <p:spPr>
          <a:xfrm>
            <a:off x="8566951" y="3052948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764312-E9AB-400E-846F-BD5F5AE532C0}"/>
              </a:ext>
            </a:extLst>
          </p:cNvPr>
          <p:cNvCxnSpPr>
            <a:endCxn id="146" idx="1"/>
          </p:cNvCxnSpPr>
          <p:nvPr/>
        </p:nvCxnSpPr>
        <p:spPr>
          <a:xfrm>
            <a:off x="8566951" y="3627491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533583F-97C1-48B9-90B7-8A3FE51B6EFF}"/>
              </a:ext>
            </a:extLst>
          </p:cNvPr>
          <p:cNvSpPr/>
          <p:nvPr/>
        </p:nvSpPr>
        <p:spPr>
          <a:xfrm>
            <a:off x="628141" y="3160450"/>
            <a:ext cx="1444752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E600C0B-8ECF-40FF-A526-AD9DFE4E4023}"/>
              </a:ext>
            </a:extLst>
          </p:cNvPr>
          <p:cNvCxnSpPr>
            <a:endCxn id="40" idx="1"/>
          </p:cNvCxnSpPr>
          <p:nvPr/>
        </p:nvCxnSpPr>
        <p:spPr>
          <a:xfrm>
            <a:off x="90352" y="2015842"/>
            <a:ext cx="5450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3400148" y="501412"/>
            <a:ext cx="4592006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&amp; Maintenance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029216" y="1506395"/>
            <a:ext cx="160020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394794"/>
            <a:ext cx="16002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5093679" y="2248399"/>
            <a:ext cx="1444752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5085039" y="2799293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6538431" y="2435851"/>
            <a:ext cx="325401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5067844" y="4106800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5106295" y="4624574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5093087" y="5191260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15805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9831" y="2738550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</a:t>
            </a:r>
            <a:r>
              <a:rPr lang="en-US" sz="1200" u="sng" dirty="0">
                <a:solidFill>
                  <a:srgbClr val="FF0000"/>
                </a:solidFill>
              </a:rPr>
              <a:t>Back</a:t>
            </a:r>
            <a:r>
              <a:rPr lang="en-US" sz="1200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7205" y="4063106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0466" y="3434317"/>
            <a:ext cx="1497724" cy="478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700756" y="5296558"/>
            <a:ext cx="1443039" cy="388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700756" y="4854017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75171" y="5808232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82" name="Straight Arrow Connector 81"/>
          <p:cNvCxnSpPr>
            <a:cxnSpLocks/>
            <a:endCxn id="94" idx="1"/>
          </p:cNvCxnSpPr>
          <p:nvPr/>
        </p:nvCxnSpPr>
        <p:spPr>
          <a:xfrm flipH="1" flipV="1">
            <a:off x="6551047" y="4812026"/>
            <a:ext cx="339066" cy="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87" idx="3"/>
          </p:cNvCxnSpPr>
          <p:nvPr/>
        </p:nvCxnSpPr>
        <p:spPr>
          <a:xfrm flipH="1">
            <a:off x="6512596" y="4294252"/>
            <a:ext cx="305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65" idx="3"/>
          </p:cNvCxnSpPr>
          <p:nvPr/>
        </p:nvCxnSpPr>
        <p:spPr>
          <a:xfrm flipH="1">
            <a:off x="6529791" y="2975915"/>
            <a:ext cx="334041" cy="1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674829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327512" y="5993970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52" idx="1"/>
            <a:endCxn id="138" idx="1"/>
          </p:cNvCxnSpPr>
          <p:nvPr/>
        </p:nvCxnSpPr>
        <p:spPr>
          <a:xfrm flipV="1">
            <a:off x="327512" y="5490936"/>
            <a:ext cx="373244" cy="2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endCxn id="139" idx="1"/>
          </p:cNvCxnSpPr>
          <p:nvPr/>
        </p:nvCxnSpPr>
        <p:spPr>
          <a:xfrm flipV="1">
            <a:off x="417990" y="5033994"/>
            <a:ext cx="282766" cy="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9545" y="4301510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endCxn id="116" idx="1"/>
          </p:cNvCxnSpPr>
          <p:nvPr/>
        </p:nvCxnSpPr>
        <p:spPr>
          <a:xfrm>
            <a:off x="261383" y="3662245"/>
            <a:ext cx="319083" cy="1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70748" y="2968618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33250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B55BE7-6ABA-4919-B37E-1D9A04CB0B58}"/>
              </a:ext>
            </a:extLst>
          </p:cNvPr>
          <p:cNvCxnSpPr>
            <a:cxnSpLocks/>
            <a:stCxn id="2" idx="3"/>
            <a:endCxn id="156" idx="0"/>
          </p:cNvCxnSpPr>
          <p:nvPr/>
        </p:nvCxnSpPr>
        <p:spPr>
          <a:xfrm>
            <a:off x="7992154" y="781447"/>
            <a:ext cx="1748116" cy="795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C16575-88D1-424A-B772-55B8825D3BBE}"/>
              </a:ext>
            </a:extLst>
          </p:cNvPr>
          <p:cNvCxnSpPr>
            <a:cxnSpLocks/>
          </p:cNvCxnSpPr>
          <p:nvPr/>
        </p:nvCxnSpPr>
        <p:spPr>
          <a:xfrm>
            <a:off x="5696151" y="1087676"/>
            <a:ext cx="0" cy="4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1258C5-9157-4F45-9D45-9800009DD4EE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rot="10800000" flipV="1">
            <a:off x="1385882" y="781446"/>
            <a:ext cx="2014266" cy="61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5345B8-AB8E-4402-913C-C4EFEFF96FA6}"/>
              </a:ext>
            </a:extLst>
          </p:cNvPr>
          <p:cNvCxnSpPr>
            <a:stCxn id="40" idx="3"/>
            <a:endCxn id="95" idx="3"/>
          </p:cNvCxnSpPr>
          <p:nvPr/>
        </p:nvCxnSpPr>
        <p:spPr>
          <a:xfrm flipH="1">
            <a:off x="6537839" y="1786430"/>
            <a:ext cx="91577" cy="3592282"/>
          </a:xfrm>
          <a:prstGeom prst="bentConnector3">
            <a:avLst>
              <a:gd name="adj1" fmla="val -249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54F182-01DE-478F-991C-AC1FCCC1398F}"/>
              </a:ext>
            </a:extLst>
          </p:cNvPr>
          <p:cNvSpPr/>
          <p:nvPr/>
        </p:nvSpPr>
        <p:spPr>
          <a:xfrm>
            <a:off x="4800126" y="3966880"/>
            <a:ext cx="2294973" cy="18266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1CF0E-D295-464E-B274-353CA39193CD}"/>
              </a:ext>
            </a:extLst>
          </p:cNvPr>
          <p:cNvSpPr/>
          <p:nvPr/>
        </p:nvSpPr>
        <p:spPr>
          <a:xfrm>
            <a:off x="327512" y="4707135"/>
            <a:ext cx="2116200" cy="16163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C56538-D900-465D-BFAA-A8FC36DBDD20}"/>
              </a:ext>
            </a:extLst>
          </p:cNvPr>
          <p:cNvSpPr txBox="1"/>
          <p:nvPr/>
        </p:nvSpPr>
        <p:spPr>
          <a:xfrm rot="10800000" flipV="1">
            <a:off x="3125971" y="6002630"/>
            <a:ext cx="400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BD36E9-AD1A-4685-A861-5E1186DCF7CA}"/>
              </a:ext>
            </a:extLst>
          </p:cNvPr>
          <p:cNvSpPr/>
          <p:nvPr/>
        </p:nvSpPr>
        <p:spPr>
          <a:xfrm flipV="1">
            <a:off x="3027112" y="5993970"/>
            <a:ext cx="4682107" cy="780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35116-73E2-429E-B497-5D92C5C66F6F}"/>
              </a:ext>
            </a:extLst>
          </p:cNvPr>
          <p:cNvSpPr/>
          <p:nvPr/>
        </p:nvSpPr>
        <p:spPr>
          <a:xfrm>
            <a:off x="8940170" y="1576448"/>
            <a:ext cx="1600200" cy="55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B191A3-F28C-44A8-A0D6-4704B050577D}"/>
              </a:ext>
            </a:extLst>
          </p:cNvPr>
          <p:cNvSpPr/>
          <p:nvPr/>
        </p:nvSpPr>
        <p:spPr>
          <a:xfrm>
            <a:off x="9057045" y="2333896"/>
            <a:ext cx="1366449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General Config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On/Off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1B04384-145F-4FE0-A80D-7D73F009E0C5}"/>
              </a:ext>
            </a:extLst>
          </p:cNvPr>
          <p:cNvCxnSpPr>
            <a:stCxn id="156" idx="3"/>
            <a:endCxn id="208" idx="3"/>
          </p:cNvCxnSpPr>
          <p:nvPr/>
        </p:nvCxnSpPr>
        <p:spPr>
          <a:xfrm flipH="1">
            <a:off x="10423494" y="1855340"/>
            <a:ext cx="116876" cy="666008"/>
          </a:xfrm>
          <a:prstGeom prst="bentConnector3">
            <a:avLst>
              <a:gd name="adj1" fmla="val -195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59">
            <a:extLst>
              <a:ext uri="{FF2B5EF4-FFF2-40B4-BE49-F238E27FC236}">
                <a16:creationId xmlns:a16="http://schemas.microsoft.com/office/drawing/2014/main" id="{692301B2-E578-477E-A279-C02371EE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380" y="3285460"/>
            <a:ext cx="3601864" cy="270851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8900AA4-57DC-48F3-9350-F8E4115F5B2A}"/>
              </a:ext>
            </a:extLst>
          </p:cNvPr>
          <p:cNvSpPr/>
          <p:nvPr/>
        </p:nvSpPr>
        <p:spPr>
          <a:xfrm>
            <a:off x="5093087" y="3329600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Logins &amp;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Permissions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E20EC-88DE-4B12-94F0-28DC862CA3D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537839" y="3517052"/>
            <a:ext cx="338614" cy="1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344F71-E4DD-4F59-A615-6C8CCEF00E07}"/>
              </a:ext>
            </a:extLst>
          </p:cNvPr>
          <p:cNvCxnSpPr>
            <a:cxnSpLocks/>
            <a:stCxn id="64" idx="1"/>
            <a:endCxn id="42" idx="1"/>
          </p:cNvCxnSpPr>
          <p:nvPr/>
        </p:nvCxnSpPr>
        <p:spPr>
          <a:xfrm rot="10800000" flipV="1">
            <a:off x="5093087" y="2435850"/>
            <a:ext cx="592" cy="1081201"/>
          </a:xfrm>
          <a:prstGeom prst="bentConnector3">
            <a:avLst>
              <a:gd name="adj1" fmla="val 38714865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B6A215-4CA5-4A05-9C04-8078FAF9F65D}"/>
              </a:ext>
            </a:extLst>
          </p:cNvPr>
          <p:cNvSpPr/>
          <p:nvPr/>
        </p:nvSpPr>
        <p:spPr>
          <a:xfrm>
            <a:off x="7996298" y="1334613"/>
            <a:ext cx="1600200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CF271-2FFB-4613-BBD6-70F6ACF275F2}"/>
              </a:ext>
            </a:extLst>
          </p:cNvPr>
          <p:cNvSpPr/>
          <p:nvPr/>
        </p:nvSpPr>
        <p:spPr>
          <a:xfrm>
            <a:off x="1067759" y="1336899"/>
            <a:ext cx="1600200" cy="557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CAC10-9B27-4D22-878C-00906892E74C}"/>
              </a:ext>
            </a:extLst>
          </p:cNvPr>
          <p:cNvSpPr/>
          <p:nvPr/>
        </p:nvSpPr>
        <p:spPr>
          <a:xfrm>
            <a:off x="4575996" y="1334614"/>
            <a:ext cx="16002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85531-264E-4F1F-92CD-078893E46CB9}"/>
              </a:ext>
            </a:extLst>
          </p:cNvPr>
          <p:cNvSpPr/>
          <p:nvPr/>
        </p:nvSpPr>
        <p:spPr>
          <a:xfrm>
            <a:off x="1145483" y="2072434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Bulletin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6DFEF-6E07-4B12-9858-3E57954411DC}"/>
              </a:ext>
            </a:extLst>
          </p:cNvPr>
          <p:cNvSpPr/>
          <p:nvPr/>
        </p:nvSpPr>
        <p:spPr>
          <a:xfrm>
            <a:off x="1145483" y="2625089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Locator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5B3A7-AE99-4E75-8091-C530A1AFB6A6}"/>
              </a:ext>
            </a:extLst>
          </p:cNvPr>
          <p:cNvSpPr/>
          <p:nvPr/>
        </p:nvSpPr>
        <p:spPr>
          <a:xfrm>
            <a:off x="1119184" y="3118542"/>
            <a:ext cx="1473685" cy="3488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05EFE-902E-4590-9B86-30A99BE66F41}"/>
              </a:ext>
            </a:extLst>
          </p:cNvPr>
          <p:cNvSpPr/>
          <p:nvPr/>
        </p:nvSpPr>
        <p:spPr>
          <a:xfrm>
            <a:off x="1145483" y="3762638"/>
            <a:ext cx="1454963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572CA-672C-46E1-BC47-465B17F4B5AE}"/>
              </a:ext>
            </a:extLst>
          </p:cNvPr>
          <p:cNvSpPr/>
          <p:nvPr/>
        </p:nvSpPr>
        <p:spPr>
          <a:xfrm>
            <a:off x="1155694" y="4296053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  <a:br>
              <a:rPr lang="en-US" sz="1200" dirty="0"/>
            </a:br>
            <a:r>
              <a:rPr lang="en-US" sz="1200" dirty="0"/>
              <a:t>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28B2C-882C-4B70-8C69-8306A0FF0A33}"/>
              </a:ext>
            </a:extLst>
          </p:cNvPr>
          <p:cNvSpPr/>
          <p:nvPr/>
        </p:nvSpPr>
        <p:spPr>
          <a:xfrm>
            <a:off x="4764689" y="209281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Quick Formulas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B286D-C040-4913-8AC0-E785C0B9952A}"/>
              </a:ext>
            </a:extLst>
          </p:cNvPr>
          <p:cNvSpPr/>
          <p:nvPr/>
        </p:nvSpPr>
        <p:spPr>
          <a:xfrm>
            <a:off x="4731444" y="2641987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4CE3B-D5E0-4FB9-9621-D7D56477B37C}"/>
              </a:ext>
            </a:extLst>
          </p:cNvPr>
          <p:cNvSpPr/>
          <p:nvPr/>
        </p:nvSpPr>
        <p:spPr>
          <a:xfrm>
            <a:off x="4731444" y="3228216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CBA95-F1F4-4213-A077-B6C70209E876}"/>
              </a:ext>
            </a:extLst>
          </p:cNvPr>
          <p:cNvSpPr/>
          <p:nvPr/>
        </p:nvSpPr>
        <p:spPr>
          <a:xfrm>
            <a:off x="8312747" y="2072434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8F4E-5CB6-4EB8-824C-FE33B75F5993}"/>
              </a:ext>
            </a:extLst>
          </p:cNvPr>
          <p:cNvSpPr/>
          <p:nvPr/>
        </p:nvSpPr>
        <p:spPr>
          <a:xfrm>
            <a:off x="8312747" y="2556599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974BC-9E8C-4CEC-8290-F5CDC83A2277}"/>
              </a:ext>
            </a:extLst>
          </p:cNvPr>
          <p:cNvSpPr/>
          <p:nvPr/>
        </p:nvSpPr>
        <p:spPr>
          <a:xfrm>
            <a:off x="8314771" y="3120761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C8D0B6-003E-46BC-B946-57358DD4345E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H="1" flipV="1">
            <a:off x="1067758" y="1615791"/>
            <a:ext cx="87935" cy="2867714"/>
          </a:xfrm>
          <a:prstGeom prst="bentConnector3">
            <a:avLst>
              <a:gd name="adj1" fmla="val -25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A29423-4325-4E4B-9964-630D47D0BEF9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4575996" y="1614648"/>
            <a:ext cx="155448" cy="1801019"/>
          </a:xfrm>
          <a:prstGeom prst="bentConnector3">
            <a:avLst>
              <a:gd name="adj1" fmla="val -147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150685-9EC0-4FE9-837F-F405783A7C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996298" y="1614648"/>
            <a:ext cx="278714" cy="1743902"/>
          </a:xfrm>
          <a:prstGeom prst="bentConnector4">
            <a:avLst>
              <a:gd name="adj1" fmla="val -120243"/>
              <a:gd name="adj2" fmla="val 9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37FAE-06FE-448D-9AAC-433441C483FA}"/>
              </a:ext>
            </a:extLst>
          </p:cNvPr>
          <p:cNvCxnSpPr>
            <a:cxnSpLocks/>
          </p:cNvCxnSpPr>
          <p:nvPr/>
        </p:nvCxnSpPr>
        <p:spPr>
          <a:xfrm>
            <a:off x="879118" y="2271474"/>
            <a:ext cx="26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AFF1D-074E-4D54-9138-D9F41E6D54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40256" y="2812541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3B15D-7803-4A88-8140-D21571F3E8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0256" y="3292964"/>
            <a:ext cx="27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19F56-7B79-4797-9D2B-655696A704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40256" y="3950090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E1CD2-B646-41E9-9659-AB6DB19E44EC}"/>
              </a:ext>
            </a:extLst>
          </p:cNvPr>
          <p:cNvSpPr/>
          <p:nvPr/>
        </p:nvSpPr>
        <p:spPr>
          <a:xfrm>
            <a:off x="695566" y="3671197"/>
            <a:ext cx="2139751" cy="1364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40F923-CB81-4121-8429-3DD38EBE0B68}"/>
              </a:ext>
            </a:extLst>
          </p:cNvPr>
          <p:cNvCxnSpPr>
            <a:endCxn id="10" idx="1"/>
          </p:cNvCxnSpPr>
          <p:nvPr/>
        </p:nvCxnSpPr>
        <p:spPr>
          <a:xfrm>
            <a:off x="4341181" y="2280271"/>
            <a:ext cx="42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F7264-57A0-48F2-8F20-6E831D85E9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41181" y="2829439"/>
            <a:ext cx="390263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B35064-ECAB-4702-A4A0-B62B8ADD83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79184" y="2259886"/>
            <a:ext cx="63356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28892-F6EB-4D7E-B0DF-32D4E65E3064}"/>
              </a:ext>
            </a:extLst>
          </p:cNvPr>
          <p:cNvCxnSpPr/>
          <p:nvPr/>
        </p:nvCxnSpPr>
        <p:spPr>
          <a:xfrm>
            <a:off x="7679184" y="2829439"/>
            <a:ext cx="595828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C8B7D1-E00E-44B7-B5FC-4B71FBA0B3F0}"/>
              </a:ext>
            </a:extLst>
          </p:cNvPr>
          <p:cNvSpPr/>
          <p:nvPr/>
        </p:nvSpPr>
        <p:spPr>
          <a:xfrm>
            <a:off x="4127940" y="578694"/>
            <a:ext cx="2496312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E77D580-B895-4465-AEAA-5E6DFDAA3D1E}"/>
              </a:ext>
            </a:extLst>
          </p:cNvPr>
          <p:cNvCxnSpPr>
            <a:cxnSpLocks/>
            <a:stCxn id="53" idx="3"/>
            <a:endCxn id="2" idx="0"/>
          </p:cNvCxnSpPr>
          <p:nvPr/>
        </p:nvCxnSpPr>
        <p:spPr>
          <a:xfrm>
            <a:off x="6624252" y="850992"/>
            <a:ext cx="2172146" cy="483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A1683-D8E6-42F8-8EF2-09C39565741D}"/>
              </a:ext>
            </a:extLst>
          </p:cNvPr>
          <p:cNvCxnSpPr>
            <a:stCxn id="53" idx="2"/>
          </p:cNvCxnSpPr>
          <p:nvPr/>
        </p:nvCxnSpPr>
        <p:spPr>
          <a:xfrm>
            <a:off x="5376096" y="1123289"/>
            <a:ext cx="3772" cy="2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8F075-D7B3-4EF5-875A-F3B8C7C1640D}"/>
              </a:ext>
            </a:extLst>
          </p:cNvPr>
          <p:cNvCxnSpPr>
            <a:stCxn id="53" idx="1"/>
            <a:endCxn id="3" idx="0"/>
          </p:cNvCxnSpPr>
          <p:nvPr/>
        </p:nvCxnSpPr>
        <p:spPr>
          <a:xfrm rot="10800000" flipV="1">
            <a:off x="1867860" y="850991"/>
            <a:ext cx="2260081" cy="4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6D2384-8507-41A7-9D43-3C672E1AC522}"/>
              </a:ext>
            </a:extLst>
          </p:cNvPr>
          <p:cNvSpPr/>
          <p:nvPr/>
        </p:nvSpPr>
        <p:spPr>
          <a:xfrm>
            <a:off x="4643021" y="29526"/>
            <a:ext cx="1464816" cy="5445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1A5BD-6E10-4167-935D-957C2342D140}"/>
              </a:ext>
            </a:extLst>
          </p:cNvPr>
          <p:cNvSpPr/>
          <p:nvPr/>
        </p:nvSpPr>
        <p:spPr>
          <a:xfrm>
            <a:off x="3987209" y="4398496"/>
            <a:ext cx="511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6D5E5B-DBD8-4983-B4AA-E6B424029A7C}"/>
              </a:ext>
            </a:extLst>
          </p:cNvPr>
          <p:cNvSpPr/>
          <p:nvPr/>
        </p:nvSpPr>
        <p:spPr>
          <a:xfrm>
            <a:off x="3848986" y="4157717"/>
            <a:ext cx="4327451" cy="1147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25096" y="2074743"/>
            <a:ext cx="1600200" cy="557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6" y="2064025"/>
            <a:ext cx="1600200" cy="5577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116156" y="3146861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123485" y="3859619"/>
            <a:ext cx="1491585" cy="3574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4953000" y="947660"/>
            <a:ext cx="1933573" cy="62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60020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4475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38391" y="2981494"/>
            <a:ext cx="1452522" cy="338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098417" y="1981671"/>
            <a:ext cx="1600200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444752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944376" y="2064025"/>
            <a:ext cx="1706007" cy="536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536589" y="1990978"/>
            <a:ext cx="1600200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17864" y="2959409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825296" y="2353635"/>
            <a:ext cx="123102" cy="32063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87420" y="3342348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366000" y="2321575"/>
            <a:ext cx="161851" cy="238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 flipV="1">
            <a:off x="7210552" y="3819777"/>
            <a:ext cx="317300" cy="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>
            <a:off x="7190913" y="3150872"/>
            <a:ext cx="311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>
            <a:off x="9120628" y="2321576"/>
            <a:ext cx="622839" cy="1506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endCxn id="39" idx="3"/>
          </p:cNvCxnSpPr>
          <p:nvPr/>
        </p:nvCxnSpPr>
        <p:spPr>
          <a:xfrm flipH="1">
            <a:off x="9162616" y="3138197"/>
            <a:ext cx="528316" cy="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endCxn id="38" idx="3"/>
          </p:cNvCxnSpPr>
          <p:nvPr/>
        </p:nvCxnSpPr>
        <p:spPr>
          <a:xfrm flipH="1">
            <a:off x="9215151" y="3819776"/>
            <a:ext cx="52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rot="16200000" flipH="1">
            <a:off x="4141020" y="3257450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F2DC4F-38BD-40DD-93EF-4CF7D596EDD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86573" y="1260383"/>
            <a:ext cx="3802142" cy="690401"/>
          </a:xfrm>
          <a:prstGeom prst="bentConnector3">
            <a:avLst>
              <a:gd name="adj1" fmla="val 100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1025196" y="1260383"/>
            <a:ext cx="3927804" cy="81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/>
          <p:nvPr/>
        </p:nvCxnSpPr>
        <p:spPr>
          <a:xfrm>
            <a:off x="2884836" y="1260382"/>
            <a:ext cx="0" cy="72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1629D0-28A0-4BD9-BBC1-E9A99A780BE5}"/>
              </a:ext>
            </a:extLst>
          </p:cNvPr>
          <p:cNvCxnSpPr/>
          <p:nvPr/>
        </p:nvCxnSpPr>
        <p:spPr>
          <a:xfrm>
            <a:off x="4367814" y="1260382"/>
            <a:ext cx="0" cy="8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2EF5C06-8AC9-4121-B77C-B51B5E165905}"/>
              </a:ext>
            </a:extLst>
          </p:cNvPr>
          <p:cNvCxnSpPr/>
          <p:nvPr/>
        </p:nvCxnSpPr>
        <p:spPr>
          <a:xfrm>
            <a:off x="7190913" y="1260382"/>
            <a:ext cx="0" cy="7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217C96-CE07-4F9B-B9D5-55386EB85C20}"/>
              </a:ext>
            </a:extLst>
          </p:cNvPr>
          <p:cNvCxnSpPr>
            <a:endCxn id="37" idx="0"/>
          </p:cNvCxnSpPr>
          <p:nvPr/>
        </p:nvCxnSpPr>
        <p:spPr>
          <a:xfrm>
            <a:off x="8336689" y="1187334"/>
            <a:ext cx="0" cy="8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11752546" y="2310576"/>
            <a:ext cx="50650" cy="731074"/>
          </a:xfrm>
          <a:prstGeom prst="bentConnector3">
            <a:avLst>
              <a:gd name="adj1" fmla="val 551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D4B7A1-C831-48E9-9473-E26F7410E400}"/>
              </a:ext>
            </a:extLst>
          </p:cNvPr>
          <p:cNvSpPr/>
          <p:nvPr/>
        </p:nvSpPr>
        <p:spPr>
          <a:xfrm>
            <a:off x="2100620" y="4565665"/>
            <a:ext cx="1547139" cy="388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Reciprocal Override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267149-382D-43C8-B1C3-0FF6523FBA4E}"/>
              </a:ext>
            </a:extLst>
          </p:cNvPr>
          <p:cNvSpPr/>
          <p:nvPr/>
        </p:nvSpPr>
        <p:spPr>
          <a:xfrm>
            <a:off x="9136789" y="297434"/>
            <a:ext cx="1600200" cy="5577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8B8E9-EBDD-4E6B-A8DA-F96C76D38D67}"/>
              </a:ext>
            </a:extLst>
          </p:cNvPr>
          <p:cNvSpPr/>
          <p:nvPr/>
        </p:nvSpPr>
        <p:spPr>
          <a:xfrm>
            <a:off x="1086747" y="419112"/>
            <a:ext cx="1600200" cy="5577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6B647C3-265A-4A66-B1CF-C8DE40F710F4}"/>
              </a:ext>
            </a:extLst>
          </p:cNvPr>
          <p:cNvCxnSpPr>
            <a:endCxn id="47" idx="1"/>
          </p:cNvCxnSpPr>
          <p:nvPr/>
        </p:nvCxnSpPr>
        <p:spPr>
          <a:xfrm flipV="1">
            <a:off x="6886573" y="576326"/>
            <a:ext cx="2250216" cy="46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9540650-8F7B-44B1-AC53-93A69339D9BE}"/>
              </a:ext>
            </a:extLst>
          </p:cNvPr>
          <p:cNvCxnSpPr>
            <a:cxnSpLocks/>
            <a:endCxn id="48" idx="3"/>
          </p:cNvCxnSpPr>
          <p:nvPr/>
        </p:nvCxnSpPr>
        <p:spPr>
          <a:xfrm rot="10800000">
            <a:off x="2686948" y="698005"/>
            <a:ext cx="2266055" cy="339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448574-77B3-4B91-BB92-9DB443A0E184}"/>
              </a:ext>
            </a:extLst>
          </p:cNvPr>
          <p:cNvCxnSpPr>
            <a:stCxn id="8" idx="3"/>
            <a:endCxn id="148" idx="3"/>
          </p:cNvCxnSpPr>
          <p:nvPr/>
        </p:nvCxnSpPr>
        <p:spPr>
          <a:xfrm flipH="1">
            <a:off x="3647759" y="2342917"/>
            <a:ext cx="37177" cy="2417245"/>
          </a:xfrm>
          <a:prstGeom prst="bentConnector3">
            <a:avLst>
              <a:gd name="adj1" fmla="val -61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26244-3FDB-439B-AB93-AF31AE34EE6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15070" y="4017292"/>
            <a:ext cx="374788" cy="2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830036" y="2724899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2"/>
                </a:solidFill>
              </a:rPr>
              <a:t>Paument</a:t>
            </a:r>
            <a:r>
              <a:rPr lang="en-US" sz="1100" dirty="0">
                <a:solidFill>
                  <a:schemeClr val="bg2"/>
                </a:solidFill>
              </a:rPr>
              <a:t> Ov</a:t>
            </a:r>
            <a:r>
              <a:rPr lang="en-US" sz="1200" b="1" dirty="0">
                <a:solidFill>
                  <a:schemeClr val="bg2"/>
                </a:solidFill>
              </a:rPr>
              <a:t>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93970" y="3913460"/>
            <a:ext cx="1022372" cy="6377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18306"/>
            <a:ext cx="1078992" cy="749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46042" y="3454962"/>
            <a:ext cx="1227837" cy="681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27193" y="3550254"/>
            <a:ext cx="1143418" cy="7052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39570" y="2677456"/>
            <a:ext cx="1158611" cy="7046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2767828" y="4195381"/>
            <a:ext cx="251905" cy="12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173803" cy="1516347"/>
          </a:xfrm>
          <a:prstGeom prst="bentConnector3">
            <a:avLst>
              <a:gd name="adj1" fmla="val 2315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79864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284746" y="3550904"/>
            <a:ext cx="2641586" cy="42931"/>
          </a:xfrm>
          <a:prstGeom prst="bentConnector4">
            <a:avLst>
              <a:gd name="adj1" fmla="val 42905"/>
              <a:gd name="adj2" fmla="val 6324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70611" y="2321576"/>
            <a:ext cx="27570" cy="1581283"/>
          </a:xfrm>
          <a:prstGeom prst="bentConnector3">
            <a:avLst>
              <a:gd name="adj1" fmla="val -8291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659219" y="341989"/>
            <a:ext cx="246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Section usage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28813" y="1031605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62854" y="4441534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72" y="4916575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</p:cNvCxnSpPr>
          <p:nvPr/>
        </p:nvCxnSpPr>
        <p:spPr>
          <a:xfrm rot="5400000">
            <a:off x="2710567" y="4651270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724038" y="4017802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612487" y="4195381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1957" y="4636897"/>
            <a:ext cx="1766699" cy="455835"/>
          </a:xfrm>
          <a:prstGeom prst="bentConnector3">
            <a:avLst>
              <a:gd name="adj1" fmla="val 9935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</p:cNvCxnSpPr>
          <p:nvPr/>
        </p:nvCxnSpPr>
        <p:spPr>
          <a:xfrm flipH="1" flipV="1">
            <a:off x="7115885" y="2772102"/>
            <a:ext cx="312682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5855" y="3364311"/>
            <a:ext cx="4198340" cy="1744555"/>
          </a:xfrm>
          <a:prstGeom prst="bentConnector3">
            <a:avLst>
              <a:gd name="adj1" fmla="val 3654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5997697" y="2750536"/>
            <a:ext cx="3932689" cy="1687678"/>
          </a:xfrm>
          <a:prstGeom prst="bentConnector3">
            <a:avLst>
              <a:gd name="adj1" fmla="val 5811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904246" y="2895872"/>
            <a:ext cx="3262979" cy="1549834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2F6C23-762E-438C-AFD9-C78D206E8394}"/>
              </a:ext>
            </a:extLst>
          </p:cNvPr>
          <p:cNvCxnSpPr/>
          <p:nvPr/>
        </p:nvCxnSpPr>
        <p:spPr>
          <a:xfrm flipH="1">
            <a:off x="7198181" y="2794001"/>
            <a:ext cx="23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0961DF8C-EB5D-4636-939D-36BE5C9961AD}"/>
              </a:ext>
            </a:extLst>
          </p:cNvPr>
          <p:cNvCxnSpPr>
            <a:cxnSpLocks/>
          </p:cNvCxnSpPr>
          <p:nvPr/>
        </p:nvCxnSpPr>
        <p:spPr>
          <a:xfrm rot="10800000">
            <a:off x="7198181" y="3073533"/>
            <a:ext cx="2732204" cy="322908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1329DA31-985C-41C2-9895-90F40BA3E448}"/>
              </a:ext>
            </a:extLst>
          </p:cNvPr>
          <p:cNvCxnSpPr>
            <a:cxnSpLocks/>
          </p:cNvCxnSpPr>
          <p:nvPr/>
        </p:nvCxnSpPr>
        <p:spPr>
          <a:xfrm flipH="1">
            <a:off x="7198182" y="3313512"/>
            <a:ext cx="412564" cy="142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5B14DE7E-6358-48EA-BDF2-0A7E1B9E6B34}"/>
              </a:ext>
            </a:extLst>
          </p:cNvPr>
          <p:cNvCxnSpPr>
            <a:cxnSpLocks/>
          </p:cNvCxnSpPr>
          <p:nvPr/>
        </p:nvCxnSpPr>
        <p:spPr>
          <a:xfrm rot="10800000">
            <a:off x="7142197" y="2974797"/>
            <a:ext cx="2672075" cy="1017606"/>
          </a:xfrm>
          <a:prstGeom prst="bentConnector3">
            <a:avLst>
              <a:gd name="adj1" fmla="val 157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A2EDD050-7596-42F6-8357-5BFF95580E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7127" y="4365073"/>
            <a:ext cx="925659" cy="635073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61AA45-CA2E-45EF-BE69-45480CA5EE4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across and within  Customization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5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052361"/>
            <a:ext cx="1120799" cy="10011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103088" y="3200499"/>
            <a:ext cx="1079900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11396" y="2677457"/>
            <a:ext cx="1186785" cy="3660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857506" y="3552941"/>
            <a:ext cx="170718" cy="30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 flipV="1">
            <a:off x="5573164" y="3101625"/>
            <a:ext cx="248198" cy="1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8768407" y="2288766"/>
            <a:ext cx="41249" cy="1013375"/>
          </a:xfrm>
          <a:prstGeom prst="bentConnector3">
            <a:avLst>
              <a:gd name="adj1" fmla="val 14532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241074" y="2313299"/>
            <a:ext cx="306939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6324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832493" y="3180589"/>
            <a:ext cx="1460870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14127" y="1032599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0863" y="4660767"/>
            <a:ext cx="1646871" cy="568640"/>
          </a:xfrm>
          <a:prstGeom prst="bentConnector3">
            <a:avLst>
              <a:gd name="adj1" fmla="val 10035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089" y="4326288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45253" y="4064092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222" y="4362074"/>
            <a:ext cx="2312483" cy="418985"/>
          </a:xfrm>
          <a:prstGeom prst="bentConnector3">
            <a:avLst>
              <a:gd name="adj1" fmla="val 1014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</p:cNvCxnSpPr>
          <p:nvPr/>
        </p:nvCxnSpPr>
        <p:spPr>
          <a:xfrm flipH="1">
            <a:off x="11242631" y="2765500"/>
            <a:ext cx="280888" cy="1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cxnSpLocks/>
            <a:endCxn id="163" idx="3"/>
          </p:cNvCxnSpPr>
          <p:nvPr/>
        </p:nvCxnSpPr>
        <p:spPr>
          <a:xfrm flipH="1">
            <a:off x="11293363" y="3352672"/>
            <a:ext cx="23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9712" y="3302141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>
            <a:cxnSpLocks/>
          </p:cNvCxnSpPr>
          <p:nvPr/>
        </p:nvCxnSpPr>
        <p:spPr>
          <a:xfrm flipH="1" flipV="1">
            <a:off x="2817830" y="3326607"/>
            <a:ext cx="798390" cy="4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D1612-A91A-40F4-BA3B-7CA09BAE28F9}"/>
              </a:ext>
            </a:extLst>
          </p:cNvPr>
          <p:cNvSpPr txBox="1"/>
          <p:nvPr/>
        </p:nvSpPr>
        <p:spPr>
          <a:xfrm>
            <a:off x="263925" y="234386"/>
            <a:ext cx="301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Recent Usage Bold lines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Related Activities in dotted lines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93517" y="3661531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712" y="2221363"/>
            <a:ext cx="12700" cy="2657616"/>
          </a:xfrm>
          <a:prstGeom prst="bentConnector4">
            <a:avLst>
              <a:gd name="adj1" fmla="val 2386047"/>
              <a:gd name="adj2" fmla="val 9953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nector: Elbow 544">
            <a:extLst>
              <a:ext uri="{FF2B5EF4-FFF2-40B4-BE49-F238E27FC236}">
                <a16:creationId xmlns:a16="http://schemas.microsoft.com/office/drawing/2014/main" id="{A6E6E7F5-82A0-4CC7-953D-DDD69B4946FF}"/>
              </a:ext>
            </a:extLst>
          </p:cNvPr>
          <p:cNvCxnSpPr>
            <a:cxnSpLocks/>
          </p:cNvCxnSpPr>
          <p:nvPr/>
        </p:nvCxnSpPr>
        <p:spPr>
          <a:xfrm rot="10800000">
            <a:off x="4526331" y="2223592"/>
            <a:ext cx="21466" cy="2551380"/>
          </a:xfrm>
          <a:prstGeom prst="bentConnector3">
            <a:avLst>
              <a:gd name="adj1" fmla="val 116494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FFEC333-4059-46CB-BAEC-65B6803B1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054" y="3649829"/>
            <a:ext cx="2552508" cy="186355"/>
          </a:xfrm>
          <a:prstGeom prst="bentConnector3">
            <a:avLst>
              <a:gd name="adj1" fmla="val 10331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B08456-2152-4A29-A64B-DB1183980A39}"/>
              </a:ext>
            </a:extLst>
          </p:cNvPr>
          <p:cNvCxnSpPr>
            <a:cxnSpLocks/>
          </p:cNvCxnSpPr>
          <p:nvPr/>
        </p:nvCxnSpPr>
        <p:spPr>
          <a:xfrm flipH="1">
            <a:off x="1286540" y="5039830"/>
            <a:ext cx="305496" cy="17012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74535" y="419141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6648" y="3554117"/>
            <a:ext cx="2725013" cy="394697"/>
          </a:xfrm>
          <a:prstGeom prst="bentConnector3">
            <a:avLst>
              <a:gd name="adj1" fmla="val 7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80F346E1-A78A-41FB-B5AB-AE91DEBFC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28269" y="3359421"/>
            <a:ext cx="870639" cy="282400"/>
          </a:xfrm>
          <a:prstGeom prst="bentConnector3">
            <a:avLst>
              <a:gd name="adj1" fmla="val 10007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EEC7C70-D737-4916-A38E-329DC21CAF16}"/>
              </a:ext>
            </a:extLst>
          </p:cNvPr>
          <p:cNvCxnSpPr>
            <a:stCxn id="164" idx="1"/>
          </p:cNvCxnSpPr>
          <p:nvPr/>
        </p:nvCxnSpPr>
        <p:spPr>
          <a:xfrm flipH="1">
            <a:off x="7176648" y="2750536"/>
            <a:ext cx="27537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1C609932-A8FA-4547-B72F-C2319750648F}"/>
              </a:ext>
            </a:extLst>
          </p:cNvPr>
          <p:cNvCxnSpPr>
            <a:cxnSpLocks/>
          </p:cNvCxnSpPr>
          <p:nvPr/>
        </p:nvCxnSpPr>
        <p:spPr>
          <a:xfrm rot="5400000">
            <a:off x="8050672" y="4491169"/>
            <a:ext cx="3524241" cy="361085"/>
          </a:xfrm>
          <a:prstGeom prst="bentConnector3">
            <a:avLst>
              <a:gd name="adj1" fmla="val -9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DD6DE2F-114D-48BB-85F6-B7EE80A4E460}"/>
              </a:ext>
            </a:extLst>
          </p:cNvPr>
          <p:cNvCxnSpPr>
            <a:cxnSpLocks/>
          </p:cNvCxnSpPr>
          <p:nvPr/>
        </p:nvCxnSpPr>
        <p:spPr>
          <a:xfrm>
            <a:off x="3616220" y="6485908"/>
            <a:ext cx="60671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9129888-EECF-4EAA-8477-18B86FE921EA}"/>
              </a:ext>
            </a:extLst>
          </p:cNvPr>
          <p:cNvCxnSpPr>
            <a:cxnSpLocks/>
          </p:cNvCxnSpPr>
          <p:nvPr/>
        </p:nvCxnSpPr>
        <p:spPr>
          <a:xfrm flipH="1">
            <a:off x="3638358" y="3326607"/>
            <a:ext cx="32417" cy="31593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1B4BA18A-3E13-4190-80D9-BDC035106A9F}"/>
              </a:ext>
            </a:extLst>
          </p:cNvPr>
          <p:cNvCxnSpPr>
            <a:cxnSpLocks/>
          </p:cNvCxnSpPr>
          <p:nvPr/>
        </p:nvCxnSpPr>
        <p:spPr>
          <a:xfrm flipV="1">
            <a:off x="6007395" y="3029367"/>
            <a:ext cx="4001" cy="2754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DFE849-58AA-47EC-B7A0-8C82FFCCD220}"/>
              </a:ext>
            </a:extLst>
          </p:cNvPr>
          <p:cNvSpPr/>
          <p:nvPr/>
        </p:nvSpPr>
        <p:spPr>
          <a:xfrm>
            <a:off x="159488" y="225034"/>
            <a:ext cx="2939960" cy="932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353679" y="4380544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481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53110" y="2795260"/>
            <a:ext cx="1049029" cy="756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65005" y="3678865"/>
            <a:ext cx="1062856" cy="110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30887"/>
            <a:ext cx="1078992" cy="737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557143"/>
            <a:ext cx="1143418" cy="8743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6"/>
            <a:ext cx="1094173" cy="7331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40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4900428"/>
            <a:ext cx="1036774" cy="62021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73090" y="3533023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-865879" y="3396136"/>
            <a:ext cx="2463909" cy="24791"/>
          </a:xfrm>
          <a:prstGeom prst="bentConnector4">
            <a:avLst>
              <a:gd name="adj1" fmla="val 1140"/>
              <a:gd name="adj2" fmla="val 10221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26829" y="419444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2838" y="4119622"/>
            <a:ext cx="2747977" cy="200158"/>
          </a:xfrm>
          <a:prstGeom prst="bentConnector3">
            <a:avLst>
              <a:gd name="adj1" fmla="val 8598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EB0CB89A-7EF1-430B-8CB1-A0E9A48E2E7F}"/>
              </a:ext>
            </a:extLst>
          </p:cNvPr>
          <p:cNvCxnSpPr>
            <a:cxnSpLocks/>
          </p:cNvCxnSpPr>
          <p:nvPr/>
        </p:nvCxnSpPr>
        <p:spPr>
          <a:xfrm>
            <a:off x="7109587" y="2960566"/>
            <a:ext cx="759370" cy="4126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9832BB-2D36-4249-8CE2-AB0ACDAB6575}"/>
              </a:ext>
            </a:extLst>
          </p:cNvPr>
          <p:cNvCxnSpPr>
            <a:stCxn id="7" idx="3"/>
            <a:endCxn id="3" idx="3"/>
          </p:cNvCxnSpPr>
          <p:nvPr/>
        </p:nvCxnSpPr>
        <p:spPr>
          <a:xfrm flipV="1">
            <a:off x="1384606" y="2258731"/>
            <a:ext cx="34633" cy="3069561"/>
          </a:xfrm>
          <a:prstGeom prst="bentConnector3">
            <a:avLst>
              <a:gd name="adj1" fmla="val 69866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FFA5C-459F-4901-B12F-D7B3F3FD310F}"/>
              </a:ext>
            </a:extLst>
          </p:cNvPr>
          <p:cNvCxnSpPr>
            <a:cxnSpLocks/>
            <a:stCxn id="163" idx="1"/>
            <a:endCxn id="38" idx="3"/>
          </p:cNvCxnSpPr>
          <p:nvPr/>
        </p:nvCxnSpPr>
        <p:spPr>
          <a:xfrm rot="10800000" flipV="1">
            <a:off x="7182989" y="3352672"/>
            <a:ext cx="2747397" cy="641644"/>
          </a:xfrm>
          <a:prstGeom prst="bentConnector3">
            <a:avLst>
              <a:gd name="adj1" fmla="val 2484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EEEAAAA-3E9A-4FD3-857E-FB39A580C277}"/>
              </a:ext>
            </a:extLst>
          </p:cNvPr>
          <p:cNvCxnSpPr/>
          <p:nvPr/>
        </p:nvCxnSpPr>
        <p:spPr>
          <a:xfrm rot="16200000" flipV="1">
            <a:off x="6824190" y="3385994"/>
            <a:ext cx="851376" cy="280585"/>
          </a:xfrm>
          <a:prstGeom prst="bentConnector3">
            <a:avLst>
              <a:gd name="adj1" fmla="val 10120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16EED7FA-9635-460A-ACFD-CDD7B35F3263}"/>
              </a:ext>
            </a:extLst>
          </p:cNvPr>
          <p:cNvCxnSpPr>
            <a:endCxn id="37" idx="3"/>
          </p:cNvCxnSpPr>
          <p:nvPr/>
        </p:nvCxnSpPr>
        <p:spPr>
          <a:xfrm rot="16200000" flipV="1">
            <a:off x="6978969" y="2540788"/>
            <a:ext cx="630414" cy="19199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CFBF0E21-E3B8-4F2E-8468-B3B773A3AD6F}"/>
              </a:ext>
            </a:extLst>
          </p:cNvPr>
          <p:cNvCxnSpPr>
            <a:stCxn id="162" idx="3"/>
            <a:endCxn id="164" idx="3"/>
          </p:cNvCxnSpPr>
          <p:nvPr/>
        </p:nvCxnSpPr>
        <p:spPr>
          <a:xfrm flipH="1" flipV="1">
            <a:off x="11275649" y="2750536"/>
            <a:ext cx="9580" cy="1199032"/>
          </a:xfrm>
          <a:prstGeom prst="bentConnector3">
            <a:avLst>
              <a:gd name="adj1" fmla="val -516089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92B7741-EDF7-4B49-971D-76AEE46AEF80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49368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4236ED7A-C821-440C-9C8E-DECEDE08B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402" y="3961109"/>
            <a:ext cx="202745" cy="269474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7B9C154-7505-428F-940A-76B6FCE7FE74}"/>
              </a:ext>
            </a:extLst>
          </p:cNvPr>
          <p:cNvCxnSpPr>
            <a:endCxn id="33" idx="2"/>
          </p:cNvCxnSpPr>
          <p:nvPr/>
        </p:nvCxnSpPr>
        <p:spPr>
          <a:xfrm flipV="1">
            <a:off x="202209" y="3633696"/>
            <a:ext cx="8073962" cy="302215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CA2A4F7-6E74-4FA1-A9F6-E528E25A24B7}"/>
              </a:ext>
            </a:extLst>
          </p:cNvPr>
          <p:cNvCxnSpPr/>
          <p:nvPr/>
        </p:nvCxnSpPr>
        <p:spPr>
          <a:xfrm flipV="1">
            <a:off x="2796012" y="3679776"/>
            <a:ext cx="5981007" cy="1656796"/>
          </a:xfrm>
          <a:prstGeom prst="bentConnector3">
            <a:avLst>
              <a:gd name="adj1" fmla="val 1003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1AE3A6E3-91B9-4826-95F5-B64162479895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85730" y="2303474"/>
            <a:ext cx="52499" cy="2768256"/>
          </a:xfrm>
          <a:prstGeom prst="bentConnector4">
            <a:avLst>
              <a:gd name="adj1" fmla="val -435437"/>
              <a:gd name="adj2" fmla="val 99675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7831845D-D936-443A-8DDF-36B7238BF6C2}"/>
              </a:ext>
            </a:extLst>
          </p:cNvPr>
          <p:cNvCxnSpPr>
            <a:cxnSpLocks/>
          </p:cNvCxnSpPr>
          <p:nvPr/>
        </p:nvCxnSpPr>
        <p:spPr>
          <a:xfrm flipH="1">
            <a:off x="2773090" y="3044052"/>
            <a:ext cx="3103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FAD7D67-3F3E-4984-8FCE-9D30E8E40BD7}"/>
              </a:ext>
            </a:extLst>
          </p:cNvPr>
          <p:cNvCxnSpPr/>
          <p:nvPr/>
        </p:nvCxnSpPr>
        <p:spPr>
          <a:xfrm flipH="1">
            <a:off x="2764516" y="4105781"/>
            <a:ext cx="3189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BA2A3992-9DB7-48A5-8DE6-F1807A08E50C}"/>
              </a:ext>
            </a:extLst>
          </p:cNvPr>
          <p:cNvCxnSpPr/>
          <p:nvPr/>
        </p:nvCxnSpPr>
        <p:spPr>
          <a:xfrm flipH="1">
            <a:off x="1419239" y="4194445"/>
            <a:ext cx="17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67C66F06-F0DD-468C-940F-4573228FB5C8}"/>
              </a:ext>
            </a:extLst>
          </p:cNvPr>
          <p:cNvCxnSpPr/>
          <p:nvPr/>
        </p:nvCxnSpPr>
        <p:spPr>
          <a:xfrm flipH="1">
            <a:off x="1357281" y="4194445"/>
            <a:ext cx="2376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92B17A38-3630-4AB5-9AB0-560828558B37}"/>
              </a:ext>
            </a:extLst>
          </p:cNvPr>
          <p:cNvCxnSpPr/>
          <p:nvPr/>
        </p:nvCxnSpPr>
        <p:spPr>
          <a:xfrm flipH="1">
            <a:off x="1326829" y="4784651"/>
            <a:ext cx="268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521D6F58-0EB1-43EE-AA76-10EADD71936A}"/>
              </a:ext>
            </a:extLst>
          </p:cNvPr>
          <p:cNvCxnSpPr>
            <a:cxnSpLocks/>
          </p:cNvCxnSpPr>
          <p:nvPr/>
        </p:nvCxnSpPr>
        <p:spPr>
          <a:xfrm flipV="1">
            <a:off x="1373998" y="4461590"/>
            <a:ext cx="380399" cy="162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30803-7198-48CF-91C4-D2E02A9029ED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Related Activities across and within  Customization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21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4"/>
            <a:ext cx="1511216" cy="1772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5068078"/>
            <a:ext cx="1444752" cy="6809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4491582" y="897646"/>
            <a:ext cx="1600200" cy="557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2B2D5F-42DB-41A9-9396-EA9FE2051B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8772" y="3853781"/>
            <a:ext cx="4610656" cy="565860"/>
          </a:xfrm>
          <a:prstGeom prst="bentConnector3">
            <a:avLst>
              <a:gd name="adj1" fmla="val 10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90E3-5B3A-4844-907C-C854498351B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149191" y="1831383"/>
            <a:ext cx="5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8FAA2-85E6-47F8-8FB1-07F86AA9C59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00131" y="3117597"/>
            <a:ext cx="531083" cy="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7517" y="5408559"/>
            <a:ext cx="56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5"/>
            <a:ext cx="2685921" cy="824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/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/>
          <p:nvPr/>
        </p:nvCxnSpPr>
        <p:spPr>
          <a:xfrm flipV="1">
            <a:off x="1880939" y="5520287"/>
            <a:ext cx="1989312" cy="190403"/>
          </a:xfrm>
          <a:prstGeom prst="bentConnector3">
            <a:avLst>
              <a:gd name="adj1" fmla="val 10024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</p:cNvCxnSpPr>
          <p:nvPr/>
        </p:nvCxnSpPr>
        <p:spPr>
          <a:xfrm flipV="1">
            <a:off x="6095631" y="4074511"/>
            <a:ext cx="39678" cy="133404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2BBC323-A43A-4947-AD09-58DD624DEBD5}"/>
              </a:ext>
            </a:extLst>
          </p:cNvPr>
          <p:cNvSpPr txBox="1"/>
          <p:nvPr/>
        </p:nvSpPr>
        <p:spPr>
          <a:xfrm>
            <a:off x="7410826" y="397205"/>
            <a:ext cx="19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What if Test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297A02-78AD-4130-876F-939750FC1C40}"/>
              </a:ext>
            </a:extLst>
          </p:cNvPr>
          <p:cNvSpPr/>
          <p:nvPr/>
        </p:nvSpPr>
        <p:spPr>
          <a:xfrm>
            <a:off x="7336881" y="131323"/>
            <a:ext cx="2094198" cy="910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68017B-D6FE-47BD-8924-58D7F6BBDE0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What if Test</a:t>
            </a:r>
          </a:p>
        </p:txBody>
      </p:sp>
    </p:spTree>
    <p:extLst>
      <p:ext uri="{BB962C8B-B14F-4D97-AF65-F5344CB8AC3E}">
        <p14:creationId xmlns:p14="http://schemas.microsoft.com/office/powerpoint/2010/main" val="332388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5"/>
            <a:ext cx="1511216" cy="16710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</a:t>
            </a:r>
            <a:br>
              <a:rPr lang="en-US" sz="1400" dirty="0"/>
            </a:br>
            <a:r>
              <a:rPr lang="en-US" sz="1400" dirty="0"/>
              <a:t>What-If -Test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4890927"/>
            <a:ext cx="1444752" cy="8285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4491582" y="897646"/>
            <a:ext cx="1600200" cy="557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2B2D5F-42DB-41A9-9396-EA9FE2051B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8772" y="3853781"/>
            <a:ext cx="4610656" cy="565860"/>
          </a:xfrm>
          <a:prstGeom prst="bentConnector3">
            <a:avLst>
              <a:gd name="adj1" fmla="val 10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90E3-5B3A-4844-907C-C854498351B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149191" y="1831383"/>
            <a:ext cx="5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8FAA2-85E6-47F8-8FB1-07F86AA9C59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00131" y="3117597"/>
            <a:ext cx="531083" cy="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81169" y="5305202"/>
            <a:ext cx="49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5"/>
            <a:ext cx="2685921" cy="824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/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/>
          <p:nvPr/>
        </p:nvCxnSpPr>
        <p:spPr>
          <a:xfrm flipV="1">
            <a:off x="1880939" y="5520287"/>
            <a:ext cx="1989312" cy="190403"/>
          </a:xfrm>
          <a:prstGeom prst="bentConnector3">
            <a:avLst>
              <a:gd name="adj1" fmla="val 10024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21539" y="3943528"/>
            <a:ext cx="120891" cy="13616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AF4E57-85D1-48A8-B9D9-2D2D2DDD4868}"/>
              </a:ext>
            </a:extLst>
          </p:cNvPr>
          <p:cNvSpPr txBox="1"/>
          <p:nvPr/>
        </p:nvSpPr>
        <p:spPr>
          <a:xfrm>
            <a:off x="7304567" y="663086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Pension What if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8699E-538A-47F8-ADBF-BFF33349FD2D}"/>
              </a:ext>
            </a:extLst>
          </p:cNvPr>
          <p:cNvSpPr/>
          <p:nvPr/>
        </p:nvSpPr>
        <p:spPr>
          <a:xfrm>
            <a:off x="7057776" y="445067"/>
            <a:ext cx="2894298" cy="79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54EAE-4734-4EB1-A57D-1930C8BAF21B}"/>
              </a:ext>
            </a:extLst>
          </p:cNvPr>
          <p:cNvSpPr/>
          <p:nvPr/>
        </p:nvSpPr>
        <p:spPr>
          <a:xfrm>
            <a:off x="44323" y="143822"/>
            <a:ext cx="403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Pension What if Test</a:t>
            </a:r>
          </a:p>
        </p:txBody>
      </p:sp>
    </p:spTree>
    <p:extLst>
      <p:ext uri="{BB962C8B-B14F-4D97-AF65-F5344CB8AC3E}">
        <p14:creationId xmlns:p14="http://schemas.microsoft.com/office/powerpoint/2010/main" val="413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sz="14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589</Words>
  <Application>Microsoft Office PowerPoint</Application>
  <PresentationFormat>Widescreen</PresentationFormat>
  <Paragraphs>221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130</cp:revision>
  <dcterms:created xsi:type="dcterms:W3CDTF">2020-08-18T16:06:26Z</dcterms:created>
  <dcterms:modified xsi:type="dcterms:W3CDTF">2020-08-24T14:40:12Z</dcterms:modified>
</cp:coreProperties>
</file>