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2" r:id="rId3"/>
    <p:sldId id="267" r:id="rId4"/>
    <p:sldId id="264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4025" autoAdjust="0"/>
  </p:normalViewPr>
  <p:slideViewPr>
    <p:cSldViewPr snapToGrid="0">
      <p:cViewPr varScale="1">
        <p:scale>
          <a:sx n="72" d="100"/>
          <a:sy n="72" d="100"/>
        </p:scale>
        <p:origin x="110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6187-2CDE-4CC4-888E-2B2A5137DBF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598-89C0-4AAD-A9D3-81CFAA30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1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090-1A2E-49D2-8BEA-8496714C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6680C-3164-463C-A3B4-E138E3B7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979-97C8-4FCF-AE67-7BE8AE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E12E-1177-45CB-88AD-4A57355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721D-2F03-40C1-ADFD-6E1CBFA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6ED-A366-43B4-AC0A-96C9EA4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2EE0-8D69-43BA-B215-4024C29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1672-3EC9-4FA2-B579-4ADEC89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47D2-2DA7-4D92-BDFE-2BE1C529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9313-AABF-42E6-8214-962187B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8210-AD8A-4D04-AD64-48D60DF6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CF37-8DBE-425D-8CD2-8966BD07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B0B7-E47B-46AA-91CA-E62D2BB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1172-3596-4446-8C0C-4680E41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22E-07C9-4551-98F4-45CD978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5FB-A375-4213-857F-7EB12DA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8BFB-546A-4F6A-98A6-4780B17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CA9C-F123-47DC-B858-EA10D47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AF21-D1F5-47D7-A7CC-32A498D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FE34-C359-48BE-BBC4-F8568FB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EFE7-398B-45E7-811F-22CB1AA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2F5C-129A-4903-8804-390390D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2052-BC76-4C62-AC19-0E6E682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0CC9-C7A9-4D8F-8060-0831E0B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ED16-1161-4A00-A7AC-7E9A164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1F9-BE3C-4E46-8064-924D530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432-2C23-438D-B8D3-2B65121A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16BC-B60D-4FB6-B0F0-9DC16ED7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0CB6-45B7-4920-8724-B8971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B75D-D864-4A44-B5A8-3765B51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3680-3263-447D-BCEA-2F7DB7B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6C3-ABB8-4AB1-8B91-A89D77F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CB48-3F5F-43B3-8C74-89EBCDB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66EC-7EEC-4AB6-B294-C490F20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FB80-A6EE-4DB6-AE28-D2D0D503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28A-CCF3-404D-BC05-4077B183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337D-5046-4958-A3C3-1CAFCD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8EDC-D9D6-463D-A3D4-3DEDA2E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BCA4-71CA-421E-B8B9-B147DF5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B995-140F-4847-9156-55E5B42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E82F-A345-41E8-9174-11C7CAD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417C-5428-4AB6-A84C-AEB3933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1050-F9C6-49F2-B997-E71BDB0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E2726-6791-4EA0-8CBD-B6169BE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D3B3C-9E41-446B-9CAA-FB28E68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E188-7D7B-49DD-A556-8427B1A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683-4148-4917-8F14-ABE5446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CE9C-3B65-475B-B3B0-F0A574D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6F02-F615-46C2-98E8-08CD29F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27D1-0D36-4926-BC66-DBEBA6ED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2A58-F519-417A-A94F-57A4D76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773B-CB86-4039-A375-9023580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478-5394-4BCB-8AF1-0B6065D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B83B-96BB-41A4-B29E-59C2BE40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B375-9DD2-4A9A-BB02-BAC4B1C1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9809-800A-4F0E-92DF-8C4F73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0D55-8185-4D6C-B758-23FF193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1525-460D-488E-82A1-6DCD3B8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8E05-8E9E-4630-8FE9-454B3E5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F610-FA33-421A-89A5-88E2BD5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447-B139-426B-85DF-8D6F49B7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CB3-7DD9-4D64-BDD0-9D6A0E5430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A6A0-095B-44C6-B11C-BC8B502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34CB-3C28-4385-8F12-E903751F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198585" y="849017"/>
            <a:ext cx="2496312" cy="649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 &amp; Maintenance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2978719" y="919064"/>
            <a:ext cx="2496312" cy="557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5742734" y="938172"/>
            <a:ext cx="2495560" cy="56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8768549" y="940457"/>
            <a:ext cx="2478024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Calculation &amp; Location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4918229" y="124279"/>
            <a:ext cx="144706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362500" y="500420"/>
            <a:ext cx="2863603" cy="487018"/>
          </a:xfrm>
          <a:prstGeom prst="bentConnector3">
            <a:avLst>
              <a:gd name="adj1" fmla="val 999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635443" y="1828390"/>
            <a:ext cx="1444752" cy="374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628142" y="2470289"/>
            <a:ext cx="1447963" cy="3749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3396343" y="1648364"/>
            <a:ext cx="1444752" cy="377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3392160" y="2830485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392160" y="2197179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6362500" y="1648364"/>
            <a:ext cx="1508918" cy="377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6354320" y="2117097"/>
            <a:ext cx="1511664" cy="372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6362500" y="2555790"/>
            <a:ext cx="1511664" cy="3954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6362500" y="3037029"/>
            <a:ext cx="1511664" cy="372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A07638-ACEE-482A-AC5D-3968F850162F}"/>
              </a:ext>
            </a:extLst>
          </p:cNvPr>
          <p:cNvSpPr/>
          <p:nvPr/>
        </p:nvSpPr>
        <p:spPr>
          <a:xfrm>
            <a:off x="6329166" y="5006610"/>
            <a:ext cx="1536817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E860AD-EEDA-4F22-9D98-728DB1C1455B}"/>
              </a:ext>
            </a:extLst>
          </p:cNvPr>
          <p:cNvSpPr/>
          <p:nvPr/>
        </p:nvSpPr>
        <p:spPr>
          <a:xfrm>
            <a:off x="6370052" y="3511044"/>
            <a:ext cx="1511663" cy="3436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B5DF93-2BD9-4716-987D-9752E52515BA}"/>
              </a:ext>
            </a:extLst>
          </p:cNvPr>
          <p:cNvSpPr/>
          <p:nvPr/>
        </p:nvSpPr>
        <p:spPr>
          <a:xfrm>
            <a:off x="6354320" y="4004691"/>
            <a:ext cx="1519844" cy="37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6C5336-1ECB-4201-A999-473D7FF75192}"/>
              </a:ext>
            </a:extLst>
          </p:cNvPr>
          <p:cNvSpPr/>
          <p:nvPr/>
        </p:nvSpPr>
        <p:spPr>
          <a:xfrm>
            <a:off x="6329167" y="4520852"/>
            <a:ext cx="1544997" cy="3626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2273F7-DAD3-43FE-AF3F-1989B49B75A1}"/>
              </a:ext>
            </a:extLst>
          </p:cNvPr>
          <p:cNvSpPr/>
          <p:nvPr/>
        </p:nvSpPr>
        <p:spPr>
          <a:xfrm>
            <a:off x="9213283" y="1697880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DDE9D6-2DF8-4749-B815-FB9C0F9E6E0F}"/>
              </a:ext>
            </a:extLst>
          </p:cNvPr>
          <p:cNvSpPr/>
          <p:nvPr/>
        </p:nvSpPr>
        <p:spPr>
          <a:xfrm>
            <a:off x="9213283" y="2290953"/>
            <a:ext cx="1444752" cy="3749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5EA323-1EBD-474C-9160-CE4FF3C71AE4}"/>
              </a:ext>
            </a:extLst>
          </p:cNvPr>
          <p:cNvSpPr/>
          <p:nvPr/>
        </p:nvSpPr>
        <p:spPr>
          <a:xfrm>
            <a:off x="9213283" y="2865496"/>
            <a:ext cx="1444752" cy="374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 Test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9EEDD0D-FBC2-4330-B123-A097C6DC5E70}"/>
              </a:ext>
            </a:extLst>
          </p:cNvPr>
          <p:cNvSpPr/>
          <p:nvPr/>
        </p:nvSpPr>
        <p:spPr>
          <a:xfrm>
            <a:off x="9213283" y="3440039"/>
            <a:ext cx="144475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9BA17E0-02F0-4421-A67A-65617D8794AF}"/>
              </a:ext>
            </a:extLst>
          </p:cNvPr>
          <p:cNvSpPr/>
          <p:nvPr/>
        </p:nvSpPr>
        <p:spPr>
          <a:xfrm>
            <a:off x="9213283" y="4015971"/>
            <a:ext cx="1444752" cy="374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E7B161-B8DB-4E55-8F58-9B854DAA6870}"/>
              </a:ext>
            </a:extLst>
          </p:cNvPr>
          <p:cNvSpPr txBox="1"/>
          <p:nvPr/>
        </p:nvSpPr>
        <p:spPr>
          <a:xfrm>
            <a:off x="2151590" y="11906"/>
            <a:ext cx="15165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OVERVIEW 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611645-CBCD-4D4E-A204-100B3FC5F598}"/>
              </a:ext>
            </a:extLst>
          </p:cNvPr>
          <p:cNvCxnSpPr>
            <a:cxnSpLocks/>
            <a:stCxn id="4" idx="1"/>
            <a:endCxn id="176" idx="1"/>
          </p:cNvCxnSpPr>
          <p:nvPr/>
        </p:nvCxnSpPr>
        <p:spPr>
          <a:xfrm rot="10800000" flipH="1" flipV="1">
            <a:off x="2978718" y="1197955"/>
            <a:ext cx="413441" cy="1819981"/>
          </a:xfrm>
          <a:prstGeom prst="bentConnector3">
            <a:avLst>
              <a:gd name="adj1" fmla="val -273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2F9F45-FE39-4362-8732-5A5B3D58B0D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840854" y="1837014"/>
            <a:ext cx="5554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FEFA545-92F9-4BB1-B98C-26A7E011FE67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2840854" y="2384631"/>
            <a:ext cx="5513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23B2607-D9D2-4620-8BCC-A906A84BF95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198585" y="1173629"/>
            <a:ext cx="454710" cy="2250298"/>
          </a:xfrm>
          <a:prstGeom prst="bentConnector4">
            <a:avLst>
              <a:gd name="adj1" fmla="val -20988"/>
              <a:gd name="adj2" fmla="val 99031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7BF05CA-C46F-4B71-B07C-77D6AF4CFC28}"/>
              </a:ext>
            </a:extLst>
          </p:cNvPr>
          <p:cNvCxnSpPr/>
          <p:nvPr/>
        </p:nvCxnSpPr>
        <p:spPr>
          <a:xfrm>
            <a:off x="90352" y="2674735"/>
            <a:ext cx="537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7269F84-F7EA-4912-9380-4B2D17A3CF1D}"/>
              </a:ext>
            </a:extLst>
          </p:cNvPr>
          <p:cNvCxnSpPr>
            <a:stCxn id="5" idx="1"/>
            <a:endCxn id="102" idx="1"/>
          </p:cNvCxnSpPr>
          <p:nvPr/>
        </p:nvCxnSpPr>
        <p:spPr>
          <a:xfrm rot="10800000" flipH="1" flipV="1">
            <a:off x="5742734" y="1218206"/>
            <a:ext cx="586432" cy="3975855"/>
          </a:xfrm>
          <a:prstGeom prst="bentConnector3">
            <a:avLst>
              <a:gd name="adj1" fmla="val -56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DF2B05-E83E-42B3-B93B-6ED7C8555B4C}"/>
              </a:ext>
            </a:extLst>
          </p:cNvPr>
          <p:cNvCxnSpPr>
            <a:cxnSpLocks/>
            <a:endCxn id="282" idx="1"/>
          </p:cNvCxnSpPr>
          <p:nvPr/>
        </p:nvCxnSpPr>
        <p:spPr>
          <a:xfrm>
            <a:off x="5742733" y="1837014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C41B6A8-4E65-431A-B742-94B08693DE7F}"/>
              </a:ext>
            </a:extLst>
          </p:cNvPr>
          <p:cNvCxnSpPr>
            <a:cxnSpLocks/>
            <a:endCxn id="289" idx="1"/>
          </p:cNvCxnSpPr>
          <p:nvPr/>
        </p:nvCxnSpPr>
        <p:spPr>
          <a:xfrm>
            <a:off x="5742733" y="2303529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CAFC93-419F-4ECF-8B25-91300CC7429A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5742733" y="2753497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0251548-D698-4349-B0A0-7F5D82730C77}"/>
              </a:ext>
            </a:extLst>
          </p:cNvPr>
          <p:cNvCxnSpPr>
            <a:cxnSpLocks/>
            <a:endCxn id="294" idx="1"/>
          </p:cNvCxnSpPr>
          <p:nvPr/>
        </p:nvCxnSpPr>
        <p:spPr>
          <a:xfrm flipV="1">
            <a:off x="5742733" y="3223461"/>
            <a:ext cx="619767" cy="16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2BDA488-814A-47FB-BCC9-1D987F68E7A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5742733" y="3682871"/>
            <a:ext cx="627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551DF8D-D07D-48A1-BE4F-63B1331A48AD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5742733" y="4192143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6F7753C-6C77-4833-BA53-2EAC10543C87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742733" y="4702178"/>
            <a:ext cx="5864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FDD0D05-D065-431C-9169-66831D83262A}"/>
              </a:ext>
            </a:extLst>
          </p:cNvPr>
          <p:cNvCxnSpPr>
            <a:cxnSpLocks/>
            <a:stCxn id="6" idx="1"/>
            <a:endCxn id="147" idx="1"/>
          </p:cNvCxnSpPr>
          <p:nvPr/>
        </p:nvCxnSpPr>
        <p:spPr>
          <a:xfrm rot="10800000" flipH="1" flipV="1">
            <a:off x="8768549" y="1219349"/>
            <a:ext cx="444734" cy="2984074"/>
          </a:xfrm>
          <a:prstGeom prst="bentConnector3">
            <a:avLst>
              <a:gd name="adj1" fmla="val -514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AED344D-3340-418C-94BA-FA6CB9B24C97}"/>
              </a:ext>
            </a:extLst>
          </p:cNvPr>
          <p:cNvCxnSpPr>
            <a:cxnSpLocks/>
          </p:cNvCxnSpPr>
          <p:nvPr/>
        </p:nvCxnSpPr>
        <p:spPr>
          <a:xfrm>
            <a:off x="7125883" y="500420"/>
            <a:ext cx="0" cy="4553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0A72018F-66C4-4821-80CF-BFD7A529120A}"/>
              </a:ext>
            </a:extLst>
          </p:cNvPr>
          <p:cNvCxnSpPr>
            <a:stCxn id="8" idx="3"/>
            <a:endCxn id="2" idx="0"/>
          </p:cNvCxnSpPr>
          <p:nvPr/>
        </p:nvCxnSpPr>
        <p:spPr>
          <a:xfrm rot="5400000">
            <a:off x="3198433" y="-1082696"/>
            <a:ext cx="180022" cy="3683405"/>
          </a:xfrm>
          <a:prstGeom prst="bentConnector3">
            <a:avLst>
              <a:gd name="adj1" fmla="val -831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5BF636-D6B5-40C1-941E-30A429C77C82}"/>
              </a:ext>
            </a:extLst>
          </p:cNvPr>
          <p:cNvCxnSpPr/>
          <p:nvPr/>
        </p:nvCxnSpPr>
        <p:spPr>
          <a:xfrm>
            <a:off x="3977196" y="500420"/>
            <a:ext cx="0" cy="418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CC4A54-3853-4872-B496-88513C76D671}"/>
              </a:ext>
            </a:extLst>
          </p:cNvPr>
          <p:cNvCxnSpPr>
            <a:endCxn id="143" idx="1"/>
          </p:cNvCxnSpPr>
          <p:nvPr/>
        </p:nvCxnSpPr>
        <p:spPr>
          <a:xfrm>
            <a:off x="8566951" y="1885332"/>
            <a:ext cx="64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EE394B0-28F2-475A-9A0A-7CA8C3729D03}"/>
              </a:ext>
            </a:extLst>
          </p:cNvPr>
          <p:cNvCxnSpPr>
            <a:endCxn id="144" idx="1"/>
          </p:cNvCxnSpPr>
          <p:nvPr/>
        </p:nvCxnSpPr>
        <p:spPr>
          <a:xfrm>
            <a:off x="8549196" y="2470289"/>
            <a:ext cx="664087" cy="8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D201FF0-D3B3-4636-856A-BF6B6C067E4E}"/>
              </a:ext>
            </a:extLst>
          </p:cNvPr>
          <p:cNvCxnSpPr>
            <a:endCxn id="145" idx="1"/>
          </p:cNvCxnSpPr>
          <p:nvPr/>
        </p:nvCxnSpPr>
        <p:spPr>
          <a:xfrm>
            <a:off x="8566951" y="3052948"/>
            <a:ext cx="64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7764312-E9AB-400E-846F-BD5F5AE532C0}"/>
              </a:ext>
            </a:extLst>
          </p:cNvPr>
          <p:cNvCxnSpPr>
            <a:endCxn id="146" idx="1"/>
          </p:cNvCxnSpPr>
          <p:nvPr/>
        </p:nvCxnSpPr>
        <p:spPr>
          <a:xfrm>
            <a:off x="8566951" y="3627491"/>
            <a:ext cx="64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533583F-97C1-48B9-90B7-8A3FE51B6EFF}"/>
              </a:ext>
            </a:extLst>
          </p:cNvPr>
          <p:cNvSpPr/>
          <p:nvPr/>
        </p:nvSpPr>
        <p:spPr>
          <a:xfrm>
            <a:off x="628141" y="3160450"/>
            <a:ext cx="1444752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E600C0B-8ECF-40FF-A526-AD9DFE4E4023}"/>
              </a:ext>
            </a:extLst>
          </p:cNvPr>
          <p:cNvCxnSpPr>
            <a:endCxn id="40" idx="1"/>
          </p:cNvCxnSpPr>
          <p:nvPr/>
        </p:nvCxnSpPr>
        <p:spPr>
          <a:xfrm>
            <a:off x="90352" y="2015842"/>
            <a:ext cx="5450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4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3400148" y="501412"/>
            <a:ext cx="4592006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&amp; Maintenance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5029216" y="1506395"/>
            <a:ext cx="1600200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85782" y="1394794"/>
            <a:ext cx="16002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5093679" y="2248399"/>
            <a:ext cx="1444752" cy="37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5085039" y="2799293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0CCAF-679D-4922-91C3-B535F3434F7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6538431" y="2435851"/>
            <a:ext cx="325401" cy="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5081729" y="3772485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5080014" y="4311362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5080014" y="4846542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585782" y="2158056"/>
            <a:ext cx="1471618" cy="37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Backup/Restore-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589831" y="2738550"/>
            <a:ext cx="1471618" cy="460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</a:t>
            </a:r>
            <a:r>
              <a:rPr lang="en-US" sz="1200" u="sng" dirty="0">
                <a:solidFill>
                  <a:srgbClr val="FF0000"/>
                </a:solidFill>
              </a:rPr>
              <a:t>Back</a:t>
            </a:r>
            <a:r>
              <a:rPr lang="en-US" sz="1200" dirty="0">
                <a:solidFill>
                  <a:srgbClr val="FF0000"/>
                </a:solidFill>
              </a:rPr>
              <a:t>up/Restore status-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617205" y="4063106"/>
            <a:ext cx="1443041" cy="4768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554360" y="3456978"/>
            <a:ext cx="1471618" cy="410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700756" y="5296558"/>
            <a:ext cx="1443039" cy="388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700756" y="4854017"/>
            <a:ext cx="1443041" cy="359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675171" y="5808232"/>
            <a:ext cx="1443040" cy="371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82" name="Straight Arrow Connector 81"/>
          <p:cNvCxnSpPr>
            <a:cxnSpLocks/>
            <a:endCxn id="94" idx="1"/>
          </p:cNvCxnSpPr>
          <p:nvPr/>
        </p:nvCxnSpPr>
        <p:spPr>
          <a:xfrm flipH="1" flipV="1">
            <a:off x="6524766" y="4498814"/>
            <a:ext cx="339066" cy="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endCxn id="87" idx="3"/>
          </p:cNvCxnSpPr>
          <p:nvPr/>
        </p:nvCxnSpPr>
        <p:spPr>
          <a:xfrm flipH="1">
            <a:off x="6526481" y="3959937"/>
            <a:ext cx="305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endCxn id="65" idx="3"/>
          </p:cNvCxnSpPr>
          <p:nvPr/>
        </p:nvCxnSpPr>
        <p:spPr>
          <a:xfrm flipH="1" flipV="1">
            <a:off x="6529791" y="2986745"/>
            <a:ext cx="314503" cy="11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1" idx="1"/>
          </p:cNvCxnSpPr>
          <p:nvPr/>
        </p:nvCxnSpPr>
        <p:spPr>
          <a:xfrm rot="10800000" flipV="1">
            <a:off x="266700" y="1674829"/>
            <a:ext cx="319082" cy="4382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>
            <a:off x="327512" y="5993970"/>
            <a:ext cx="34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152" idx="1"/>
            <a:endCxn id="138" idx="1"/>
          </p:cNvCxnSpPr>
          <p:nvPr/>
        </p:nvCxnSpPr>
        <p:spPr>
          <a:xfrm flipV="1">
            <a:off x="327512" y="5490936"/>
            <a:ext cx="373244" cy="2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cxnSpLocks/>
            <a:endCxn id="139" idx="1"/>
          </p:cNvCxnSpPr>
          <p:nvPr/>
        </p:nvCxnSpPr>
        <p:spPr>
          <a:xfrm flipV="1">
            <a:off x="417990" y="5033994"/>
            <a:ext cx="282766" cy="1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15" idx="1"/>
          </p:cNvCxnSpPr>
          <p:nvPr/>
        </p:nvCxnSpPr>
        <p:spPr>
          <a:xfrm>
            <a:off x="269545" y="4301510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16" idx="1"/>
          </p:cNvCxnSpPr>
          <p:nvPr/>
        </p:nvCxnSpPr>
        <p:spPr>
          <a:xfrm>
            <a:off x="235277" y="3662243"/>
            <a:ext cx="319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13" idx="1"/>
          </p:cNvCxnSpPr>
          <p:nvPr/>
        </p:nvCxnSpPr>
        <p:spPr>
          <a:xfrm>
            <a:off x="270748" y="2968618"/>
            <a:ext cx="3190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07" idx="1"/>
          </p:cNvCxnSpPr>
          <p:nvPr/>
        </p:nvCxnSpPr>
        <p:spPr>
          <a:xfrm>
            <a:off x="266699" y="2332502"/>
            <a:ext cx="319083" cy="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BB55BE7-6ABA-4919-B37E-1D9A04CB0B58}"/>
              </a:ext>
            </a:extLst>
          </p:cNvPr>
          <p:cNvCxnSpPr>
            <a:cxnSpLocks/>
            <a:stCxn id="2" idx="3"/>
            <a:endCxn id="156" idx="0"/>
          </p:cNvCxnSpPr>
          <p:nvPr/>
        </p:nvCxnSpPr>
        <p:spPr>
          <a:xfrm>
            <a:off x="7992154" y="781447"/>
            <a:ext cx="1748116" cy="795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C16575-88D1-424A-B772-55B8825D3BBE}"/>
              </a:ext>
            </a:extLst>
          </p:cNvPr>
          <p:cNvCxnSpPr>
            <a:cxnSpLocks/>
          </p:cNvCxnSpPr>
          <p:nvPr/>
        </p:nvCxnSpPr>
        <p:spPr>
          <a:xfrm>
            <a:off x="5696151" y="1087676"/>
            <a:ext cx="0" cy="4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1258C5-9157-4F45-9D45-9800009DD4EE}"/>
              </a:ext>
            </a:extLst>
          </p:cNvPr>
          <p:cNvCxnSpPr>
            <a:cxnSpLocks/>
            <a:stCxn id="2" idx="1"/>
            <a:endCxn id="41" idx="0"/>
          </p:cNvCxnSpPr>
          <p:nvPr/>
        </p:nvCxnSpPr>
        <p:spPr>
          <a:xfrm rot="10800000" flipV="1">
            <a:off x="1385882" y="781446"/>
            <a:ext cx="2014266" cy="613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5345B8-AB8E-4402-913C-C4EFEFF96FA6}"/>
              </a:ext>
            </a:extLst>
          </p:cNvPr>
          <p:cNvCxnSpPr>
            <a:stCxn id="40" idx="3"/>
            <a:endCxn id="95" idx="3"/>
          </p:cNvCxnSpPr>
          <p:nvPr/>
        </p:nvCxnSpPr>
        <p:spPr>
          <a:xfrm flipH="1">
            <a:off x="6524766" y="1786430"/>
            <a:ext cx="104650" cy="3247564"/>
          </a:xfrm>
          <a:prstGeom prst="bentConnector3">
            <a:avLst>
              <a:gd name="adj1" fmla="val -218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54F182-01DE-478F-991C-AC1FCCC1398F}"/>
              </a:ext>
            </a:extLst>
          </p:cNvPr>
          <p:cNvSpPr/>
          <p:nvPr/>
        </p:nvSpPr>
        <p:spPr>
          <a:xfrm>
            <a:off x="4948513" y="3584106"/>
            <a:ext cx="2294973" cy="18266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71CF0E-D295-464E-B274-353CA39193CD}"/>
              </a:ext>
            </a:extLst>
          </p:cNvPr>
          <p:cNvSpPr/>
          <p:nvPr/>
        </p:nvSpPr>
        <p:spPr>
          <a:xfrm>
            <a:off x="327512" y="4707135"/>
            <a:ext cx="2116200" cy="16163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C56538-D900-465D-BFAA-A8FC36DBDD20}"/>
              </a:ext>
            </a:extLst>
          </p:cNvPr>
          <p:cNvSpPr txBox="1"/>
          <p:nvPr/>
        </p:nvSpPr>
        <p:spPr>
          <a:xfrm rot="10800000" flipV="1">
            <a:off x="2791370" y="5781494"/>
            <a:ext cx="578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Note: The links within the dotted</a:t>
            </a:r>
          </a:p>
          <a:p>
            <a:r>
              <a:rPr lang="en-US" dirty="0"/>
              <a:t> shapes do not display for TF SaaS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9BD36E9-AD1A-4685-A861-5E1186DCF7CA}"/>
              </a:ext>
            </a:extLst>
          </p:cNvPr>
          <p:cNvSpPr/>
          <p:nvPr/>
        </p:nvSpPr>
        <p:spPr>
          <a:xfrm flipV="1">
            <a:off x="2641601" y="5552059"/>
            <a:ext cx="5049520" cy="10489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35116-73E2-429E-B497-5D92C5C66F6F}"/>
              </a:ext>
            </a:extLst>
          </p:cNvPr>
          <p:cNvSpPr/>
          <p:nvPr/>
        </p:nvSpPr>
        <p:spPr>
          <a:xfrm>
            <a:off x="8940170" y="1576448"/>
            <a:ext cx="1600200" cy="557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CB191A3-F28C-44A8-A0D6-4704B050577D}"/>
              </a:ext>
            </a:extLst>
          </p:cNvPr>
          <p:cNvSpPr/>
          <p:nvPr/>
        </p:nvSpPr>
        <p:spPr>
          <a:xfrm>
            <a:off x="9057045" y="2333896"/>
            <a:ext cx="1366449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General Config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rgbClr val="FFC000"/>
                </a:solidFill>
              </a:rPr>
              <a:t>On/Off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F1B04384-145F-4FE0-A80D-7D73F009E0C5}"/>
              </a:ext>
            </a:extLst>
          </p:cNvPr>
          <p:cNvCxnSpPr>
            <a:stCxn id="156" idx="3"/>
            <a:endCxn id="208" idx="3"/>
          </p:cNvCxnSpPr>
          <p:nvPr/>
        </p:nvCxnSpPr>
        <p:spPr>
          <a:xfrm flipH="1">
            <a:off x="10423494" y="1855340"/>
            <a:ext cx="116876" cy="666008"/>
          </a:xfrm>
          <a:prstGeom prst="bentConnector3">
            <a:avLst>
              <a:gd name="adj1" fmla="val -195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Picture 259">
            <a:extLst>
              <a:ext uri="{FF2B5EF4-FFF2-40B4-BE49-F238E27FC236}">
                <a16:creationId xmlns:a16="http://schemas.microsoft.com/office/drawing/2014/main" id="{692301B2-E578-477E-A279-C02371EE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0" y="3095454"/>
            <a:ext cx="3854539" cy="28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B6A215-4CA5-4A05-9C04-8078FAF9F65D}"/>
              </a:ext>
            </a:extLst>
          </p:cNvPr>
          <p:cNvSpPr/>
          <p:nvPr/>
        </p:nvSpPr>
        <p:spPr>
          <a:xfrm>
            <a:off x="7996298" y="1334613"/>
            <a:ext cx="1600200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CF271-2FFB-4613-BBD6-70F6ACF275F2}"/>
              </a:ext>
            </a:extLst>
          </p:cNvPr>
          <p:cNvSpPr/>
          <p:nvPr/>
        </p:nvSpPr>
        <p:spPr>
          <a:xfrm>
            <a:off x="1067759" y="1336899"/>
            <a:ext cx="1600200" cy="5577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CAC10-9B27-4D22-878C-00906892E74C}"/>
              </a:ext>
            </a:extLst>
          </p:cNvPr>
          <p:cNvSpPr/>
          <p:nvPr/>
        </p:nvSpPr>
        <p:spPr>
          <a:xfrm>
            <a:off x="4575996" y="1334614"/>
            <a:ext cx="16002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85531-264E-4F1F-92CD-078893E46CB9}"/>
              </a:ext>
            </a:extLst>
          </p:cNvPr>
          <p:cNvSpPr/>
          <p:nvPr/>
        </p:nvSpPr>
        <p:spPr>
          <a:xfrm>
            <a:off x="1145483" y="2072434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Regulatory Bulletin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6DFEF-6E07-4B12-9858-3E57954411DC}"/>
              </a:ext>
            </a:extLst>
          </p:cNvPr>
          <p:cNvSpPr/>
          <p:nvPr/>
        </p:nvSpPr>
        <p:spPr>
          <a:xfrm>
            <a:off x="1145483" y="2625089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Locator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5B3A7-AE99-4E75-8091-C530A1AFB6A6}"/>
              </a:ext>
            </a:extLst>
          </p:cNvPr>
          <p:cNvSpPr/>
          <p:nvPr/>
        </p:nvSpPr>
        <p:spPr>
          <a:xfrm>
            <a:off x="1119184" y="3118542"/>
            <a:ext cx="1473685" cy="3488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05EFE-902E-4590-9B86-30A99BE66F41}"/>
              </a:ext>
            </a:extLst>
          </p:cNvPr>
          <p:cNvSpPr/>
          <p:nvPr/>
        </p:nvSpPr>
        <p:spPr>
          <a:xfrm>
            <a:off x="1145483" y="3762638"/>
            <a:ext cx="1454963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572CA-672C-46E1-BC47-465B17F4B5AE}"/>
              </a:ext>
            </a:extLst>
          </p:cNvPr>
          <p:cNvSpPr/>
          <p:nvPr/>
        </p:nvSpPr>
        <p:spPr>
          <a:xfrm>
            <a:off x="1155694" y="4296053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  <a:br>
              <a:rPr lang="en-US" sz="1200" dirty="0"/>
            </a:br>
            <a:r>
              <a:rPr lang="en-US" sz="1200" dirty="0"/>
              <a:t>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28B2C-882C-4B70-8C69-8306A0FF0A33}"/>
              </a:ext>
            </a:extLst>
          </p:cNvPr>
          <p:cNvSpPr/>
          <p:nvPr/>
        </p:nvSpPr>
        <p:spPr>
          <a:xfrm>
            <a:off x="4764689" y="2092819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Quick Formulas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B286D-C040-4913-8AC0-E785C0B9952A}"/>
              </a:ext>
            </a:extLst>
          </p:cNvPr>
          <p:cNvSpPr/>
          <p:nvPr/>
        </p:nvSpPr>
        <p:spPr>
          <a:xfrm>
            <a:off x="4731444" y="2641987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4CE3B-D5E0-4FB9-9621-D7D56477B37C}"/>
              </a:ext>
            </a:extLst>
          </p:cNvPr>
          <p:cNvSpPr/>
          <p:nvPr/>
        </p:nvSpPr>
        <p:spPr>
          <a:xfrm>
            <a:off x="4731444" y="3228216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CBA95-F1F4-4213-A077-B6C70209E876}"/>
              </a:ext>
            </a:extLst>
          </p:cNvPr>
          <p:cNvSpPr/>
          <p:nvPr/>
        </p:nvSpPr>
        <p:spPr>
          <a:xfrm>
            <a:off x="8312747" y="2072434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58F4E-5CB6-4EB8-824C-FE33B75F5993}"/>
              </a:ext>
            </a:extLst>
          </p:cNvPr>
          <p:cNvSpPr/>
          <p:nvPr/>
        </p:nvSpPr>
        <p:spPr>
          <a:xfrm>
            <a:off x="8312747" y="2556599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974BC-9E8C-4CEC-8290-F5CDC83A2277}"/>
              </a:ext>
            </a:extLst>
          </p:cNvPr>
          <p:cNvSpPr/>
          <p:nvPr/>
        </p:nvSpPr>
        <p:spPr>
          <a:xfrm>
            <a:off x="8314771" y="3120761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DC8D0B6-003E-46BC-B946-57358DD4345E}"/>
              </a:ext>
            </a:extLst>
          </p:cNvPr>
          <p:cNvCxnSpPr>
            <a:cxnSpLocks/>
            <a:stCxn id="3" idx="1"/>
            <a:endCxn id="9" idx="1"/>
          </p:cNvCxnSpPr>
          <p:nvPr/>
        </p:nvCxnSpPr>
        <p:spPr>
          <a:xfrm rot="10800000" flipH="1" flipV="1">
            <a:off x="1067758" y="1615791"/>
            <a:ext cx="87935" cy="2867714"/>
          </a:xfrm>
          <a:prstGeom prst="bentConnector3">
            <a:avLst>
              <a:gd name="adj1" fmla="val -25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8A29423-4325-4E4B-9964-630D47D0BEF9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H="1" flipV="1">
            <a:off x="4575996" y="1614648"/>
            <a:ext cx="155448" cy="1801019"/>
          </a:xfrm>
          <a:prstGeom prst="bentConnector3">
            <a:avLst>
              <a:gd name="adj1" fmla="val -147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150685-9EC0-4FE9-837F-F405783A7C4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7996298" y="1614648"/>
            <a:ext cx="278714" cy="1743902"/>
          </a:xfrm>
          <a:prstGeom prst="bentConnector4">
            <a:avLst>
              <a:gd name="adj1" fmla="val -120243"/>
              <a:gd name="adj2" fmla="val 9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D37FAE-06FE-448D-9AAC-433441C483FA}"/>
              </a:ext>
            </a:extLst>
          </p:cNvPr>
          <p:cNvCxnSpPr>
            <a:cxnSpLocks/>
          </p:cNvCxnSpPr>
          <p:nvPr/>
        </p:nvCxnSpPr>
        <p:spPr>
          <a:xfrm>
            <a:off x="879118" y="2271474"/>
            <a:ext cx="26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AFF1D-074E-4D54-9138-D9F41E6D54A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40256" y="2812541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63B15D-7803-4A88-8140-D21571F3E8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0256" y="3292964"/>
            <a:ext cx="278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19F56-7B79-4797-9D2B-655696A704B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40256" y="3950090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99E1CD2-B646-41E9-9659-AB6DB19E44EC}"/>
              </a:ext>
            </a:extLst>
          </p:cNvPr>
          <p:cNvSpPr/>
          <p:nvPr/>
        </p:nvSpPr>
        <p:spPr>
          <a:xfrm>
            <a:off x="695566" y="3671197"/>
            <a:ext cx="2139751" cy="13648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40F923-CB81-4121-8429-3DD38EBE0B68}"/>
              </a:ext>
            </a:extLst>
          </p:cNvPr>
          <p:cNvCxnSpPr>
            <a:endCxn id="10" idx="1"/>
          </p:cNvCxnSpPr>
          <p:nvPr/>
        </p:nvCxnSpPr>
        <p:spPr>
          <a:xfrm>
            <a:off x="4341181" y="2280271"/>
            <a:ext cx="42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5F7264-57A0-48F2-8F20-6E831D85E97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41181" y="2829439"/>
            <a:ext cx="390263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B35064-ECAB-4702-A4A0-B62B8ADD83F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679184" y="2259886"/>
            <a:ext cx="633563" cy="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A28892-F6EB-4D7E-B0DF-32D4E65E3064}"/>
              </a:ext>
            </a:extLst>
          </p:cNvPr>
          <p:cNvCxnSpPr/>
          <p:nvPr/>
        </p:nvCxnSpPr>
        <p:spPr>
          <a:xfrm>
            <a:off x="7679184" y="2829439"/>
            <a:ext cx="595828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EC8B7D1-E00E-44B7-B5FC-4B71FBA0B3F0}"/>
              </a:ext>
            </a:extLst>
          </p:cNvPr>
          <p:cNvSpPr/>
          <p:nvPr/>
        </p:nvSpPr>
        <p:spPr>
          <a:xfrm>
            <a:off x="4127940" y="578694"/>
            <a:ext cx="2496312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E77D580-B895-4465-AEAA-5E6DFDAA3D1E}"/>
              </a:ext>
            </a:extLst>
          </p:cNvPr>
          <p:cNvCxnSpPr>
            <a:cxnSpLocks/>
            <a:stCxn id="53" idx="3"/>
            <a:endCxn id="2" idx="0"/>
          </p:cNvCxnSpPr>
          <p:nvPr/>
        </p:nvCxnSpPr>
        <p:spPr>
          <a:xfrm>
            <a:off x="6624252" y="850992"/>
            <a:ext cx="2172146" cy="483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2A1683-D8E6-42F8-8EF2-09C39565741D}"/>
              </a:ext>
            </a:extLst>
          </p:cNvPr>
          <p:cNvCxnSpPr>
            <a:stCxn id="53" idx="2"/>
          </p:cNvCxnSpPr>
          <p:nvPr/>
        </p:nvCxnSpPr>
        <p:spPr>
          <a:xfrm>
            <a:off x="5376096" y="1123289"/>
            <a:ext cx="3772" cy="21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F18F075-D7B3-4EF5-875A-F3B8C7C1640D}"/>
              </a:ext>
            </a:extLst>
          </p:cNvPr>
          <p:cNvCxnSpPr>
            <a:stCxn id="53" idx="1"/>
            <a:endCxn id="3" idx="0"/>
          </p:cNvCxnSpPr>
          <p:nvPr/>
        </p:nvCxnSpPr>
        <p:spPr>
          <a:xfrm rot="10800000" flipV="1">
            <a:off x="1867860" y="850991"/>
            <a:ext cx="2260081" cy="4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EDFF2A78-D86E-4AF2-B1AB-A1AC5736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51" y="4861683"/>
            <a:ext cx="6147802" cy="494950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CE6D2384-8507-41A7-9D43-3C672E1AC522}"/>
              </a:ext>
            </a:extLst>
          </p:cNvPr>
          <p:cNvSpPr/>
          <p:nvPr/>
        </p:nvSpPr>
        <p:spPr>
          <a:xfrm>
            <a:off x="4643021" y="29526"/>
            <a:ext cx="1464816" cy="5445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115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225096" y="2074743"/>
            <a:ext cx="1600200" cy="5577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234307" y="2813897"/>
            <a:ext cx="14336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212236" y="4482750"/>
            <a:ext cx="1455698" cy="404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236982" y="3632325"/>
            <a:ext cx="1430952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234307" y="5318326"/>
            <a:ext cx="1433627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2084736" y="2064025"/>
            <a:ext cx="1600200" cy="5577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2084737" y="2812849"/>
            <a:ext cx="1471264" cy="435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2084736" y="3632325"/>
            <a:ext cx="1471264" cy="3909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2078003" y="4366344"/>
            <a:ext cx="1477997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4953000" y="947660"/>
            <a:ext cx="1933573" cy="625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5765800" y="2042683"/>
            <a:ext cx="1600200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5765800" y="3632325"/>
            <a:ext cx="144475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5738391" y="2981494"/>
            <a:ext cx="1452522" cy="338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5765800" y="4420059"/>
            <a:ext cx="1432442" cy="746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10098417" y="1981671"/>
            <a:ext cx="1600200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10304515" y="2804185"/>
            <a:ext cx="1444752" cy="3749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944376" y="2064025"/>
            <a:ext cx="1706007" cy="536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7770398" y="2064026"/>
            <a:ext cx="1600200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7770399" y="3632324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7770399" y="2812849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57" name="Elbow Connector 56"/>
          <p:cNvCxnSpPr>
            <a:stCxn id="3" idx="3"/>
          </p:cNvCxnSpPr>
          <p:nvPr/>
        </p:nvCxnSpPr>
        <p:spPr>
          <a:xfrm>
            <a:off x="1825296" y="2353635"/>
            <a:ext cx="123102" cy="32063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3"/>
          </p:cNvCxnSpPr>
          <p:nvPr/>
        </p:nvCxnSpPr>
        <p:spPr>
          <a:xfrm flipH="1" flipV="1">
            <a:off x="1667934" y="5537751"/>
            <a:ext cx="267604" cy="1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3"/>
          </p:cNvCxnSpPr>
          <p:nvPr/>
        </p:nvCxnSpPr>
        <p:spPr>
          <a:xfrm flipH="1" flipV="1">
            <a:off x="1667934" y="4685161"/>
            <a:ext cx="267604" cy="7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3"/>
          </p:cNvCxnSpPr>
          <p:nvPr/>
        </p:nvCxnSpPr>
        <p:spPr>
          <a:xfrm flipH="1">
            <a:off x="1667934" y="3827811"/>
            <a:ext cx="267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" idx="3"/>
          </p:cNvCxnSpPr>
          <p:nvPr/>
        </p:nvCxnSpPr>
        <p:spPr>
          <a:xfrm flipH="1" flipV="1">
            <a:off x="1667934" y="3014114"/>
            <a:ext cx="267604" cy="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" idx="3"/>
          </p:cNvCxnSpPr>
          <p:nvPr/>
        </p:nvCxnSpPr>
        <p:spPr>
          <a:xfrm>
            <a:off x="3684936" y="2342917"/>
            <a:ext cx="176469" cy="23660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3"/>
          </p:cNvCxnSpPr>
          <p:nvPr/>
        </p:nvCxnSpPr>
        <p:spPr>
          <a:xfrm flipH="1">
            <a:off x="3556000" y="3827812"/>
            <a:ext cx="30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556001" y="3030711"/>
            <a:ext cx="296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5" idx="3"/>
          </p:cNvCxnSpPr>
          <p:nvPr/>
        </p:nvCxnSpPr>
        <p:spPr>
          <a:xfrm>
            <a:off x="7366000" y="2321575"/>
            <a:ext cx="161851" cy="238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endCxn id="28" idx="3"/>
          </p:cNvCxnSpPr>
          <p:nvPr/>
        </p:nvCxnSpPr>
        <p:spPr>
          <a:xfrm flipH="1">
            <a:off x="7198242" y="4793123"/>
            <a:ext cx="3296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6" idx="3"/>
          </p:cNvCxnSpPr>
          <p:nvPr/>
        </p:nvCxnSpPr>
        <p:spPr>
          <a:xfrm flipH="1" flipV="1">
            <a:off x="7210552" y="3819777"/>
            <a:ext cx="317300" cy="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>
            <a:off x="7190913" y="3150872"/>
            <a:ext cx="311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cxnSpLocks/>
          </p:cNvCxnSpPr>
          <p:nvPr/>
        </p:nvCxnSpPr>
        <p:spPr>
          <a:xfrm>
            <a:off x="9120628" y="2321576"/>
            <a:ext cx="622839" cy="15062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  <a:endCxn id="39" idx="3"/>
          </p:cNvCxnSpPr>
          <p:nvPr/>
        </p:nvCxnSpPr>
        <p:spPr>
          <a:xfrm flipH="1">
            <a:off x="9215151" y="2991637"/>
            <a:ext cx="528316" cy="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endCxn id="38" idx="3"/>
          </p:cNvCxnSpPr>
          <p:nvPr/>
        </p:nvCxnSpPr>
        <p:spPr>
          <a:xfrm flipH="1">
            <a:off x="9215151" y="3819776"/>
            <a:ext cx="528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</p:cNvCxnSpPr>
          <p:nvPr/>
        </p:nvCxnSpPr>
        <p:spPr>
          <a:xfrm rot="16200000" flipH="1">
            <a:off x="4141020" y="3257450"/>
            <a:ext cx="2291429" cy="889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F2DC4F-38BD-40DD-93EF-4CF7D596EDD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886573" y="1260383"/>
            <a:ext cx="3802142" cy="690401"/>
          </a:xfrm>
          <a:prstGeom prst="bentConnector3">
            <a:avLst>
              <a:gd name="adj1" fmla="val 100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stCxn id="19" idx="1"/>
            <a:endCxn id="3" idx="0"/>
          </p:cNvCxnSpPr>
          <p:nvPr/>
        </p:nvCxnSpPr>
        <p:spPr>
          <a:xfrm rot="10800000" flipV="1">
            <a:off x="1025196" y="1260383"/>
            <a:ext cx="3927804" cy="814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/>
          <p:nvPr/>
        </p:nvCxnSpPr>
        <p:spPr>
          <a:xfrm>
            <a:off x="2884836" y="1260382"/>
            <a:ext cx="0" cy="72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1629D0-28A0-4BD9-BBC1-E9A99A780BE5}"/>
              </a:ext>
            </a:extLst>
          </p:cNvPr>
          <p:cNvCxnSpPr/>
          <p:nvPr/>
        </p:nvCxnSpPr>
        <p:spPr>
          <a:xfrm>
            <a:off x="4367814" y="1260382"/>
            <a:ext cx="0" cy="8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2EF5C06-8AC9-4121-B77C-B51B5E165905}"/>
              </a:ext>
            </a:extLst>
          </p:cNvPr>
          <p:cNvCxnSpPr/>
          <p:nvPr/>
        </p:nvCxnSpPr>
        <p:spPr>
          <a:xfrm>
            <a:off x="7190913" y="1260382"/>
            <a:ext cx="0" cy="78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217C96-CE07-4F9B-B9D5-55386EB85C20}"/>
              </a:ext>
            </a:extLst>
          </p:cNvPr>
          <p:cNvCxnSpPr>
            <a:endCxn id="37" idx="0"/>
          </p:cNvCxnSpPr>
          <p:nvPr/>
        </p:nvCxnSpPr>
        <p:spPr>
          <a:xfrm>
            <a:off x="8570498" y="1260382"/>
            <a:ext cx="0" cy="8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stCxn id="32" idx="3"/>
            <a:endCxn id="33" idx="3"/>
          </p:cNvCxnSpPr>
          <p:nvPr/>
        </p:nvCxnSpPr>
        <p:spPr>
          <a:xfrm>
            <a:off x="11698617" y="2260563"/>
            <a:ext cx="50650" cy="731074"/>
          </a:xfrm>
          <a:prstGeom prst="bentConnector3">
            <a:avLst>
              <a:gd name="adj1" fmla="val 551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D4B7A1-C831-48E9-9473-E26F7410E400}"/>
              </a:ext>
            </a:extLst>
          </p:cNvPr>
          <p:cNvSpPr/>
          <p:nvPr/>
        </p:nvSpPr>
        <p:spPr>
          <a:xfrm>
            <a:off x="2036618" y="5133109"/>
            <a:ext cx="1547139" cy="388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Reciprocal Override</a:t>
            </a:r>
          </a:p>
        </p:txBody>
      </p:sp>
    </p:spTree>
    <p:extLst>
      <p:ext uri="{BB962C8B-B14F-4D97-AF65-F5344CB8AC3E}">
        <p14:creationId xmlns:p14="http://schemas.microsoft.com/office/powerpoint/2010/main" val="32102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407623" y="4425330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1798390" y="2566048"/>
            <a:ext cx="1027937" cy="801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1736707" y="3575129"/>
            <a:ext cx="1049029" cy="47839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73639" y="4482750"/>
            <a:ext cx="102237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3434498" y="1021414"/>
            <a:ext cx="1748643" cy="549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393675"/>
            <a:ext cx="1078992" cy="874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24583" y="2932983"/>
            <a:ext cx="1130309" cy="6817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126714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039570" y="3200499"/>
            <a:ext cx="1143418" cy="8635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104008" y="2677457"/>
            <a:ext cx="1094173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61" name="Straight Arrow Connector 60"/>
          <p:cNvCxnSpPr>
            <a:cxnSpLocks/>
            <a:endCxn id="5" idx="3"/>
          </p:cNvCxnSpPr>
          <p:nvPr/>
        </p:nvCxnSpPr>
        <p:spPr>
          <a:xfrm flipH="1">
            <a:off x="1411225" y="4675775"/>
            <a:ext cx="246137" cy="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6" idx="3"/>
          </p:cNvCxnSpPr>
          <p:nvPr/>
        </p:nvCxnSpPr>
        <p:spPr>
          <a:xfrm flipH="1">
            <a:off x="1376553" y="3961109"/>
            <a:ext cx="275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endCxn id="10" idx="3"/>
          </p:cNvCxnSpPr>
          <p:nvPr/>
        </p:nvCxnSpPr>
        <p:spPr>
          <a:xfrm flipH="1" flipV="1">
            <a:off x="2785736" y="3814325"/>
            <a:ext cx="242488" cy="43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26" idx="3"/>
          </p:cNvCxnSpPr>
          <p:nvPr/>
        </p:nvCxnSpPr>
        <p:spPr>
          <a:xfrm flipH="1">
            <a:off x="5645855" y="3796772"/>
            <a:ext cx="297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 flipV="1">
            <a:off x="5563884" y="2968471"/>
            <a:ext cx="259400" cy="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39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  <a:stCxn id="32" idx="3"/>
            <a:endCxn id="33" idx="3"/>
          </p:cNvCxnSpPr>
          <p:nvPr/>
        </p:nvCxnSpPr>
        <p:spPr>
          <a:xfrm>
            <a:off x="8800076" y="2279468"/>
            <a:ext cx="54816" cy="994368"/>
          </a:xfrm>
          <a:prstGeom prst="bentConnector3">
            <a:avLst>
              <a:gd name="adj1" fmla="val 517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FDF628-F94F-411B-BADD-FAE5A3B0F45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52951" y="2249931"/>
            <a:ext cx="85278" cy="2858936"/>
          </a:xfrm>
          <a:prstGeom prst="bentConnector4">
            <a:avLst>
              <a:gd name="adj1" fmla="val -268064"/>
              <a:gd name="adj2" fmla="val 100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38AA5E-4779-4147-AD95-EEDED82518B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374535" y="2258731"/>
            <a:ext cx="44704" cy="3076573"/>
          </a:xfrm>
          <a:prstGeom prst="bentConnector4">
            <a:avLst>
              <a:gd name="adj1" fmla="val -511364"/>
              <a:gd name="adj2" fmla="val 100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9024A5-CAF2-47B7-82B0-5A4F016C4879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4133730" y="2313299"/>
            <a:ext cx="414283" cy="251754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9BB57CB-9C04-4E9B-BF00-52334F59857E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4315904" y="3519747"/>
            <a:ext cx="2579270" cy="42932"/>
          </a:xfrm>
          <a:prstGeom prst="bentConnector4">
            <a:avLst>
              <a:gd name="adj1" fmla="val -1411"/>
              <a:gd name="adj2" fmla="val 6324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693EC4-5DD6-4DB0-9496-5DA99EFE4719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 flipH="1">
            <a:off x="7182988" y="2321576"/>
            <a:ext cx="15193" cy="1310720"/>
          </a:xfrm>
          <a:prstGeom prst="bentConnector3">
            <a:avLst>
              <a:gd name="adj1" fmla="val -15046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stCxn id="19" idx="3"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930385" y="3180589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E236282-F148-496F-A077-0A5B15FAE074}"/>
              </a:ext>
            </a:extLst>
          </p:cNvPr>
          <p:cNvSpPr/>
          <p:nvPr/>
        </p:nvSpPr>
        <p:spPr>
          <a:xfrm>
            <a:off x="9402863" y="1025913"/>
            <a:ext cx="2047276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stCxn id="2" idx="6"/>
            <a:endCxn id="178" idx="0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E62A85-8CD5-4270-9EB8-2E171CDD32AD}"/>
              </a:ext>
            </a:extLst>
          </p:cNvPr>
          <p:cNvSpPr txBox="1"/>
          <p:nvPr/>
        </p:nvSpPr>
        <p:spPr>
          <a:xfrm>
            <a:off x="2291601" y="6064500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dependencies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EE66FF3-D17F-47A0-91FF-77A169A273FE}"/>
              </a:ext>
            </a:extLst>
          </p:cNvPr>
          <p:cNvCxnSpPr>
            <a:endCxn id="10" idx="3"/>
          </p:cNvCxnSpPr>
          <p:nvPr/>
        </p:nvCxnSpPr>
        <p:spPr>
          <a:xfrm flipH="1">
            <a:off x="2785736" y="3814325"/>
            <a:ext cx="5731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C15F2AA3-B508-471C-B490-8AB64840DCE0}"/>
              </a:ext>
            </a:extLst>
          </p:cNvPr>
          <p:cNvCxnSpPr>
            <a:cxnSpLocks/>
          </p:cNvCxnSpPr>
          <p:nvPr/>
        </p:nvCxnSpPr>
        <p:spPr>
          <a:xfrm rot="5400000">
            <a:off x="5814127" y="979729"/>
            <a:ext cx="1635524" cy="786063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FC6058B-48AC-406A-A70E-1D15FB4FAD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42719" y="4403061"/>
            <a:ext cx="1727133" cy="922360"/>
          </a:xfrm>
          <a:prstGeom prst="bentConnector3">
            <a:avLst>
              <a:gd name="adj1" fmla="val 10113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B1C0CFB-A89A-491C-9C54-F4D43E0D5F55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4957" y="3961109"/>
            <a:ext cx="2391054" cy="1807412"/>
          </a:xfrm>
          <a:prstGeom prst="bentConnector3">
            <a:avLst>
              <a:gd name="adj1" fmla="val 118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8AB0099-E8C7-4095-A748-A0EB874BFBF6}"/>
              </a:ext>
            </a:extLst>
          </p:cNvPr>
          <p:cNvCxnSpPr>
            <a:endCxn id="4" idx="3"/>
          </p:cNvCxnSpPr>
          <p:nvPr/>
        </p:nvCxnSpPr>
        <p:spPr>
          <a:xfrm flipH="1">
            <a:off x="1411225" y="3029366"/>
            <a:ext cx="240981" cy="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C0A9AC67-0BF8-4653-B330-4488AC5CEE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4682542"/>
            <a:ext cx="407623" cy="2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8" y="5042246"/>
            <a:ext cx="1036774" cy="478391"/>
          </a:xfrm>
          <a:prstGeom prst="rect">
            <a:avLst/>
          </a:prstGeom>
        </p:spPr>
      </p:pic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001895BA-2D74-401B-835E-550AE8B52607}"/>
              </a:ext>
            </a:extLst>
          </p:cNvPr>
          <p:cNvCxnSpPr>
            <a:cxnSpLocks/>
            <a:endCxn id="342" idx="3"/>
          </p:cNvCxnSpPr>
          <p:nvPr/>
        </p:nvCxnSpPr>
        <p:spPr>
          <a:xfrm rot="5400000">
            <a:off x="2710851" y="4636413"/>
            <a:ext cx="730190" cy="55986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F5F9DA19-B4E1-433D-B037-80E28F0CB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4592" y="3551199"/>
            <a:ext cx="1532718" cy="506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D15B7D7-A842-4101-B2F1-37775A19D673}"/>
              </a:ext>
            </a:extLst>
          </p:cNvPr>
          <p:cNvCxnSpPr>
            <a:cxnSpLocks/>
          </p:cNvCxnSpPr>
          <p:nvPr/>
        </p:nvCxnSpPr>
        <p:spPr>
          <a:xfrm flipH="1">
            <a:off x="2807912" y="4761733"/>
            <a:ext cx="53719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42F1814-227F-4DEA-A8D1-B3CCE14E4048}"/>
              </a:ext>
            </a:extLst>
          </p:cNvPr>
          <p:cNvCxnSpPr>
            <a:cxnSpLocks/>
          </p:cNvCxnSpPr>
          <p:nvPr/>
        </p:nvCxnSpPr>
        <p:spPr>
          <a:xfrm flipV="1">
            <a:off x="6806045" y="4027769"/>
            <a:ext cx="0" cy="170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ADFCA8DF-4D82-4823-9BF0-C40876E37793}"/>
              </a:ext>
            </a:extLst>
          </p:cNvPr>
          <p:cNvCxnSpPr>
            <a:cxnSpLocks/>
          </p:cNvCxnSpPr>
          <p:nvPr/>
        </p:nvCxnSpPr>
        <p:spPr>
          <a:xfrm rot="10800000">
            <a:off x="2877777" y="3261275"/>
            <a:ext cx="3290747" cy="1865085"/>
          </a:xfrm>
          <a:prstGeom prst="bentConnector3">
            <a:avLst>
              <a:gd name="adj1" fmla="val 5478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9CF4C14D-7E84-465A-91FE-E48371EE11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28959" y="4400336"/>
            <a:ext cx="2436950" cy="466928"/>
          </a:xfrm>
          <a:prstGeom prst="bentConnector3">
            <a:avLst>
              <a:gd name="adj1" fmla="val 10159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052BFBA-AD82-4D23-8FF6-CAD6022ACE8D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98181" y="2857865"/>
            <a:ext cx="280724" cy="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5140BDB-72BD-4187-988F-9F399E98D2EF}"/>
              </a:ext>
            </a:extLst>
          </p:cNvPr>
          <p:cNvCxnSpPr>
            <a:stCxn id="161" idx="3"/>
            <a:endCxn id="162" idx="3"/>
          </p:cNvCxnSpPr>
          <p:nvPr/>
        </p:nvCxnSpPr>
        <p:spPr>
          <a:xfrm>
            <a:off x="11285229" y="2157349"/>
            <a:ext cx="12700" cy="17922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CE94582-AD98-4A3D-B51E-569A3AE28CA5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11275649" y="2747294"/>
            <a:ext cx="247870" cy="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E866D1-D5A4-4F38-AF30-5556031CAA63}"/>
              </a:ext>
            </a:extLst>
          </p:cNvPr>
          <p:cNvCxnSpPr>
            <a:endCxn id="163" idx="3"/>
          </p:cNvCxnSpPr>
          <p:nvPr/>
        </p:nvCxnSpPr>
        <p:spPr>
          <a:xfrm flipH="1">
            <a:off x="11293362" y="3352672"/>
            <a:ext cx="23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FFF282F3-88EF-4B35-AC76-47E158443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3690" y="3354340"/>
            <a:ext cx="4303380" cy="1756195"/>
          </a:xfrm>
          <a:prstGeom prst="bentConnector3">
            <a:avLst>
              <a:gd name="adj1" fmla="val 557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AC160C25-276B-472A-ADB1-75A53A362E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71893" y="2756356"/>
            <a:ext cx="3884816" cy="1575465"/>
          </a:xfrm>
          <a:prstGeom prst="bentConnector3">
            <a:avLst>
              <a:gd name="adj1" fmla="val 5989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FD5C54C2-11A8-4707-A09C-32D3A88DEF6F}"/>
              </a:ext>
            </a:extLst>
          </p:cNvPr>
          <p:cNvCxnSpPr>
            <a:cxnSpLocks/>
          </p:cNvCxnSpPr>
          <p:nvPr/>
        </p:nvCxnSpPr>
        <p:spPr>
          <a:xfrm rot="10800000">
            <a:off x="2860382" y="2797068"/>
            <a:ext cx="3244616" cy="1537440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3200FD5-5775-4470-A38D-9F7E83A5754F}"/>
              </a:ext>
            </a:extLst>
          </p:cNvPr>
          <p:cNvCxnSpPr/>
          <p:nvPr/>
        </p:nvCxnSpPr>
        <p:spPr>
          <a:xfrm flipH="1">
            <a:off x="2805294" y="3632295"/>
            <a:ext cx="170321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407623" y="4425330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1798390" y="2566048"/>
            <a:ext cx="1027937" cy="801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1736707" y="3575129"/>
            <a:ext cx="1049029" cy="47839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73639" y="4482750"/>
            <a:ext cx="102237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3434498" y="1021414"/>
            <a:ext cx="1748643" cy="549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393675"/>
            <a:ext cx="1078992" cy="874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24583" y="2932983"/>
            <a:ext cx="1130309" cy="6817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126714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039570" y="3200499"/>
            <a:ext cx="1143418" cy="8635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104008" y="2677457"/>
            <a:ext cx="1094173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61" name="Straight Arrow Connector 60"/>
          <p:cNvCxnSpPr>
            <a:cxnSpLocks/>
            <a:endCxn id="5" idx="3"/>
          </p:cNvCxnSpPr>
          <p:nvPr/>
        </p:nvCxnSpPr>
        <p:spPr>
          <a:xfrm flipH="1">
            <a:off x="1411225" y="4675775"/>
            <a:ext cx="246137" cy="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6" idx="3"/>
          </p:cNvCxnSpPr>
          <p:nvPr/>
        </p:nvCxnSpPr>
        <p:spPr>
          <a:xfrm flipH="1">
            <a:off x="1376553" y="3961109"/>
            <a:ext cx="275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endCxn id="10" idx="3"/>
          </p:cNvCxnSpPr>
          <p:nvPr/>
        </p:nvCxnSpPr>
        <p:spPr>
          <a:xfrm flipH="1" flipV="1">
            <a:off x="2785736" y="3814325"/>
            <a:ext cx="242488" cy="43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26" idx="3"/>
          </p:cNvCxnSpPr>
          <p:nvPr/>
        </p:nvCxnSpPr>
        <p:spPr>
          <a:xfrm flipH="1">
            <a:off x="5645855" y="3796772"/>
            <a:ext cx="297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 flipV="1">
            <a:off x="5563884" y="2968471"/>
            <a:ext cx="259400" cy="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39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  <a:stCxn id="32" idx="3"/>
            <a:endCxn id="33" idx="3"/>
          </p:cNvCxnSpPr>
          <p:nvPr/>
        </p:nvCxnSpPr>
        <p:spPr>
          <a:xfrm>
            <a:off x="8800076" y="2279468"/>
            <a:ext cx="54816" cy="994368"/>
          </a:xfrm>
          <a:prstGeom prst="bentConnector3">
            <a:avLst>
              <a:gd name="adj1" fmla="val 517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FDF628-F94F-411B-BADD-FAE5A3B0F45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52951" y="2249931"/>
            <a:ext cx="85278" cy="2858936"/>
          </a:xfrm>
          <a:prstGeom prst="bentConnector4">
            <a:avLst>
              <a:gd name="adj1" fmla="val -268064"/>
              <a:gd name="adj2" fmla="val 100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38AA5E-4779-4147-AD95-EEDED82518B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374535" y="2258731"/>
            <a:ext cx="44704" cy="3076573"/>
          </a:xfrm>
          <a:prstGeom prst="bentConnector4">
            <a:avLst>
              <a:gd name="adj1" fmla="val -511364"/>
              <a:gd name="adj2" fmla="val 100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9024A5-CAF2-47B7-82B0-5A4F016C4879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4133730" y="2313299"/>
            <a:ext cx="414283" cy="251754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9BB57CB-9C04-4E9B-BF00-52334F59857E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4315904" y="3519747"/>
            <a:ext cx="2579270" cy="42932"/>
          </a:xfrm>
          <a:prstGeom prst="bentConnector4">
            <a:avLst>
              <a:gd name="adj1" fmla="val -1411"/>
              <a:gd name="adj2" fmla="val 6324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693EC4-5DD6-4DB0-9496-5DA99EFE4719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 flipH="1">
            <a:off x="7182988" y="2321576"/>
            <a:ext cx="15193" cy="1310720"/>
          </a:xfrm>
          <a:prstGeom prst="bentConnector3">
            <a:avLst>
              <a:gd name="adj1" fmla="val -15046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stCxn id="19" idx="3"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930385" y="3180589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E236282-F148-496F-A077-0A5B15FAE074}"/>
              </a:ext>
            </a:extLst>
          </p:cNvPr>
          <p:cNvSpPr/>
          <p:nvPr/>
        </p:nvSpPr>
        <p:spPr>
          <a:xfrm>
            <a:off x="9402863" y="1025913"/>
            <a:ext cx="2047276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stCxn id="2" idx="6"/>
            <a:endCxn id="178" idx="0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E62A85-8CD5-4270-9EB8-2E171CDD32AD}"/>
              </a:ext>
            </a:extLst>
          </p:cNvPr>
          <p:cNvSpPr txBox="1"/>
          <p:nvPr/>
        </p:nvSpPr>
        <p:spPr>
          <a:xfrm>
            <a:off x="2291601" y="6064500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dependencies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EE66FF3-D17F-47A0-91FF-77A169A273FE}"/>
              </a:ext>
            </a:extLst>
          </p:cNvPr>
          <p:cNvCxnSpPr>
            <a:endCxn id="10" idx="3"/>
          </p:cNvCxnSpPr>
          <p:nvPr/>
        </p:nvCxnSpPr>
        <p:spPr>
          <a:xfrm flipH="1">
            <a:off x="2785736" y="3814325"/>
            <a:ext cx="5731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C15F2AA3-B508-471C-B490-8AB64840DCE0}"/>
              </a:ext>
            </a:extLst>
          </p:cNvPr>
          <p:cNvCxnSpPr>
            <a:cxnSpLocks/>
          </p:cNvCxnSpPr>
          <p:nvPr/>
        </p:nvCxnSpPr>
        <p:spPr>
          <a:xfrm rot="5400000">
            <a:off x="5814127" y="979729"/>
            <a:ext cx="1635524" cy="786063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FC6058B-48AC-406A-A70E-1D15FB4FAD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42719" y="4403061"/>
            <a:ext cx="1727133" cy="922360"/>
          </a:xfrm>
          <a:prstGeom prst="bentConnector3">
            <a:avLst>
              <a:gd name="adj1" fmla="val 10113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B1C0CFB-A89A-491C-9C54-F4D43E0D5F55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4957" y="3961109"/>
            <a:ext cx="2391054" cy="1807412"/>
          </a:xfrm>
          <a:prstGeom prst="bentConnector3">
            <a:avLst>
              <a:gd name="adj1" fmla="val 118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8AB0099-E8C7-4095-A748-A0EB874BFBF6}"/>
              </a:ext>
            </a:extLst>
          </p:cNvPr>
          <p:cNvCxnSpPr>
            <a:endCxn id="4" idx="3"/>
          </p:cNvCxnSpPr>
          <p:nvPr/>
        </p:nvCxnSpPr>
        <p:spPr>
          <a:xfrm flipH="1">
            <a:off x="1411225" y="3029366"/>
            <a:ext cx="240981" cy="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C0A9AC67-0BF8-4653-B330-4488AC5CEE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4682542"/>
            <a:ext cx="407623" cy="2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8" y="5042246"/>
            <a:ext cx="1036774" cy="478391"/>
          </a:xfrm>
          <a:prstGeom prst="rect">
            <a:avLst/>
          </a:prstGeom>
        </p:spPr>
      </p:pic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001895BA-2D74-401B-835E-550AE8B52607}"/>
              </a:ext>
            </a:extLst>
          </p:cNvPr>
          <p:cNvCxnSpPr>
            <a:cxnSpLocks/>
            <a:endCxn id="342" idx="3"/>
          </p:cNvCxnSpPr>
          <p:nvPr/>
        </p:nvCxnSpPr>
        <p:spPr>
          <a:xfrm rot="5400000">
            <a:off x="2710851" y="4636413"/>
            <a:ext cx="730190" cy="55986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F5F9DA19-B4E1-433D-B037-80E28F0CB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4592" y="3551199"/>
            <a:ext cx="1532718" cy="506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D15B7D7-A842-4101-B2F1-37775A19D673}"/>
              </a:ext>
            </a:extLst>
          </p:cNvPr>
          <p:cNvCxnSpPr>
            <a:cxnSpLocks/>
          </p:cNvCxnSpPr>
          <p:nvPr/>
        </p:nvCxnSpPr>
        <p:spPr>
          <a:xfrm flipH="1">
            <a:off x="2807912" y="4761733"/>
            <a:ext cx="53719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42F1814-227F-4DEA-A8D1-B3CCE14E4048}"/>
              </a:ext>
            </a:extLst>
          </p:cNvPr>
          <p:cNvCxnSpPr>
            <a:cxnSpLocks/>
          </p:cNvCxnSpPr>
          <p:nvPr/>
        </p:nvCxnSpPr>
        <p:spPr>
          <a:xfrm flipV="1">
            <a:off x="6806045" y="4027769"/>
            <a:ext cx="0" cy="170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ADFCA8DF-4D82-4823-9BF0-C40876E37793}"/>
              </a:ext>
            </a:extLst>
          </p:cNvPr>
          <p:cNvCxnSpPr>
            <a:cxnSpLocks/>
          </p:cNvCxnSpPr>
          <p:nvPr/>
        </p:nvCxnSpPr>
        <p:spPr>
          <a:xfrm rot="10800000">
            <a:off x="2877777" y="3261275"/>
            <a:ext cx="3290747" cy="1865085"/>
          </a:xfrm>
          <a:prstGeom prst="bentConnector3">
            <a:avLst>
              <a:gd name="adj1" fmla="val 5478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9CF4C14D-7E84-465A-91FE-E48371EE11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222" y="4362074"/>
            <a:ext cx="2312483" cy="418985"/>
          </a:xfrm>
          <a:prstGeom prst="bentConnector3">
            <a:avLst>
              <a:gd name="adj1" fmla="val 10149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052BFBA-AD82-4D23-8FF6-CAD6022ACE8D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98181" y="2857865"/>
            <a:ext cx="280724" cy="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5140BDB-72BD-4187-988F-9F399E98D2EF}"/>
              </a:ext>
            </a:extLst>
          </p:cNvPr>
          <p:cNvCxnSpPr>
            <a:stCxn id="161" idx="3"/>
            <a:endCxn id="162" idx="3"/>
          </p:cNvCxnSpPr>
          <p:nvPr/>
        </p:nvCxnSpPr>
        <p:spPr>
          <a:xfrm>
            <a:off x="11285229" y="2157349"/>
            <a:ext cx="12700" cy="17922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CE94582-AD98-4A3D-B51E-569A3AE28CA5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11275649" y="2747294"/>
            <a:ext cx="247870" cy="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E866D1-D5A4-4F38-AF30-5556031CAA63}"/>
              </a:ext>
            </a:extLst>
          </p:cNvPr>
          <p:cNvCxnSpPr>
            <a:endCxn id="163" idx="3"/>
          </p:cNvCxnSpPr>
          <p:nvPr/>
        </p:nvCxnSpPr>
        <p:spPr>
          <a:xfrm flipH="1">
            <a:off x="11293362" y="3352672"/>
            <a:ext cx="23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FFF282F3-88EF-4B35-AC76-47E158443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3690" y="3354340"/>
            <a:ext cx="4303380" cy="1756195"/>
          </a:xfrm>
          <a:prstGeom prst="bentConnector3">
            <a:avLst>
              <a:gd name="adj1" fmla="val 557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AC160C25-276B-472A-ADB1-75A53A362E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71893" y="2756356"/>
            <a:ext cx="3884816" cy="1575465"/>
          </a:xfrm>
          <a:prstGeom prst="bentConnector3">
            <a:avLst>
              <a:gd name="adj1" fmla="val 5989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FD5C54C2-11A8-4707-A09C-32D3A88DEF6F}"/>
              </a:ext>
            </a:extLst>
          </p:cNvPr>
          <p:cNvCxnSpPr>
            <a:cxnSpLocks/>
          </p:cNvCxnSpPr>
          <p:nvPr/>
        </p:nvCxnSpPr>
        <p:spPr>
          <a:xfrm rot="10800000">
            <a:off x="2860382" y="2797068"/>
            <a:ext cx="3244616" cy="1537440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3200FD5-5775-4470-A38D-9F7E83A5754F}"/>
              </a:ext>
            </a:extLst>
          </p:cNvPr>
          <p:cNvCxnSpPr/>
          <p:nvPr/>
        </p:nvCxnSpPr>
        <p:spPr>
          <a:xfrm flipH="1">
            <a:off x="2805294" y="3632295"/>
            <a:ext cx="170321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9D1612-A91A-40F4-BA3B-7CA09BAE28F9}"/>
              </a:ext>
            </a:extLst>
          </p:cNvPr>
          <p:cNvSpPr txBox="1"/>
          <p:nvPr/>
        </p:nvSpPr>
        <p:spPr>
          <a:xfrm>
            <a:off x="776177" y="680484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 ACTIVITIES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C10C54-DFF9-43AE-8AC4-698C02E9BBBE}"/>
              </a:ext>
            </a:extLst>
          </p:cNvPr>
          <p:cNvCxnSpPr>
            <a:cxnSpLocks/>
          </p:cNvCxnSpPr>
          <p:nvPr/>
        </p:nvCxnSpPr>
        <p:spPr>
          <a:xfrm flipV="1">
            <a:off x="2783782" y="3630123"/>
            <a:ext cx="5745529" cy="936678"/>
          </a:xfrm>
          <a:prstGeom prst="bentConnector3">
            <a:avLst>
              <a:gd name="adj1" fmla="val 100521"/>
            </a:avLst>
          </a:prstGeom>
          <a:ln w="28575"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3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5108387" y="1670131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5108387" y="2290447"/>
            <a:ext cx="1444752" cy="3749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D4C12-D6C2-46F9-B69D-C2272882436E}"/>
              </a:ext>
            </a:extLst>
          </p:cNvPr>
          <p:cNvSpPr/>
          <p:nvPr/>
        </p:nvSpPr>
        <p:spPr>
          <a:xfrm>
            <a:off x="5108387" y="2940062"/>
            <a:ext cx="1444752" cy="374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5122420" y="3543035"/>
            <a:ext cx="144475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5119219" y="4137884"/>
            <a:ext cx="1444752" cy="374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F2FBA-88C8-442B-AB53-A9F4758CFA15}"/>
              </a:ext>
            </a:extLst>
          </p:cNvPr>
          <p:cNvSpPr/>
          <p:nvPr/>
        </p:nvSpPr>
        <p:spPr>
          <a:xfrm>
            <a:off x="4924399" y="866935"/>
            <a:ext cx="1600200" cy="5577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Calculation &amp; Location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2B2D5F-42DB-41A9-9396-EA9FE2051B9F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H="1" flipV="1">
            <a:off x="4924399" y="1145826"/>
            <a:ext cx="194820" cy="3179509"/>
          </a:xfrm>
          <a:prstGeom prst="bentConnector3">
            <a:avLst>
              <a:gd name="adj1" fmla="val -117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790E3-5B3A-4844-907C-C854498351B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686032" y="1857583"/>
            <a:ext cx="42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18FAA2-85E6-47F8-8FB1-07F86AA9C59B}"/>
              </a:ext>
            </a:extLst>
          </p:cNvPr>
          <p:cNvCxnSpPr>
            <a:endCxn id="4" idx="1"/>
          </p:cNvCxnSpPr>
          <p:nvPr/>
        </p:nvCxnSpPr>
        <p:spPr>
          <a:xfrm>
            <a:off x="4686032" y="2477899"/>
            <a:ext cx="42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A80C2A-FDA3-4A83-AAA8-E459CF7A9525}"/>
              </a:ext>
            </a:extLst>
          </p:cNvPr>
          <p:cNvCxnSpPr>
            <a:endCxn id="5" idx="1"/>
          </p:cNvCxnSpPr>
          <p:nvPr/>
        </p:nvCxnSpPr>
        <p:spPr>
          <a:xfrm>
            <a:off x="4686032" y="3127514"/>
            <a:ext cx="42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C111FB-5978-45FA-A726-C7A716766235}"/>
              </a:ext>
            </a:extLst>
          </p:cNvPr>
          <p:cNvCxnSpPr>
            <a:endCxn id="6" idx="1"/>
          </p:cNvCxnSpPr>
          <p:nvPr/>
        </p:nvCxnSpPr>
        <p:spPr>
          <a:xfrm>
            <a:off x="4686032" y="3730487"/>
            <a:ext cx="43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sz="1400"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5735</TotalTime>
  <Words>372</Words>
  <Application>Microsoft Office PowerPoint</Application>
  <PresentationFormat>Widescreen</PresentationFormat>
  <Paragraphs>155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Raji Ganesh</cp:lastModifiedBy>
  <cp:revision>93</cp:revision>
  <dcterms:created xsi:type="dcterms:W3CDTF">2020-08-18T16:06:26Z</dcterms:created>
  <dcterms:modified xsi:type="dcterms:W3CDTF">2020-08-24T01:53:46Z</dcterms:modified>
</cp:coreProperties>
</file>