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6457" autoAdjust="0"/>
  </p:normalViewPr>
  <p:slideViewPr>
    <p:cSldViewPr snapToGrid="0">
      <p:cViewPr varScale="1">
        <p:scale>
          <a:sx n="74" d="100"/>
          <a:sy n="74" d="100"/>
        </p:scale>
        <p:origin x="104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D6187-2CDE-4CC4-888E-2B2A5137DBFA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598-89C0-4AAD-A9D3-81CFAA30E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97598-89C0-4AAD-A9D3-81CFAA30E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090-1A2E-49D2-8BEA-8496714C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6680C-3164-463C-A3B4-E138E3B7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5979-97C8-4FCF-AE67-7BE8AEB3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E12E-1177-45CB-88AD-4A573558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721D-2F03-40C1-ADFD-6E1CBFA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6ED-A366-43B4-AC0A-96C9EA4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2EE0-8D69-43BA-B215-4024C29C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1672-3EC9-4FA2-B579-4ADEC89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47D2-2DA7-4D92-BDFE-2BE1C529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9313-AABF-42E6-8214-962187B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58210-AD8A-4D04-AD64-48D60DF6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CF37-8DBE-425D-8CD2-8966BD07B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B0B7-E47B-46AA-91CA-E62D2BB5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1172-3596-4446-8C0C-4680E41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922E-07C9-4551-98F4-45CD9785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9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5FB-A375-4213-857F-7EB12DA3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8BFB-546A-4F6A-98A6-4780B17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CA9C-F123-47DC-B858-EA10D47F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AF21-D1F5-47D7-A7CC-32A498D5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FE34-C359-48BE-BBC4-F8568FB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EFE7-398B-45E7-811F-22CB1AA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2F5C-129A-4903-8804-390390D1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2052-BC76-4C62-AC19-0E6E682C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0CC9-C7A9-4D8F-8060-0831E0BA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4ED16-1161-4A00-A7AC-7E9A1642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F1F9-BE3C-4E46-8064-924D530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432-2C23-438D-B8D3-2B65121A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16BC-B60D-4FB6-B0F0-9DC16ED7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10CB6-45B7-4920-8724-B8971AF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0B75D-D864-4A44-B5A8-3765B51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3680-3263-447D-BCEA-2F7DB7B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6C3-ABB8-4AB1-8B91-A89D77F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CB48-3F5F-43B3-8C74-89EBCDB1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366EC-7EEC-4AB6-B294-C490F202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FB80-A6EE-4DB6-AE28-D2D0D503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5628A-CCF3-404D-BC05-4077B183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337D-5046-4958-A3C3-1CAFCD9A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08EDC-D9D6-463D-A3D4-3DEDA2E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BCA4-71CA-421E-B8B9-B147DF5F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B995-140F-4847-9156-55E5B429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E82F-A345-41E8-9174-11C7CADA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417C-5428-4AB6-A84C-AEB39339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1050-F9C6-49F2-B997-E71BDB0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E2726-6791-4EA0-8CBD-B6169BE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D3B3C-9E41-446B-9CAA-FB28E68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E188-7D7B-49DD-A556-8427B1A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C683-4148-4917-8F14-ABE5446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1CE9C-3B65-475B-B3B0-F0A574D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6F02-F615-46C2-98E8-08CD29F2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27D1-0D36-4926-BC66-DBEBA6ED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2A58-F519-417A-A94F-57A4D76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773B-CB86-4039-A375-90235809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478-5394-4BCB-8AF1-0B6065D2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4B83B-96BB-41A4-B29E-59C2BE40D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B375-9DD2-4A9A-BB02-BAC4B1C1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9809-800A-4F0E-92DF-8C4F733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D0D55-8185-4D6C-B758-23FF193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1525-460D-488E-82A1-6DCD3B89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8E05-8E9E-4630-8FE9-454B3E5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6F610-FA33-421A-89A5-88E2BD5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447-B139-426B-85DF-8D6F49B7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0CB3-7DD9-4D64-BDD0-9D6A0E54305F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A6A0-095B-44C6-B11C-BC8B502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834CB-3C28-4385-8F12-E903751F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02F6-F21E-4533-82B7-5E1C4F9B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585783" y="856298"/>
            <a:ext cx="1409700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1B10F-5260-40FE-A8B0-9BA621EF7827}"/>
              </a:ext>
            </a:extLst>
          </p:cNvPr>
          <p:cNvSpPr/>
          <p:nvPr/>
        </p:nvSpPr>
        <p:spPr>
          <a:xfrm>
            <a:off x="2571751" y="849630"/>
            <a:ext cx="1409700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950C6-4334-43A3-AB27-43EFBF2B8DDA}"/>
              </a:ext>
            </a:extLst>
          </p:cNvPr>
          <p:cNvSpPr/>
          <p:nvPr/>
        </p:nvSpPr>
        <p:spPr>
          <a:xfrm>
            <a:off x="5020678" y="856298"/>
            <a:ext cx="1624010" cy="5600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6A002-A29E-4D77-9DAA-F1AAC623464A}"/>
              </a:ext>
            </a:extLst>
          </p:cNvPr>
          <p:cNvSpPr/>
          <p:nvPr/>
        </p:nvSpPr>
        <p:spPr>
          <a:xfrm>
            <a:off x="7286609" y="845940"/>
            <a:ext cx="1657343" cy="5600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C320-2142-4943-98D4-0E259260C4EC}"/>
              </a:ext>
            </a:extLst>
          </p:cNvPr>
          <p:cNvSpPr/>
          <p:nvPr/>
        </p:nvSpPr>
        <p:spPr>
          <a:xfrm>
            <a:off x="9369843" y="819624"/>
            <a:ext cx="1195378" cy="6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D32773-3C2D-4A30-AC69-DC0366133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47" y="417674"/>
            <a:ext cx="4641065" cy="437669"/>
          </a:xfrm>
          <a:prstGeom prst="bentConnector3">
            <a:avLst>
              <a:gd name="adj1" fmla="val 100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903670-ACB9-4806-AD8B-EC85A63B1409}"/>
              </a:ext>
            </a:extLst>
          </p:cNvPr>
          <p:cNvCxnSpPr>
            <a:cxnSpLocks/>
          </p:cNvCxnSpPr>
          <p:nvPr/>
        </p:nvCxnSpPr>
        <p:spPr>
          <a:xfrm>
            <a:off x="3209925" y="417673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667222-F4ED-4A9F-AA52-72DEB3A9B22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457950" y="371477"/>
            <a:ext cx="5006271" cy="4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CC723-CFCF-49B1-96E0-BDB1DB4CAADD}"/>
              </a:ext>
            </a:extLst>
          </p:cNvPr>
          <p:cNvCxnSpPr>
            <a:cxnSpLocks/>
          </p:cNvCxnSpPr>
          <p:nvPr/>
        </p:nvCxnSpPr>
        <p:spPr>
          <a:xfrm>
            <a:off x="8467725" y="381238"/>
            <a:ext cx="0" cy="51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542921" y="1647825"/>
            <a:ext cx="1095378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42920" y="2506981"/>
            <a:ext cx="1095379" cy="560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7F393E-E0C5-479F-9B9E-C753DCFB71B7}"/>
              </a:ext>
            </a:extLst>
          </p:cNvPr>
          <p:cNvCxnSpPr>
            <a:cxnSpLocks/>
            <a:stCxn id="2" idx="1"/>
            <a:endCxn id="41" idx="1"/>
          </p:cNvCxnSpPr>
          <p:nvPr/>
        </p:nvCxnSpPr>
        <p:spPr>
          <a:xfrm rot="10800000" flipV="1">
            <a:off x="542921" y="1136332"/>
            <a:ext cx="42863" cy="1650683"/>
          </a:xfrm>
          <a:prstGeom prst="bentConnector3">
            <a:avLst>
              <a:gd name="adj1" fmla="val 6333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353DE-1892-47F7-B791-842869FBCF4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8848" y="1927859"/>
            <a:ext cx="19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13CDF0-5529-42F7-9B8C-0F65ED77470F}"/>
              </a:ext>
            </a:extLst>
          </p:cNvPr>
          <p:cNvSpPr/>
          <p:nvPr/>
        </p:nvSpPr>
        <p:spPr>
          <a:xfrm>
            <a:off x="3290886" y="1647825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547B616-5589-434F-815F-FA897E8946BF}"/>
              </a:ext>
            </a:extLst>
          </p:cNvPr>
          <p:cNvSpPr/>
          <p:nvPr/>
        </p:nvSpPr>
        <p:spPr>
          <a:xfrm>
            <a:off x="3290886" y="3119701"/>
            <a:ext cx="1409700" cy="4157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D61B5F-E30B-4F9D-8596-AA0BBABE96F9}"/>
              </a:ext>
            </a:extLst>
          </p:cNvPr>
          <p:cNvSpPr/>
          <p:nvPr/>
        </p:nvSpPr>
        <p:spPr>
          <a:xfrm>
            <a:off x="3276601" y="2420694"/>
            <a:ext cx="1266827" cy="496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8513B53E-4E79-440D-9903-B246BD816B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1696" y="2208375"/>
            <a:ext cx="1871672" cy="3667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ABFC220-6FF4-433C-BE3E-600A6C22ADAE}"/>
              </a:ext>
            </a:extLst>
          </p:cNvPr>
          <p:cNvCxnSpPr>
            <a:endCxn id="177" idx="1"/>
          </p:cNvCxnSpPr>
          <p:nvPr/>
        </p:nvCxnSpPr>
        <p:spPr>
          <a:xfrm>
            <a:off x="2924176" y="2668826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EEF870D-E932-4734-9D62-15CB6F300F2C}"/>
              </a:ext>
            </a:extLst>
          </p:cNvPr>
          <p:cNvCxnSpPr>
            <a:endCxn id="174" idx="1"/>
          </p:cNvCxnSpPr>
          <p:nvPr/>
        </p:nvCxnSpPr>
        <p:spPr>
          <a:xfrm>
            <a:off x="2924176" y="1927859"/>
            <a:ext cx="366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1F4EFC1-3C5F-45FE-9F4E-14F56EE3929F}"/>
              </a:ext>
            </a:extLst>
          </p:cNvPr>
          <p:cNvCxnSpPr>
            <a:stCxn id="8" idx="4"/>
          </p:cNvCxnSpPr>
          <p:nvPr/>
        </p:nvCxnSpPr>
        <p:spPr>
          <a:xfrm>
            <a:off x="5848350" y="638175"/>
            <a:ext cx="0" cy="20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E09E432-FB9B-4FAC-BBBE-5DCE61ACEC60}"/>
              </a:ext>
            </a:extLst>
          </p:cNvPr>
          <p:cNvSpPr/>
          <p:nvPr/>
        </p:nvSpPr>
        <p:spPr>
          <a:xfrm>
            <a:off x="5078716" y="1686134"/>
            <a:ext cx="1401747" cy="5217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414B685-6F3C-4718-BAA0-23D16485323C}"/>
              </a:ext>
            </a:extLst>
          </p:cNvPr>
          <p:cNvSpPr/>
          <p:nvPr/>
        </p:nvSpPr>
        <p:spPr>
          <a:xfrm>
            <a:off x="5091547" y="2404760"/>
            <a:ext cx="1371598" cy="4711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AED5929-FD9A-4DF6-A127-E7906217F8DF}"/>
              </a:ext>
            </a:extLst>
          </p:cNvPr>
          <p:cNvSpPr/>
          <p:nvPr/>
        </p:nvSpPr>
        <p:spPr>
          <a:xfrm>
            <a:off x="5113752" y="3163176"/>
            <a:ext cx="1409700" cy="5648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Address Override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BF90119-C476-4330-B516-1716CC804EF6}"/>
              </a:ext>
            </a:extLst>
          </p:cNvPr>
          <p:cNvSpPr/>
          <p:nvPr/>
        </p:nvSpPr>
        <p:spPr>
          <a:xfrm>
            <a:off x="5091546" y="3872758"/>
            <a:ext cx="1431906" cy="6161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Effective Date Override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07B631-E686-4B38-B311-BDD8EFE6EFC3}"/>
              </a:ext>
            </a:extLst>
          </p:cNvPr>
          <p:cNvSpPr/>
          <p:nvPr/>
        </p:nvSpPr>
        <p:spPr>
          <a:xfrm>
            <a:off x="10991112" y="812523"/>
            <a:ext cx="946217" cy="5666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1BFF31-82B0-454B-89D4-BA62E383DAB0}"/>
              </a:ext>
            </a:extLst>
          </p:cNvPr>
          <p:cNvCxnSpPr>
            <a:endCxn id="6" idx="0"/>
          </p:cNvCxnSpPr>
          <p:nvPr/>
        </p:nvCxnSpPr>
        <p:spPr>
          <a:xfrm>
            <a:off x="9967532" y="371477"/>
            <a:ext cx="0" cy="44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EA07638-ACEE-482A-AC5D-3968F850162F}"/>
              </a:ext>
            </a:extLst>
          </p:cNvPr>
          <p:cNvSpPr/>
          <p:nvPr/>
        </p:nvSpPr>
        <p:spPr>
          <a:xfrm>
            <a:off x="7383856" y="1725039"/>
            <a:ext cx="1610338" cy="562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E860AD-EEDA-4F22-9D98-728DB1C1455B}"/>
              </a:ext>
            </a:extLst>
          </p:cNvPr>
          <p:cNvSpPr/>
          <p:nvPr/>
        </p:nvSpPr>
        <p:spPr>
          <a:xfrm>
            <a:off x="7369385" y="2420694"/>
            <a:ext cx="1650952" cy="5516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B5DF93-2BD9-4716-987D-9752E52515BA}"/>
              </a:ext>
            </a:extLst>
          </p:cNvPr>
          <p:cNvSpPr/>
          <p:nvPr/>
        </p:nvSpPr>
        <p:spPr>
          <a:xfrm>
            <a:off x="7415405" y="3137163"/>
            <a:ext cx="1650952" cy="5516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6C5336-1ECB-4201-A999-473D7FF75192}"/>
              </a:ext>
            </a:extLst>
          </p:cNvPr>
          <p:cNvSpPr/>
          <p:nvPr/>
        </p:nvSpPr>
        <p:spPr>
          <a:xfrm>
            <a:off x="7415406" y="3858807"/>
            <a:ext cx="1650951" cy="545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D38804D-6FBD-433F-93C9-45B13EBD20F2}"/>
              </a:ext>
            </a:extLst>
          </p:cNvPr>
          <p:cNvCxnSpPr>
            <a:stCxn id="4" idx="3"/>
            <a:endCxn id="294" idx="3"/>
          </p:cNvCxnSpPr>
          <p:nvPr/>
        </p:nvCxnSpPr>
        <p:spPr>
          <a:xfrm flipH="1">
            <a:off x="6523452" y="1136333"/>
            <a:ext cx="121236" cy="3044483"/>
          </a:xfrm>
          <a:prstGeom prst="bentConnector3">
            <a:avLst>
              <a:gd name="adj1" fmla="val -18855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5AC357-99F8-4520-8016-F614F997FE70}"/>
              </a:ext>
            </a:extLst>
          </p:cNvPr>
          <p:cNvCxnSpPr>
            <a:cxnSpLocks/>
            <a:endCxn id="282" idx="3"/>
          </p:cNvCxnSpPr>
          <p:nvPr/>
        </p:nvCxnSpPr>
        <p:spPr>
          <a:xfrm flipH="1">
            <a:off x="6480463" y="1927859"/>
            <a:ext cx="398320" cy="1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5F42EB-44AD-4634-83A4-6187E0D74CC0}"/>
              </a:ext>
            </a:extLst>
          </p:cNvPr>
          <p:cNvCxnSpPr>
            <a:endCxn id="289" idx="3"/>
          </p:cNvCxnSpPr>
          <p:nvPr/>
        </p:nvCxnSpPr>
        <p:spPr>
          <a:xfrm flipH="1" flipV="1">
            <a:off x="6463145" y="2640338"/>
            <a:ext cx="415638" cy="2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32116B-132A-4414-B88D-E0F35B11C5CC}"/>
              </a:ext>
            </a:extLst>
          </p:cNvPr>
          <p:cNvCxnSpPr>
            <a:endCxn id="293" idx="3"/>
          </p:cNvCxnSpPr>
          <p:nvPr/>
        </p:nvCxnSpPr>
        <p:spPr>
          <a:xfrm flipH="1">
            <a:off x="6523452" y="3429000"/>
            <a:ext cx="355331" cy="1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57328D1-C7FD-4409-89AD-2FC11A6B0FBE}"/>
              </a:ext>
            </a:extLst>
          </p:cNvPr>
          <p:cNvCxnSpPr>
            <a:stCxn id="5" idx="3"/>
            <a:endCxn id="106" idx="3"/>
          </p:cNvCxnSpPr>
          <p:nvPr/>
        </p:nvCxnSpPr>
        <p:spPr>
          <a:xfrm>
            <a:off x="8943952" y="1125975"/>
            <a:ext cx="122405" cy="3005667"/>
          </a:xfrm>
          <a:prstGeom prst="bentConnector3">
            <a:avLst>
              <a:gd name="adj1" fmla="val 3122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7E8373-3702-40F7-B423-DDD671A60797}"/>
              </a:ext>
            </a:extLst>
          </p:cNvPr>
          <p:cNvCxnSpPr>
            <a:endCxn id="102" idx="3"/>
          </p:cNvCxnSpPr>
          <p:nvPr/>
        </p:nvCxnSpPr>
        <p:spPr>
          <a:xfrm flipH="1">
            <a:off x="8994194" y="2006045"/>
            <a:ext cx="3756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F53923-CBD1-45E3-9E6B-B88CFB8C3376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>
            <a:off x="9020337" y="2654582"/>
            <a:ext cx="247486" cy="4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805B0A-A490-44B2-8750-641CFB6068DC}"/>
              </a:ext>
            </a:extLst>
          </p:cNvPr>
          <p:cNvCxnSpPr>
            <a:endCxn id="105" idx="3"/>
          </p:cNvCxnSpPr>
          <p:nvPr/>
        </p:nvCxnSpPr>
        <p:spPr>
          <a:xfrm flipH="1">
            <a:off x="9066357" y="3327564"/>
            <a:ext cx="303486" cy="8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2273F7-DAD3-43FE-AF3F-1989B49B75A1}"/>
              </a:ext>
            </a:extLst>
          </p:cNvPr>
          <p:cNvSpPr/>
          <p:nvPr/>
        </p:nvSpPr>
        <p:spPr>
          <a:xfrm>
            <a:off x="10111348" y="1712108"/>
            <a:ext cx="1182110" cy="4224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DDE9D6-2DF8-4749-B815-FB9C0F9E6E0F}"/>
              </a:ext>
            </a:extLst>
          </p:cNvPr>
          <p:cNvSpPr/>
          <p:nvPr/>
        </p:nvSpPr>
        <p:spPr>
          <a:xfrm>
            <a:off x="10151918" y="2317173"/>
            <a:ext cx="1167683" cy="4224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5EA323-1EBD-474C-9160-CE4FF3C71AE4}"/>
              </a:ext>
            </a:extLst>
          </p:cNvPr>
          <p:cNvSpPr/>
          <p:nvPr/>
        </p:nvSpPr>
        <p:spPr>
          <a:xfrm>
            <a:off x="10151917" y="2887737"/>
            <a:ext cx="1284109" cy="55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 Test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9EEDD0D-FBC2-4330-B123-A097C6DC5E70}"/>
              </a:ext>
            </a:extLst>
          </p:cNvPr>
          <p:cNvSpPr/>
          <p:nvPr/>
        </p:nvSpPr>
        <p:spPr>
          <a:xfrm>
            <a:off x="10113333" y="3646808"/>
            <a:ext cx="1322693" cy="47984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9BA17E0-02F0-4421-A67A-65617D8794AF}"/>
              </a:ext>
            </a:extLst>
          </p:cNvPr>
          <p:cNvSpPr/>
          <p:nvPr/>
        </p:nvSpPr>
        <p:spPr>
          <a:xfrm>
            <a:off x="10123722" y="4327883"/>
            <a:ext cx="1352874" cy="4798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61B5D56-F430-45FB-8E23-54E03D5A42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79873" y="2786497"/>
            <a:ext cx="3071240" cy="4164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1020CC-1A03-4A0F-8B54-5354B9B99286}"/>
              </a:ext>
            </a:extLst>
          </p:cNvPr>
          <p:cNvCxnSpPr>
            <a:endCxn id="143" idx="1"/>
          </p:cNvCxnSpPr>
          <p:nvPr/>
        </p:nvCxnSpPr>
        <p:spPr>
          <a:xfrm>
            <a:off x="9707264" y="1923347"/>
            <a:ext cx="4040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6C0C93-CF7D-4A87-88E9-6BB610CBEBCA}"/>
              </a:ext>
            </a:extLst>
          </p:cNvPr>
          <p:cNvCxnSpPr>
            <a:endCxn id="144" idx="1"/>
          </p:cNvCxnSpPr>
          <p:nvPr/>
        </p:nvCxnSpPr>
        <p:spPr>
          <a:xfrm>
            <a:off x="9707264" y="2528412"/>
            <a:ext cx="444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5915EC-F3FB-4472-B288-405740DFB8D5}"/>
              </a:ext>
            </a:extLst>
          </p:cNvPr>
          <p:cNvCxnSpPr>
            <a:endCxn id="145" idx="1"/>
          </p:cNvCxnSpPr>
          <p:nvPr/>
        </p:nvCxnSpPr>
        <p:spPr>
          <a:xfrm flipV="1">
            <a:off x="9707264" y="3166660"/>
            <a:ext cx="444653" cy="6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2309E47-82C9-4CDD-8405-AF046583E84D}"/>
              </a:ext>
            </a:extLst>
          </p:cNvPr>
          <p:cNvCxnSpPr>
            <a:endCxn id="146" idx="1"/>
          </p:cNvCxnSpPr>
          <p:nvPr/>
        </p:nvCxnSpPr>
        <p:spPr>
          <a:xfrm>
            <a:off x="9756017" y="3886732"/>
            <a:ext cx="3573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9E7B161-B8DB-4E55-8F58-9B854DAA6870}"/>
              </a:ext>
            </a:extLst>
          </p:cNvPr>
          <p:cNvSpPr txBox="1"/>
          <p:nvPr/>
        </p:nvSpPr>
        <p:spPr>
          <a:xfrm>
            <a:off x="2151590" y="11906"/>
            <a:ext cx="15165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22688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EE29-C113-4C7B-B153-E6BEC3EC9ABB}"/>
              </a:ext>
            </a:extLst>
          </p:cNvPr>
          <p:cNvSpPr/>
          <p:nvPr/>
        </p:nvSpPr>
        <p:spPr>
          <a:xfrm>
            <a:off x="585782" y="856298"/>
            <a:ext cx="2328861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Config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1B10F-5260-40FE-A8B0-9BA621EF7827}"/>
              </a:ext>
            </a:extLst>
          </p:cNvPr>
          <p:cNvSpPr/>
          <p:nvPr/>
        </p:nvSpPr>
        <p:spPr>
          <a:xfrm>
            <a:off x="7448549" y="856297"/>
            <a:ext cx="2962275" cy="5600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Config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D3FBE-3503-49D6-B9AB-146F987D0A93}"/>
              </a:ext>
            </a:extLst>
          </p:cNvPr>
          <p:cNvSpPr/>
          <p:nvPr/>
        </p:nvSpPr>
        <p:spPr>
          <a:xfrm>
            <a:off x="5238750" y="0"/>
            <a:ext cx="12192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9D32773-3C2D-4A30-AC69-DC03661336F4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1750213" y="417674"/>
            <a:ext cx="3976700" cy="438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0E760-ECC9-4E1E-955E-F89CC85F5C97}"/>
              </a:ext>
            </a:extLst>
          </p:cNvPr>
          <p:cNvSpPr/>
          <p:nvPr/>
        </p:nvSpPr>
        <p:spPr>
          <a:xfrm>
            <a:off x="2571751" y="1647825"/>
            <a:ext cx="1543048" cy="560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Access Tools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F4B122-8A82-4D86-B65A-E51F5DF6893F}"/>
              </a:ext>
            </a:extLst>
          </p:cNvPr>
          <p:cNvSpPr/>
          <p:nvPr/>
        </p:nvSpPr>
        <p:spPr>
          <a:xfrm>
            <a:off x="585782" y="1647825"/>
            <a:ext cx="1471618" cy="5600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 Tools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7ABB48-3DD9-4100-992D-5812539E30C9}"/>
              </a:ext>
            </a:extLst>
          </p:cNvPr>
          <p:cNvSpPr/>
          <p:nvPr/>
        </p:nvSpPr>
        <p:spPr>
          <a:xfrm>
            <a:off x="2571751" y="2589025"/>
            <a:ext cx="1543048" cy="545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DAED2C-EC97-4DE9-A8E9-EB0180784252}"/>
              </a:ext>
            </a:extLst>
          </p:cNvPr>
          <p:cNvSpPr/>
          <p:nvPr/>
        </p:nvSpPr>
        <p:spPr>
          <a:xfrm>
            <a:off x="2571751" y="3394350"/>
            <a:ext cx="1543048" cy="5061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Favorite Links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0CCAF-679D-4922-91C3-B535F3434F71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4114799" y="2862012"/>
            <a:ext cx="742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8E3A9C-4422-4FF2-886C-FD373CB4E878}"/>
              </a:ext>
            </a:extLst>
          </p:cNvPr>
          <p:cNvSpPr/>
          <p:nvPr/>
        </p:nvSpPr>
        <p:spPr>
          <a:xfrm>
            <a:off x="2571751" y="4186620"/>
            <a:ext cx="1543048" cy="394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Datasets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D3AEBD-5538-45EF-92C5-C9591DD9C6B9}"/>
              </a:ext>
            </a:extLst>
          </p:cNvPr>
          <p:cNvSpPr/>
          <p:nvPr/>
        </p:nvSpPr>
        <p:spPr>
          <a:xfrm flipH="1">
            <a:off x="2571748" y="4867275"/>
            <a:ext cx="1543047" cy="4958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No. of log ins defined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1D786-7321-467E-AC3C-E6B94D75AF53}"/>
              </a:ext>
            </a:extLst>
          </p:cNvPr>
          <p:cNvSpPr/>
          <p:nvPr/>
        </p:nvSpPr>
        <p:spPr>
          <a:xfrm>
            <a:off x="2571748" y="5648819"/>
            <a:ext cx="1543047" cy="4757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Audit log viewer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9C28139-5CD5-4ADD-9779-23C2872CF9E0}"/>
              </a:ext>
            </a:extLst>
          </p:cNvPr>
          <p:cNvSpPr/>
          <p:nvPr/>
        </p:nvSpPr>
        <p:spPr>
          <a:xfrm>
            <a:off x="585782" y="2409826"/>
            <a:ext cx="1471618" cy="377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Backup/Restore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064FCD1-5E9D-41CD-BA4B-DF53CC672E58}"/>
              </a:ext>
            </a:extLst>
          </p:cNvPr>
          <p:cNvSpPr/>
          <p:nvPr/>
        </p:nvSpPr>
        <p:spPr>
          <a:xfrm>
            <a:off x="585782" y="2968514"/>
            <a:ext cx="1471618" cy="460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900" dirty="0">
                <a:solidFill>
                  <a:srgbClr val="FF0000"/>
                </a:solidFill>
              </a:rPr>
              <a:t>ustom </a:t>
            </a:r>
            <a:r>
              <a:rPr lang="en-US" sz="900" u="sng" dirty="0">
                <a:solidFill>
                  <a:srgbClr val="FF0000"/>
                </a:solidFill>
              </a:rPr>
              <a:t>Back</a:t>
            </a:r>
            <a:r>
              <a:rPr lang="en-US" sz="900" dirty="0">
                <a:solidFill>
                  <a:srgbClr val="FF0000"/>
                </a:solidFill>
              </a:rPr>
              <a:t>up/Restore status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72786B-0542-4CB5-80F0-11EDF6BFEB36}"/>
              </a:ext>
            </a:extLst>
          </p:cNvPr>
          <p:cNvSpPr/>
          <p:nvPr/>
        </p:nvSpPr>
        <p:spPr>
          <a:xfrm>
            <a:off x="614359" y="4311362"/>
            <a:ext cx="1443041" cy="4768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Optional/Unemployment Rate Override Backup status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2C4DB74-4F97-4A59-84AE-CB149144A278}"/>
              </a:ext>
            </a:extLst>
          </p:cNvPr>
          <p:cNvSpPr/>
          <p:nvPr/>
        </p:nvSpPr>
        <p:spPr>
          <a:xfrm>
            <a:off x="585782" y="3647427"/>
            <a:ext cx="1471618" cy="410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Optional/Unemployment Rate Override Backup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A1C288-E35D-4829-8A8F-908C2FBFE012}"/>
              </a:ext>
            </a:extLst>
          </p:cNvPr>
          <p:cNvSpPr/>
          <p:nvPr/>
        </p:nvSpPr>
        <p:spPr>
          <a:xfrm>
            <a:off x="614359" y="5492354"/>
            <a:ext cx="1443039" cy="448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Load Status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786B1D6-3F65-4FC5-958A-93591C902043}"/>
              </a:ext>
            </a:extLst>
          </p:cNvPr>
          <p:cNvSpPr/>
          <p:nvPr/>
        </p:nvSpPr>
        <p:spPr>
          <a:xfrm>
            <a:off x="614358" y="5003194"/>
            <a:ext cx="1443041" cy="359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Database  Load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C931CC4-0E08-4880-8EA1-DFC364920428}"/>
              </a:ext>
            </a:extLst>
          </p:cNvPr>
          <p:cNvSpPr/>
          <p:nvPr/>
        </p:nvSpPr>
        <p:spPr>
          <a:xfrm>
            <a:off x="614358" y="6124574"/>
            <a:ext cx="1443040" cy="3714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Install Machine key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D6E0AB-3D42-4B16-8379-9B359439B8CA}"/>
              </a:ext>
            </a:extLst>
          </p:cNvPr>
          <p:cNvSpPr/>
          <p:nvPr/>
        </p:nvSpPr>
        <p:spPr>
          <a:xfrm>
            <a:off x="10144132" y="1849757"/>
            <a:ext cx="1266827" cy="560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Mapping Tools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1A055D-3C08-4384-AC9C-F7398F1DFD54}"/>
              </a:ext>
            </a:extLst>
          </p:cNvPr>
          <p:cNvSpPr/>
          <p:nvPr/>
        </p:nvSpPr>
        <p:spPr>
          <a:xfrm>
            <a:off x="6038849" y="1906907"/>
            <a:ext cx="1409700" cy="4967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Tools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A4DEC7-A56F-4FC8-8B65-24C94C5498D6}"/>
              </a:ext>
            </a:extLst>
          </p:cNvPr>
          <p:cNvSpPr/>
          <p:nvPr/>
        </p:nvSpPr>
        <p:spPr>
          <a:xfrm>
            <a:off x="8201031" y="1849756"/>
            <a:ext cx="1266827" cy="5600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</a:t>
            </a:r>
            <a:br>
              <a:rPr lang="en-US" sz="1400" dirty="0"/>
            </a:br>
            <a:r>
              <a:rPr lang="en-US" sz="1400" dirty="0"/>
              <a:t>Tools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9BCA920-A39A-477D-B8D8-3A440E0C19F6}"/>
              </a:ext>
            </a:extLst>
          </p:cNvPr>
          <p:cNvSpPr/>
          <p:nvPr/>
        </p:nvSpPr>
        <p:spPr>
          <a:xfrm>
            <a:off x="6088073" y="2682656"/>
            <a:ext cx="1360476" cy="358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Regulatory Bulletin level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C8DA4DB-B5E7-415E-8C92-CEEE3A77A99D}"/>
              </a:ext>
            </a:extLst>
          </p:cNvPr>
          <p:cNvSpPr/>
          <p:nvPr/>
        </p:nvSpPr>
        <p:spPr>
          <a:xfrm>
            <a:off x="6088073" y="3390189"/>
            <a:ext cx="1362857" cy="302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Locator Level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F29D1E-FC83-4BC3-A671-4064DC897B26}"/>
              </a:ext>
            </a:extLst>
          </p:cNvPr>
          <p:cNvSpPr/>
          <p:nvPr/>
        </p:nvSpPr>
        <p:spPr>
          <a:xfrm>
            <a:off x="6090455" y="4050977"/>
            <a:ext cx="1360475" cy="3330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Cyclic Level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5EFB98C-E850-4AEF-B2A6-7B69BA63C7EA}"/>
              </a:ext>
            </a:extLst>
          </p:cNvPr>
          <p:cNvSpPr/>
          <p:nvPr/>
        </p:nvSpPr>
        <p:spPr>
          <a:xfrm>
            <a:off x="6122183" y="4679459"/>
            <a:ext cx="1328747" cy="413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update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231A66-0284-407F-90ED-85311EDAB0DC}"/>
              </a:ext>
            </a:extLst>
          </p:cNvPr>
          <p:cNvSpPr/>
          <p:nvPr/>
        </p:nvSpPr>
        <p:spPr>
          <a:xfrm>
            <a:off x="6122183" y="5389148"/>
            <a:ext cx="1328747" cy="4376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Manual </a:t>
            </a:r>
            <a:r>
              <a:rPr lang="en-US" sz="900" dirty="0" err="1"/>
              <a:t>Updatte</a:t>
            </a:r>
            <a:br>
              <a:rPr lang="en-US" sz="900" dirty="0"/>
            </a:br>
            <a:r>
              <a:rPr lang="en-US" sz="900" dirty="0"/>
              <a:t>Status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0321D1-0708-4A18-8CCB-204AF1538E5D}"/>
              </a:ext>
            </a:extLst>
          </p:cNvPr>
          <p:cNvSpPr/>
          <p:nvPr/>
        </p:nvSpPr>
        <p:spPr>
          <a:xfrm>
            <a:off x="8201030" y="2682656"/>
            <a:ext cx="1266827" cy="4004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Quick Formulas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9ED260-BC0B-4B57-B469-CEF3DFF8DED5}"/>
              </a:ext>
            </a:extLst>
          </p:cNvPr>
          <p:cNvSpPr/>
          <p:nvPr/>
        </p:nvSpPr>
        <p:spPr>
          <a:xfrm>
            <a:off x="8201029" y="3390189"/>
            <a:ext cx="1266827" cy="4332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Tax Details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C4745C-E1B3-4044-AC8F-6D010A5E350A}"/>
              </a:ext>
            </a:extLst>
          </p:cNvPr>
          <p:cNvSpPr/>
          <p:nvPr/>
        </p:nvSpPr>
        <p:spPr>
          <a:xfrm>
            <a:off x="8201031" y="4010983"/>
            <a:ext cx="1285883" cy="41307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 Data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50654FB-5971-4DE0-ABCA-515DEEC6EA17}"/>
              </a:ext>
            </a:extLst>
          </p:cNvPr>
          <p:cNvSpPr/>
          <p:nvPr/>
        </p:nvSpPr>
        <p:spPr>
          <a:xfrm>
            <a:off x="10144131" y="2682656"/>
            <a:ext cx="1266827" cy="4004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Tax Codes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1DDB96B-61EE-40F7-A537-912D7B3EC463}"/>
              </a:ext>
            </a:extLst>
          </p:cNvPr>
          <p:cNvSpPr/>
          <p:nvPr/>
        </p:nvSpPr>
        <p:spPr>
          <a:xfrm>
            <a:off x="10144130" y="3390189"/>
            <a:ext cx="1266827" cy="433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Tax Types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9251C05-C525-4E77-8484-478B50AB77EC}"/>
              </a:ext>
            </a:extLst>
          </p:cNvPr>
          <p:cNvSpPr/>
          <p:nvPr/>
        </p:nvSpPr>
        <p:spPr>
          <a:xfrm>
            <a:off x="10144131" y="4010982"/>
            <a:ext cx="1266825" cy="413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Payment Codes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84046D5-F829-45D2-8470-784A96BD9804}"/>
              </a:ext>
            </a:extLst>
          </p:cNvPr>
          <p:cNvCxnSpPr>
            <a:cxnSpLocks/>
            <a:stCxn id="8" idx="6"/>
            <a:endCxn id="3" idx="0"/>
          </p:cNvCxnSpPr>
          <p:nvPr/>
        </p:nvCxnSpPr>
        <p:spPr>
          <a:xfrm>
            <a:off x="6457950" y="319088"/>
            <a:ext cx="2471737" cy="53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" idx="3"/>
            <a:endCxn id="40" idx="0"/>
          </p:cNvCxnSpPr>
          <p:nvPr/>
        </p:nvCxnSpPr>
        <p:spPr>
          <a:xfrm>
            <a:off x="2914643" y="1136333"/>
            <a:ext cx="428632" cy="5114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0" idx="3"/>
          </p:cNvCxnSpPr>
          <p:nvPr/>
        </p:nvCxnSpPr>
        <p:spPr>
          <a:xfrm>
            <a:off x="4114799" y="1927860"/>
            <a:ext cx="742951" cy="40131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5" idx="3"/>
          </p:cNvCxnSpPr>
          <p:nvPr/>
        </p:nvCxnSpPr>
        <p:spPr>
          <a:xfrm flipH="1">
            <a:off x="4114795" y="5886696"/>
            <a:ext cx="742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94" idx="1"/>
          </p:cNvCxnSpPr>
          <p:nvPr/>
        </p:nvCxnSpPr>
        <p:spPr>
          <a:xfrm flipH="1">
            <a:off x="4114795" y="5115211"/>
            <a:ext cx="742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7" idx="3"/>
          </p:cNvCxnSpPr>
          <p:nvPr/>
        </p:nvCxnSpPr>
        <p:spPr>
          <a:xfrm flipH="1">
            <a:off x="4114799" y="4384067"/>
            <a:ext cx="7429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65" idx="3"/>
          </p:cNvCxnSpPr>
          <p:nvPr/>
        </p:nvCxnSpPr>
        <p:spPr>
          <a:xfrm flipH="1">
            <a:off x="4114799" y="3647426"/>
            <a:ext cx="7429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41" idx="0"/>
          </p:cNvCxnSpPr>
          <p:nvPr/>
        </p:nvCxnSpPr>
        <p:spPr>
          <a:xfrm>
            <a:off x="1321591" y="1416367"/>
            <a:ext cx="0" cy="231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41" idx="1"/>
          </p:cNvCxnSpPr>
          <p:nvPr/>
        </p:nvCxnSpPr>
        <p:spPr>
          <a:xfrm rot="10800000" flipV="1">
            <a:off x="266700" y="1927860"/>
            <a:ext cx="319082" cy="4382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40" idx="1"/>
          </p:cNvCxnSpPr>
          <p:nvPr/>
        </p:nvCxnSpPr>
        <p:spPr>
          <a:xfrm>
            <a:off x="266699" y="6310312"/>
            <a:ext cx="3476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38" idx="1"/>
          </p:cNvCxnSpPr>
          <p:nvPr/>
        </p:nvCxnSpPr>
        <p:spPr>
          <a:xfrm>
            <a:off x="266699" y="5716703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39" idx="1"/>
          </p:cNvCxnSpPr>
          <p:nvPr/>
        </p:nvCxnSpPr>
        <p:spPr>
          <a:xfrm>
            <a:off x="266699" y="5183170"/>
            <a:ext cx="34765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15" idx="1"/>
          </p:cNvCxnSpPr>
          <p:nvPr/>
        </p:nvCxnSpPr>
        <p:spPr>
          <a:xfrm>
            <a:off x="266699" y="4549766"/>
            <a:ext cx="347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116" idx="1"/>
          </p:cNvCxnSpPr>
          <p:nvPr/>
        </p:nvCxnSpPr>
        <p:spPr>
          <a:xfrm>
            <a:off x="266699" y="3852692"/>
            <a:ext cx="319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13" idx="1"/>
          </p:cNvCxnSpPr>
          <p:nvPr/>
        </p:nvCxnSpPr>
        <p:spPr>
          <a:xfrm>
            <a:off x="266699" y="3198582"/>
            <a:ext cx="31908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07" idx="1"/>
          </p:cNvCxnSpPr>
          <p:nvPr/>
        </p:nvCxnSpPr>
        <p:spPr>
          <a:xfrm>
            <a:off x="266699" y="2584272"/>
            <a:ext cx="319083" cy="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3" idx="1"/>
            <a:endCxn id="90" idx="0"/>
          </p:cNvCxnSpPr>
          <p:nvPr/>
        </p:nvCxnSpPr>
        <p:spPr>
          <a:xfrm rot="10800000" flipV="1">
            <a:off x="6743699" y="1136331"/>
            <a:ext cx="704850" cy="7705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3" idx="3"/>
            <a:endCxn id="89" idx="0"/>
          </p:cNvCxnSpPr>
          <p:nvPr/>
        </p:nvCxnSpPr>
        <p:spPr>
          <a:xfrm>
            <a:off x="10410824" y="1136332"/>
            <a:ext cx="366722" cy="7134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3" idx="2"/>
          </p:cNvCxnSpPr>
          <p:nvPr/>
        </p:nvCxnSpPr>
        <p:spPr>
          <a:xfrm>
            <a:off x="8929687" y="1416366"/>
            <a:ext cx="0" cy="43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/>
          <p:nvPr/>
        </p:nvCxnSpPr>
        <p:spPr>
          <a:xfrm rot="10800000" flipV="1">
            <a:off x="5657850" y="2095068"/>
            <a:ext cx="380999" cy="3493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01" idx="1"/>
          </p:cNvCxnSpPr>
          <p:nvPr/>
        </p:nvCxnSpPr>
        <p:spPr>
          <a:xfrm>
            <a:off x="5657850" y="5607984"/>
            <a:ext cx="464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00" idx="1"/>
          </p:cNvCxnSpPr>
          <p:nvPr/>
        </p:nvCxnSpPr>
        <p:spPr>
          <a:xfrm>
            <a:off x="5657850" y="4885998"/>
            <a:ext cx="464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99" idx="1"/>
          </p:cNvCxnSpPr>
          <p:nvPr/>
        </p:nvCxnSpPr>
        <p:spPr>
          <a:xfrm>
            <a:off x="5657850" y="4217522"/>
            <a:ext cx="432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98" idx="1"/>
          </p:cNvCxnSpPr>
          <p:nvPr/>
        </p:nvCxnSpPr>
        <p:spPr>
          <a:xfrm>
            <a:off x="5657850" y="3541458"/>
            <a:ext cx="4302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96" idx="1"/>
          </p:cNvCxnSpPr>
          <p:nvPr/>
        </p:nvCxnSpPr>
        <p:spPr>
          <a:xfrm>
            <a:off x="5657850" y="2862011"/>
            <a:ext cx="4302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1" idx="1"/>
          </p:cNvCxnSpPr>
          <p:nvPr/>
        </p:nvCxnSpPr>
        <p:spPr>
          <a:xfrm rot="10800000" flipV="1">
            <a:off x="7693819" y="2129790"/>
            <a:ext cx="507213" cy="20877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11" idx="1"/>
          </p:cNvCxnSpPr>
          <p:nvPr/>
        </p:nvCxnSpPr>
        <p:spPr>
          <a:xfrm>
            <a:off x="7693818" y="4217522"/>
            <a:ext cx="5072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10" idx="1"/>
          </p:cNvCxnSpPr>
          <p:nvPr/>
        </p:nvCxnSpPr>
        <p:spPr>
          <a:xfrm>
            <a:off x="7693818" y="3606812"/>
            <a:ext cx="5072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109" idx="1"/>
          </p:cNvCxnSpPr>
          <p:nvPr/>
        </p:nvCxnSpPr>
        <p:spPr>
          <a:xfrm>
            <a:off x="7693818" y="2882872"/>
            <a:ext cx="50721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89" idx="1"/>
          </p:cNvCxnSpPr>
          <p:nvPr/>
        </p:nvCxnSpPr>
        <p:spPr>
          <a:xfrm rot="10800000" flipV="1">
            <a:off x="9734550" y="2129792"/>
            <a:ext cx="409582" cy="2087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endCxn id="121" idx="1"/>
          </p:cNvCxnSpPr>
          <p:nvPr/>
        </p:nvCxnSpPr>
        <p:spPr>
          <a:xfrm flipV="1">
            <a:off x="9734550" y="4217521"/>
            <a:ext cx="4095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120" idx="1"/>
          </p:cNvCxnSpPr>
          <p:nvPr/>
        </p:nvCxnSpPr>
        <p:spPr>
          <a:xfrm>
            <a:off x="9734550" y="3606812"/>
            <a:ext cx="409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endCxn id="118" idx="1"/>
          </p:cNvCxnSpPr>
          <p:nvPr/>
        </p:nvCxnSpPr>
        <p:spPr>
          <a:xfrm>
            <a:off x="9734550" y="2882872"/>
            <a:ext cx="40958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3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2DD559-0105-4B67-B324-79DEAACE89AC}"/>
              </a:ext>
            </a:extLst>
          </p:cNvPr>
          <p:cNvSpPr/>
          <p:nvPr/>
        </p:nvSpPr>
        <p:spPr>
          <a:xfrm>
            <a:off x="4953000" y="142875"/>
            <a:ext cx="1933575" cy="638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BDE90-608B-424B-ADB3-C1CD44575BBF}"/>
              </a:ext>
            </a:extLst>
          </p:cNvPr>
          <p:cNvSpPr/>
          <p:nvPr/>
        </p:nvSpPr>
        <p:spPr>
          <a:xfrm>
            <a:off x="212236" y="2064025"/>
            <a:ext cx="1455698" cy="437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3DA62-AC4E-4A48-8735-B0E342F54115}"/>
              </a:ext>
            </a:extLst>
          </p:cNvPr>
          <p:cNvSpPr/>
          <p:nvPr/>
        </p:nvSpPr>
        <p:spPr>
          <a:xfrm>
            <a:off x="234307" y="2813897"/>
            <a:ext cx="1433627" cy="4004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Worksites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BE9C-AABC-49CD-AB4B-CC8870B42188}"/>
              </a:ext>
            </a:extLst>
          </p:cNvPr>
          <p:cNvSpPr/>
          <p:nvPr/>
        </p:nvSpPr>
        <p:spPr>
          <a:xfrm>
            <a:off x="212236" y="4482750"/>
            <a:ext cx="1455698" cy="404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Unemployment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Overrides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12970-3B0B-43E5-A006-75848186C07F}"/>
              </a:ext>
            </a:extLst>
          </p:cNvPr>
          <p:cNvSpPr/>
          <p:nvPr/>
        </p:nvSpPr>
        <p:spPr>
          <a:xfrm>
            <a:off x="236982" y="3632325"/>
            <a:ext cx="1430952" cy="390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Optional Rate Overrides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6A846-5132-4032-AD67-65363EE220FA}"/>
              </a:ext>
            </a:extLst>
          </p:cNvPr>
          <p:cNvSpPr/>
          <p:nvPr/>
        </p:nvSpPr>
        <p:spPr>
          <a:xfrm>
            <a:off x="234307" y="5318326"/>
            <a:ext cx="1433627" cy="4388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Custom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nexus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FB1C-0D0F-46F5-87E4-12E3F7DB29EC}"/>
              </a:ext>
            </a:extLst>
          </p:cNvPr>
          <p:cNvSpPr/>
          <p:nvPr/>
        </p:nvSpPr>
        <p:spPr>
          <a:xfrm>
            <a:off x="2084737" y="2064025"/>
            <a:ext cx="1471263" cy="475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Employee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262D6-8950-4270-82A9-1ECA834CA243}"/>
              </a:ext>
            </a:extLst>
          </p:cNvPr>
          <p:cNvSpPr/>
          <p:nvPr/>
        </p:nvSpPr>
        <p:spPr>
          <a:xfrm>
            <a:off x="2084737" y="2812849"/>
            <a:ext cx="1471264" cy="4357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Disposable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D021F-DBE6-4FA1-837F-45F60CB8B626}"/>
              </a:ext>
            </a:extLst>
          </p:cNvPr>
          <p:cNvSpPr/>
          <p:nvPr/>
        </p:nvSpPr>
        <p:spPr>
          <a:xfrm>
            <a:off x="2084736" y="3632325"/>
            <a:ext cx="1471264" cy="3909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Override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DCB7D-232E-49F3-AFA3-E09C57F76B36}"/>
              </a:ext>
            </a:extLst>
          </p:cNvPr>
          <p:cNvSpPr/>
          <p:nvPr/>
        </p:nvSpPr>
        <p:spPr>
          <a:xfrm>
            <a:off x="2078004" y="4492849"/>
            <a:ext cx="1477997" cy="39958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Group</a:t>
            </a:r>
            <a:r>
              <a:rPr lang="en-US" sz="900" b="1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Override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D4F6A-6A99-445E-8BB7-A3D82514519F}"/>
              </a:ext>
            </a:extLst>
          </p:cNvPr>
          <p:cNvSpPr/>
          <p:nvPr/>
        </p:nvSpPr>
        <p:spPr>
          <a:xfrm>
            <a:off x="1767152" y="818715"/>
            <a:ext cx="1933573" cy="6669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39B2C-3237-4689-8581-483FC304416F}"/>
              </a:ext>
            </a:extLst>
          </p:cNvPr>
          <p:cNvSpPr/>
          <p:nvPr/>
        </p:nvSpPr>
        <p:spPr>
          <a:xfrm>
            <a:off x="7770399" y="818715"/>
            <a:ext cx="1857375" cy="66695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Actions</a:t>
            </a:r>
          </a:p>
        </p:txBody>
      </p:sp>
      <p:cxnSp>
        <p:nvCxnSpPr>
          <p:cNvPr id="21" name="Connector: Elbow 27">
            <a:extLst>
              <a:ext uri="{FF2B5EF4-FFF2-40B4-BE49-F238E27FC236}">
                <a16:creationId xmlns:a16="http://schemas.microsoft.com/office/drawing/2014/main" id="{8EEBB5E7-A11C-45A6-85D4-9C99318850EF}"/>
              </a:ext>
            </a:extLst>
          </p:cNvPr>
          <p:cNvCxnSpPr>
            <a:cxnSpLocks/>
            <a:stCxn id="2" idx="6"/>
            <a:endCxn id="20" idx="0"/>
          </p:cNvCxnSpPr>
          <p:nvPr/>
        </p:nvCxnSpPr>
        <p:spPr>
          <a:xfrm>
            <a:off x="6886575" y="461998"/>
            <a:ext cx="1812512" cy="356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33">
            <a:extLst>
              <a:ext uri="{FF2B5EF4-FFF2-40B4-BE49-F238E27FC236}">
                <a16:creationId xmlns:a16="http://schemas.microsoft.com/office/drawing/2014/main" id="{643B56FE-B02B-4732-99A2-E5959CB47D6D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 rot="10800000" flipV="1">
            <a:off x="2733940" y="461997"/>
            <a:ext cx="2219061" cy="356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0A9BB-8D24-4CF1-97A3-FE0F56019884}"/>
              </a:ext>
            </a:extLst>
          </p:cNvPr>
          <p:cNvSpPr/>
          <p:nvPr/>
        </p:nvSpPr>
        <p:spPr>
          <a:xfrm>
            <a:off x="5765800" y="2042683"/>
            <a:ext cx="1432442" cy="4967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Tax Codes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32ADA-D895-4C21-A0CA-D1C66AA936C5}"/>
              </a:ext>
            </a:extLst>
          </p:cNvPr>
          <p:cNvSpPr/>
          <p:nvPr/>
        </p:nvSpPr>
        <p:spPr>
          <a:xfrm>
            <a:off x="5765800" y="3632325"/>
            <a:ext cx="1432442" cy="3909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Tax Payment Override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F250B-95FA-4D63-B6E9-4B2F3F368727}"/>
              </a:ext>
            </a:extLst>
          </p:cNvPr>
          <p:cNvSpPr/>
          <p:nvPr/>
        </p:nvSpPr>
        <p:spPr>
          <a:xfrm>
            <a:off x="5765800" y="2781146"/>
            <a:ext cx="1432442" cy="454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Formula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8AFF7-4A2D-47F7-877A-29D52B683E28}"/>
              </a:ext>
            </a:extLst>
          </p:cNvPr>
          <p:cNvSpPr/>
          <p:nvPr/>
        </p:nvSpPr>
        <p:spPr>
          <a:xfrm>
            <a:off x="5765800" y="4420059"/>
            <a:ext cx="1432442" cy="746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Garnishment Formula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669B4-09B0-44B1-8652-A1900083828D}"/>
              </a:ext>
            </a:extLst>
          </p:cNvPr>
          <p:cNvSpPr/>
          <p:nvPr/>
        </p:nvSpPr>
        <p:spPr>
          <a:xfrm>
            <a:off x="10304515" y="2042683"/>
            <a:ext cx="1700568" cy="4803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Payments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B00D8-A659-4B21-A2F3-8CA0C643788A}"/>
              </a:ext>
            </a:extLst>
          </p:cNvPr>
          <p:cNvSpPr/>
          <p:nvPr/>
        </p:nvSpPr>
        <p:spPr>
          <a:xfrm>
            <a:off x="10304515" y="2804185"/>
            <a:ext cx="1700568" cy="4313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Payment Exceptions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26423-726C-4FEA-B6EC-B9F5EFB8A2E8}"/>
              </a:ext>
            </a:extLst>
          </p:cNvPr>
          <p:cNvSpPr/>
          <p:nvPr/>
        </p:nvSpPr>
        <p:spPr>
          <a:xfrm>
            <a:off x="4240505" y="2042683"/>
            <a:ext cx="1272587" cy="4590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Garnishments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42E73B-97A5-45EB-AD55-6EF6B9A7AD2E}"/>
              </a:ext>
            </a:extLst>
          </p:cNvPr>
          <p:cNvSpPr/>
          <p:nvPr/>
        </p:nvSpPr>
        <p:spPr>
          <a:xfrm>
            <a:off x="7770398" y="2064026"/>
            <a:ext cx="1834943" cy="48035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Garnishment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A832B6-E905-4281-AAB1-5B187A4E9950}"/>
              </a:ext>
            </a:extLst>
          </p:cNvPr>
          <p:cNvSpPr/>
          <p:nvPr/>
        </p:nvSpPr>
        <p:spPr>
          <a:xfrm>
            <a:off x="7770399" y="3632324"/>
            <a:ext cx="1857376" cy="3909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Garnishment Formula Override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F2BAB-1B74-4704-8BB2-14F7386C3E4B}"/>
              </a:ext>
            </a:extLst>
          </p:cNvPr>
          <p:cNvSpPr/>
          <p:nvPr/>
        </p:nvSpPr>
        <p:spPr>
          <a:xfrm>
            <a:off x="7770399" y="2812849"/>
            <a:ext cx="1857375" cy="4313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Disposable Override</a:t>
            </a:r>
          </a:p>
        </p:txBody>
      </p:sp>
      <p:cxnSp>
        <p:nvCxnSpPr>
          <p:cNvPr id="57" name="Elbow Connector 56"/>
          <p:cNvCxnSpPr>
            <a:stCxn id="3" idx="3"/>
          </p:cNvCxnSpPr>
          <p:nvPr/>
        </p:nvCxnSpPr>
        <p:spPr>
          <a:xfrm>
            <a:off x="1667934" y="2282860"/>
            <a:ext cx="267604" cy="32664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3"/>
          </p:cNvCxnSpPr>
          <p:nvPr/>
        </p:nvCxnSpPr>
        <p:spPr>
          <a:xfrm flipH="1" flipV="1">
            <a:off x="1667934" y="5537751"/>
            <a:ext cx="267604" cy="1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" idx="3"/>
          </p:cNvCxnSpPr>
          <p:nvPr/>
        </p:nvCxnSpPr>
        <p:spPr>
          <a:xfrm flipH="1" flipV="1">
            <a:off x="1667934" y="4685161"/>
            <a:ext cx="267604" cy="7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" idx="3"/>
          </p:cNvCxnSpPr>
          <p:nvPr/>
        </p:nvCxnSpPr>
        <p:spPr>
          <a:xfrm flipH="1">
            <a:off x="1667934" y="3827811"/>
            <a:ext cx="2676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" idx="3"/>
          </p:cNvCxnSpPr>
          <p:nvPr/>
        </p:nvCxnSpPr>
        <p:spPr>
          <a:xfrm flipH="1" flipV="1">
            <a:off x="1667934" y="3014114"/>
            <a:ext cx="267604" cy="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" idx="3"/>
          </p:cNvCxnSpPr>
          <p:nvPr/>
        </p:nvCxnSpPr>
        <p:spPr>
          <a:xfrm>
            <a:off x="3556000" y="2301719"/>
            <a:ext cx="305405" cy="24072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1" idx="3"/>
          </p:cNvCxnSpPr>
          <p:nvPr/>
        </p:nvCxnSpPr>
        <p:spPr>
          <a:xfrm flipH="1">
            <a:off x="3556001" y="4688900"/>
            <a:ext cx="305404" cy="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3"/>
          </p:cNvCxnSpPr>
          <p:nvPr/>
        </p:nvCxnSpPr>
        <p:spPr>
          <a:xfrm flipH="1">
            <a:off x="3556000" y="3827812"/>
            <a:ext cx="305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556001" y="3030711"/>
            <a:ext cx="2962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0" idx="2"/>
            <a:endCxn id="37" idx="0"/>
          </p:cNvCxnSpPr>
          <p:nvPr/>
        </p:nvCxnSpPr>
        <p:spPr>
          <a:xfrm flipH="1">
            <a:off x="8687870" y="1485667"/>
            <a:ext cx="11217" cy="57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2" idx="2"/>
            <a:endCxn id="33" idx="0"/>
          </p:cNvCxnSpPr>
          <p:nvPr/>
        </p:nvCxnSpPr>
        <p:spPr>
          <a:xfrm>
            <a:off x="11154799" y="2523038"/>
            <a:ext cx="0" cy="281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5" idx="3"/>
          </p:cNvCxnSpPr>
          <p:nvPr/>
        </p:nvCxnSpPr>
        <p:spPr>
          <a:xfrm>
            <a:off x="7198242" y="2291048"/>
            <a:ext cx="329609" cy="24136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endCxn id="28" idx="3"/>
          </p:cNvCxnSpPr>
          <p:nvPr/>
        </p:nvCxnSpPr>
        <p:spPr>
          <a:xfrm flipH="1">
            <a:off x="7198242" y="4793123"/>
            <a:ext cx="3296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26" idx="3"/>
          </p:cNvCxnSpPr>
          <p:nvPr/>
        </p:nvCxnSpPr>
        <p:spPr>
          <a:xfrm flipH="1">
            <a:off x="7198242" y="3827811"/>
            <a:ext cx="32961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7" idx="3"/>
          </p:cNvCxnSpPr>
          <p:nvPr/>
        </p:nvCxnSpPr>
        <p:spPr>
          <a:xfrm flipH="1" flipV="1">
            <a:off x="7198242" y="3008355"/>
            <a:ext cx="329610" cy="1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7" idx="3"/>
          </p:cNvCxnSpPr>
          <p:nvPr/>
        </p:nvCxnSpPr>
        <p:spPr>
          <a:xfrm>
            <a:off x="9605341" y="2304203"/>
            <a:ext cx="388096" cy="15449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39" idx="3"/>
          </p:cNvCxnSpPr>
          <p:nvPr/>
        </p:nvCxnSpPr>
        <p:spPr>
          <a:xfrm flipH="1">
            <a:off x="9627774" y="3017019"/>
            <a:ext cx="388096" cy="1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38" idx="3"/>
          </p:cNvCxnSpPr>
          <p:nvPr/>
        </p:nvCxnSpPr>
        <p:spPr>
          <a:xfrm flipH="1">
            <a:off x="9627775" y="3827811"/>
            <a:ext cx="3880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cxnSpLocks/>
            <a:endCxn id="35" idx="0"/>
          </p:cNvCxnSpPr>
          <p:nvPr/>
        </p:nvCxnSpPr>
        <p:spPr>
          <a:xfrm rot="10800000" flipV="1">
            <a:off x="4876800" y="1101969"/>
            <a:ext cx="2893603" cy="9407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35" idx="2"/>
            <a:endCxn id="28" idx="1"/>
          </p:cNvCxnSpPr>
          <p:nvPr/>
        </p:nvCxnSpPr>
        <p:spPr>
          <a:xfrm rot="16200000" flipH="1">
            <a:off x="4175585" y="3202908"/>
            <a:ext cx="2291429" cy="8890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376CF59-BD40-4B10-991E-043408BEFA64}"/>
              </a:ext>
            </a:extLst>
          </p:cNvPr>
          <p:cNvCxnSpPr>
            <a:stCxn id="20" idx="3"/>
            <a:endCxn id="32" idx="0"/>
          </p:cNvCxnSpPr>
          <p:nvPr/>
        </p:nvCxnSpPr>
        <p:spPr>
          <a:xfrm>
            <a:off x="9627774" y="1152191"/>
            <a:ext cx="1527025" cy="890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A1639E-2E7B-4962-8E46-45660862D66A}"/>
              </a:ext>
            </a:extLst>
          </p:cNvPr>
          <p:cNvCxnSpPr>
            <a:endCxn id="25" idx="0"/>
          </p:cNvCxnSpPr>
          <p:nvPr/>
        </p:nvCxnSpPr>
        <p:spPr>
          <a:xfrm>
            <a:off x="6482021" y="1101968"/>
            <a:ext cx="0" cy="94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BC5F4F3-44CF-43E2-8B7A-F62B89A4C959}"/>
              </a:ext>
            </a:extLst>
          </p:cNvPr>
          <p:cNvCxnSpPr>
            <a:cxnSpLocks/>
            <a:stCxn id="19" idx="1"/>
            <a:endCxn id="3" idx="0"/>
          </p:cNvCxnSpPr>
          <p:nvPr/>
        </p:nvCxnSpPr>
        <p:spPr>
          <a:xfrm rot="10800000" flipV="1">
            <a:off x="940086" y="1152191"/>
            <a:ext cx="827067" cy="911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9EE398-1364-4B57-B4B7-979898D08598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2733939" y="1485666"/>
            <a:ext cx="86430" cy="57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1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178690-11C6-414A-BD92-32BCEDC89AF8}"/>
              </a:ext>
            </a:extLst>
          </p:cNvPr>
          <p:cNvSpPr/>
          <p:nvPr/>
        </p:nvSpPr>
        <p:spPr>
          <a:xfrm>
            <a:off x="2361928" y="1719977"/>
            <a:ext cx="1828800" cy="618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Batch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FB36-1E39-494C-B58B-B69F81934A01}"/>
              </a:ext>
            </a:extLst>
          </p:cNvPr>
          <p:cNvSpPr/>
          <p:nvPr/>
        </p:nvSpPr>
        <p:spPr>
          <a:xfrm>
            <a:off x="2359172" y="2414564"/>
            <a:ext cx="1828800" cy="7429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What-If -Test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D4C12-D6C2-46F9-B69D-C2272882436E}"/>
              </a:ext>
            </a:extLst>
          </p:cNvPr>
          <p:cNvSpPr/>
          <p:nvPr/>
        </p:nvSpPr>
        <p:spPr>
          <a:xfrm>
            <a:off x="2359172" y="3356383"/>
            <a:ext cx="1828800" cy="6504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Pension What 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FCEF-9181-473F-9CD6-B010EB202073}"/>
              </a:ext>
            </a:extLst>
          </p:cNvPr>
          <p:cNvSpPr/>
          <p:nvPr/>
        </p:nvSpPr>
        <p:spPr>
          <a:xfrm>
            <a:off x="2306780" y="4207672"/>
            <a:ext cx="1900240" cy="7429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 Locator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786748D-626B-4B92-BD1F-23E4B2D8F855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2287731" y="1159079"/>
            <a:ext cx="12700" cy="4289299"/>
          </a:xfrm>
          <a:prstGeom prst="bentConnector3">
            <a:avLst>
              <a:gd name="adj1" fmla="val 74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AC28F-E0D3-4F23-8F45-3BE0534BF65C}"/>
              </a:ext>
            </a:extLst>
          </p:cNvPr>
          <p:cNvSpPr/>
          <p:nvPr/>
        </p:nvSpPr>
        <p:spPr>
          <a:xfrm>
            <a:off x="2287731" y="5123169"/>
            <a:ext cx="1900241" cy="650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Message Viewer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6EDD-E463-472E-9802-13DAE95E61EB}"/>
              </a:ext>
            </a:extLst>
          </p:cNvPr>
          <p:cNvSpPr/>
          <p:nvPr/>
        </p:nvSpPr>
        <p:spPr>
          <a:xfrm>
            <a:off x="4686032" y="131324"/>
            <a:ext cx="2094198" cy="53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F2FBA-88C8-442B-AB53-A9F4758CFA15}"/>
              </a:ext>
            </a:extLst>
          </p:cNvPr>
          <p:cNvSpPr/>
          <p:nvPr/>
        </p:nvSpPr>
        <p:spPr>
          <a:xfrm>
            <a:off x="2287731" y="778158"/>
            <a:ext cx="2094197" cy="7618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4331A-4C4E-4607-8C28-A2E6F7C5CF4A}"/>
              </a:ext>
            </a:extLst>
          </p:cNvPr>
          <p:cNvSpPr/>
          <p:nvPr/>
        </p:nvSpPr>
        <p:spPr>
          <a:xfrm>
            <a:off x="7509761" y="732737"/>
            <a:ext cx="2011668" cy="7618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11118E6-5F36-482A-BAE0-0AF4CC2E5CF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780230" y="397205"/>
            <a:ext cx="2141123" cy="335532"/>
          </a:xfrm>
          <a:prstGeom prst="bentConnector3">
            <a:avLst>
              <a:gd name="adj1" fmla="val 100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26FFF41-3F0E-4056-90DB-D5B50863541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0800000" flipV="1">
            <a:off x="3334830" y="397204"/>
            <a:ext cx="1351202" cy="380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24A0D2-352E-4EF4-B51F-A7F8BB00EE79}"/>
              </a:ext>
            </a:extLst>
          </p:cNvPr>
          <p:cNvCxnSpPr>
            <a:endCxn id="3" idx="1"/>
          </p:cNvCxnSpPr>
          <p:nvPr/>
        </p:nvCxnSpPr>
        <p:spPr>
          <a:xfrm>
            <a:off x="1371600" y="2029362"/>
            <a:ext cx="99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3752F9-CF54-4D7C-8873-179A67847582}"/>
              </a:ext>
            </a:extLst>
          </p:cNvPr>
          <p:cNvCxnSpPr>
            <a:endCxn id="4" idx="1"/>
          </p:cNvCxnSpPr>
          <p:nvPr/>
        </p:nvCxnSpPr>
        <p:spPr>
          <a:xfrm>
            <a:off x="1371600" y="2786028"/>
            <a:ext cx="9875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C79D29-6581-4DFC-81E0-AF215E5235D6}"/>
              </a:ext>
            </a:extLst>
          </p:cNvPr>
          <p:cNvCxnSpPr>
            <a:endCxn id="5" idx="1"/>
          </p:cNvCxnSpPr>
          <p:nvPr/>
        </p:nvCxnSpPr>
        <p:spPr>
          <a:xfrm>
            <a:off x="1371600" y="3681593"/>
            <a:ext cx="98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B9ED57-A283-41C2-8BB9-6D5CDC986EAC}"/>
              </a:ext>
            </a:extLst>
          </p:cNvPr>
          <p:cNvCxnSpPr>
            <a:endCxn id="6" idx="1"/>
          </p:cNvCxnSpPr>
          <p:nvPr/>
        </p:nvCxnSpPr>
        <p:spPr>
          <a:xfrm>
            <a:off x="1371600" y="4579136"/>
            <a:ext cx="935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2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209</Words>
  <Application>Microsoft Office PowerPoint</Application>
  <PresentationFormat>Widescreen</PresentationFormat>
  <Paragraphs>88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 Ganesh</dc:creator>
  <cp:lastModifiedBy>Raji Ganesh</cp:lastModifiedBy>
  <cp:revision>48</cp:revision>
  <dcterms:created xsi:type="dcterms:W3CDTF">2020-08-18T16:06:26Z</dcterms:created>
  <dcterms:modified xsi:type="dcterms:W3CDTF">2020-08-19T15:03:16Z</dcterms:modified>
</cp:coreProperties>
</file>