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7" r:id="rId6"/>
    <p:sldId id="263" r:id="rId7"/>
    <p:sldId id="264" r:id="rId8"/>
    <p:sldId id="268" r:id="rId9"/>
    <p:sldId id="269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8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0A30-8F3D-4814-ABFC-DE69D403A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1CF37-D288-4BEB-8B6A-C231021A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BF02-0677-4B65-AE05-098DC815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738D9-8843-4EEA-91E9-0D12F2FA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2A54-DFE7-42AE-A1FF-65C0B0DB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AA13-0098-42C0-89B4-3755035E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AE10E-B05E-460F-82D2-3C655DEC4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6722-554A-472F-A1B0-B862DFA7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A562-1006-4F38-BB16-3517F962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2093-ADBD-409F-9E31-89B9EA65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7DAD1-71F6-4B29-A5AA-3F130F806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2D31-0BC6-4D08-95F6-CC3BAC99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A53C-D261-493D-AA41-9D5A0265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BB29-BD58-468C-AC74-C77DC8D7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93D9-9D5A-44C0-A95D-F2721E07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F503-6B12-4D2F-B324-F30DE6D7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42CB-D4DC-4A23-B0F2-19A5D461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2E9E-37F1-4E99-BAAC-79A138FD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1908-113C-474B-A16C-F5E47BC1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8283-2184-4599-B01D-71D28FD4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C7A-3951-4DD9-80BB-915AD75B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14D0-2300-438E-8FC8-FD6B8ED43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F20C-0192-48AF-A3CC-A343F4BA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8EB3-7498-492A-8DFE-B45C9A9F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487CC-EDC6-4C03-9484-8EA5F091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24DB-E992-4899-8F22-56BEC9A9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2C79-D327-43B1-B773-70D4AEFA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4FB6-3C4D-4048-AE1A-7BCB2E41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93A8C-5503-4451-B65A-0305D7E4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B931D-90B5-4A46-A7B8-F5ED9A13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254F-EF80-4C35-999E-71E1839D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9806-607B-46B0-B531-D637EF2F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61E01-A536-4735-BC5E-5B91957B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D252A-6106-4B94-A7F2-3CEC9C075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883DD-56B7-4F0B-BD2D-5D6450271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98390-9FAA-4E34-84E4-48FC38040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BCC54-4043-468A-8101-6759DC7A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872FC-074D-40F1-82EB-CBED159C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7C3FE-4DF8-43F9-9C9C-C175DED6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A873-D36F-4F38-AD54-CC878370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CF41D-5F48-4491-9AED-A8817ED3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39773-DCAD-4776-A78E-024BE089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01A1A-9E67-451E-BEC3-F9C82466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3F1E-CEFF-4169-902D-0B239767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03A2-882A-4284-8A07-FB64B140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D7874-1A58-48EE-8359-4EA93B46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A695-72C1-444B-957B-D812C598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9CF8-0A94-4917-8111-82BACEE9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E699B-4767-4B17-A47A-7F162948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00DDE-CD30-4507-8505-BDD5BA50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1D3FE-94C0-4139-A055-E1068557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EFB71-3523-4906-A9FC-890F9093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FFF-8768-4042-809C-4E2BB64B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7E0E2-3D81-4486-9A28-8EBCF3CA5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234EC-84F6-471C-9865-87AAAB8F8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806EA-86E1-4E93-B3CF-1DAF8C69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67434-12A2-4407-BD70-D1197D73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B96D-C19A-4338-9B2A-A64C258E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C2F26-8225-42BB-AF1E-3D6683C3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5C44-7B9F-437B-9D7B-6890ADBB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DE69-1983-4463-BC2C-030E74097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6670-D7F1-4D80-8B30-247EFB6E45C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CC13-0EFC-4724-B03F-04FB7C5C2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59A5-5065-466C-A4ED-353620868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505E-F726-4F00-9A5B-FBCAA0A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330451" y="968128"/>
            <a:ext cx="527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cannot add a Garnishment Group from Disposable Override screen parent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488D-1F2C-4FC5-BCF9-CF5341DB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1" y="2073947"/>
            <a:ext cx="5022599" cy="369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700" y="968128"/>
            <a:ext cx="5514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Garnishment Group from Disposable Override screen parent screen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2FB05-5AE8-4E7B-A2DF-45C04386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817411"/>
            <a:ext cx="5262580" cy="2392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897E2-37B6-46A8-A014-C804508E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926" y="4340200"/>
            <a:ext cx="5653690" cy="160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345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DISPOSABLE OVERRIDES (PARENT)</a:t>
            </a:r>
          </a:p>
        </p:txBody>
      </p:sp>
    </p:spTree>
    <p:extLst>
      <p:ext uri="{BB962C8B-B14F-4D97-AF65-F5344CB8AC3E}">
        <p14:creationId xmlns:p14="http://schemas.microsoft.com/office/powerpoint/2010/main" val="62515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330451" y="968128"/>
            <a:ext cx="527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Custom Payment Exception  from the child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700" y="968128"/>
            <a:ext cx="5514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Payment Exception  from the child screen</a:t>
            </a:r>
            <a:br>
              <a:rPr lang="en-US" dirty="0"/>
            </a:br>
            <a:r>
              <a:rPr lang="en-US" dirty="0"/>
              <a:t>Page Data, Field data and Mock Data configured for Earnings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500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PAYMENT EXCEPTIONS _Earnings-(CHILD)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68385-05A7-4003-A85C-1E3AFE00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1869920"/>
            <a:ext cx="4925961" cy="218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DE616-404A-4D79-8094-CEAE2790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1" y="3991497"/>
            <a:ext cx="3926164" cy="2731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3CC8D-3ECA-4720-BD6B-925070F73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3991496"/>
            <a:ext cx="6091305" cy="28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3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330451" y="968128"/>
            <a:ext cx="527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Custom Payment Exception  from the child screen- the fields display based on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700" y="968128"/>
            <a:ext cx="659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Payment Exception  from the child screen. Page Data, Field data and Mock Data configured for Benefits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3696929" y="103239"/>
            <a:ext cx="56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PAYMENT EXCEPTIONS _Earnings-(BENEFITS)</a:t>
            </a:r>
          </a:p>
          <a:p>
            <a:r>
              <a:rPr lang="en-US" b="1" dirty="0">
                <a:solidFill>
                  <a:srgbClr val="FF0000"/>
                </a:solidFill>
              </a:rPr>
              <a:t>USED FIELD DATA FOR BENEFITS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53E52-C2E0-4DB3-90A8-A6529910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" y="1614458"/>
            <a:ext cx="5460450" cy="1814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EA1A27-312E-4326-AFED-FD410A63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1" y="3283973"/>
            <a:ext cx="3587297" cy="3470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A49B6A-3876-4432-9AA0-A37362AA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577" y="1979186"/>
            <a:ext cx="6591299" cy="1344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B1F0E2-7957-43F3-A790-07BD8323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183" y="3688800"/>
            <a:ext cx="5734878" cy="32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0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0" y="968128"/>
            <a:ext cx="560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cannot add a Custom Garnishments from Custom Garnishment Formulas  parent screen.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699" y="968128"/>
            <a:ext cx="551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Garnishments from Custom Garnishment Formulas  parent screen.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464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GARNISHMENT FORMULAS (PARENT)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A4DF7-96CF-464D-BD72-03E78EC8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8" y="1727880"/>
            <a:ext cx="5685183" cy="3460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EF0C9-EE9F-4E8F-8714-835F3CC6A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4" y="1698350"/>
            <a:ext cx="5592416" cy="2436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FC53E3-AD03-414E-B914-B6460CC66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61" y="4218670"/>
            <a:ext cx="4894611" cy="24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0" y="968128"/>
            <a:ext cx="560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Custom Garnishments from Custom Garnishment Formulas  Child screen.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699" y="968128"/>
            <a:ext cx="551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Garnishments from Custom Garnishment Formulas  Child screen.</a:t>
            </a:r>
          </a:p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445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GARNISHMENT FORMULAS (CHILD)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632C2-F396-4F86-A34A-E6AB8318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2" y="1853410"/>
            <a:ext cx="4353339" cy="26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0" y="968128"/>
            <a:ext cx="560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Custom Garnishments from Custom Garnishment Formulas  Child screen.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699" y="968128"/>
            <a:ext cx="551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Garnishments from Custom Garnishment Formulas  Child screen.</a:t>
            </a:r>
          </a:p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445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GARNISHMENT FORMULAS (CHILD)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E9AA2-5C7B-4384-99B7-E359460E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7" y="1614459"/>
            <a:ext cx="4338086" cy="500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FB3E5-561F-43D7-B0B6-A5437C66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28" y="1614459"/>
            <a:ext cx="6031688" cy="49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5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330451" y="968128"/>
            <a:ext cx="527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Disposable Override from the child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700" y="968128"/>
            <a:ext cx="5514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disposable Override from the child screen- but all columns do not populate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327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DISPOSABLE OVERRIDES (CHILD)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BF4C7-8FF6-4BF4-9916-FDDA0C87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5" y="4210151"/>
            <a:ext cx="4239977" cy="264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E4446-47BA-4E99-AA6A-06A11209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9" y="1817411"/>
            <a:ext cx="5113538" cy="2349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0530D-79AE-4077-B35A-E9B7CFE7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77" y="2134184"/>
            <a:ext cx="5113539" cy="1652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890F3-4A65-4D42-A549-CAACCC320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77" y="3972611"/>
            <a:ext cx="5113539" cy="15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579027" y="884237"/>
            <a:ext cx="469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Company (navigated to a Companies Screen –one has to click on add New Company ) Custom nexus Data Child parent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700" y="968128"/>
            <a:ext cx="6591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Company from </a:t>
            </a:r>
          </a:p>
          <a:p>
            <a:r>
              <a:rPr lang="en-US" dirty="0"/>
              <a:t>Custom nexus Data Child parent screen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32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NEXUS DATA (PARENT)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A8305-C7C4-4425-BD3F-BAFE5FAF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7" y="2296946"/>
            <a:ext cx="4627050" cy="2264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DABDED-2B4D-44B1-B531-D58F1386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40" y="1788853"/>
            <a:ext cx="5707388" cy="24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330451" y="968128"/>
            <a:ext cx="527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custom nexus  from Custom nexus Data Child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700" y="968128"/>
            <a:ext cx="551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custom nexus  from Custom nexus Data Child screen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305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NEXUS DATA (CHILD)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E574D-114A-4A86-A761-9D8AA434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5" y="2038263"/>
            <a:ext cx="4550727" cy="2171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7125D-BAF0-4EAD-9792-16B88FA1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4" y="4354149"/>
            <a:ext cx="4550728" cy="1904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EF6A9-8147-4FE2-A450-B71556827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63" y="2225861"/>
            <a:ext cx="4857463" cy="1702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ECC431-6686-4B75-B741-D16A8AF4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867" y="4354149"/>
            <a:ext cx="5808955" cy="180397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6D0A925-8593-4CB7-859B-BE3834F04765}"/>
              </a:ext>
            </a:extLst>
          </p:cNvPr>
          <p:cNvSpPr/>
          <p:nvPr/>
        </p:nvSpPr>
        <p:spPr>
          <a:xfrm>
            <a:off x="5600700" y="5459767"/>
            <a:ext cx="1270617" cy="310718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252284" y="968128"/>
            <a:ext cx="527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cannot add a Custom Tax Code from Custom Tax Payment Overrides parent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700" y="968128"/>
            <a:ext cx="5514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Tax Code from Custom Tax Payment Overrides parent screen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446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TAX PAYMENT OVERRIDES(PARENT)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A597F-E89F-4B5F-AE4D-12F56B9F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0" y="1614459"/>
            <a:ext cx="5373993" cy="2927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D6D26-5C69-4B7C-9114-5ACE99F2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31" y="2091344"/>
            <a:ext cx="5736833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252284" y="968128"/>
            <a:ext cx="527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 add a Custom Tax Payment Override from Custom Tax Payment Overrides child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700" y="968128"/>
            <a:ext cx="551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Tax Payment Override from Custom Tax Payment Overrides child screen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TAX PAYMENT OVERRIDES (CHILD)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1A9FE-FAD2-4E3B-932A-0182D3C3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1817411"/>
            <a:ext cx="5086905" cy="2275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58E7AE-0B56-4B8F-81DF-D3738216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33" y="2053774"/>
            <a:ext cx="6420057" cy="180276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E0FF452-AC2A-4987-81A6-07B5BDE760A1}"/>
              </a:ext>
            </a:extLst>
          </p:cNvPr>
          <p:cNvSpPr/>
          <p:nvPr/>
        </p:nvSpPr>
        <p:spPr>
          <a:xfrm>
            <a:off x="10271464" y="3142695"/>
            <a:ext cx="1376039" cy="286305"/>
          </a:xfrm>
          <a:prstGeom prst="ellipse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0" y="968128"/>
            <a:ext cx="560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cannot add a Custom Payment from Custom Payment Exceptions screen parent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699" y="968128"/>
            <a:ext cx="551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Payment from Custom Payment Exceptions screen parent  screen</a:t>
            </a:r>
            <a:br>
              <a:rPr lang="en-US" dirty="0"/>
            </a:br>
            <a:r>
              <a:rPr lang="en-US" dirty="0"/>
              <a:t>but grid does not populate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PAYMENT EXCEPTIONS (PARENT)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36224-EF6F-4B11-A439-07DBD299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7" y="1706792"/>
            <a:ext cx="5142506" cy="3604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89C30A-853F-4D35-A21A-30E5CAA1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699" y="2078172"/>
            <a:ext cx="6282812" cy="286181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942A0DC-E689-4E32-9592-3BB953942620}"/>
              </a:ext>
            </a:extLst>
          </p:cNvPr>
          <p:cNvSpPr/>
          <p:nvPr/>
        </p:nvSpPr>
        <p:spPr>
          <a:xfrm>
            <a:off x="5978013" y="4404851"/>
            <a:ext cx="5683045" cy="432619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EF3713-A630-4907-B4F8-47E3A7A3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32" y="4175372"/>
            <a:ext cx="3091997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0" y="968128"/>
            <a:ext cx="560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cannot add a Custom Payment from Custom Payment Exceptions screen parent screen</a:t>
            </a:r>
          </a:p>
          <a:p>
            <a:r>
              <a:rPr lang="en-US" dirty="0"/>
              <a:t>When Earnings are added from Custom Payment screen</a:t>
            </a:r>
            <a:br>
              <a:rPr lang="en-US" dirty="0"/>
            </a:br>
            <a:r>
              <a:rPr lang="en-US" dirty="0"/>
              <a:t>the fields Taxability and Maximum Limit display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699" y="968128"/>
            <a:ext cx="551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Payment from Custom Payment Exceptions screen parent  screen</a:t>
            </a:r>
            <a:br>
              <a:rPr lang="en-US" dirty="0"/>
            </a:br>
            <a:r>
              <a:rPr lang="en-US" dirty="0"/>
              <a:t>but grid does not populate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PAYMENT EXCEPTIONS (PARENT)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D11FC-9DFB-4D23-A171-9DE4D543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9" y="2106225"/>
            <a:ext cx="3926164" cy="3950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2DE86-93F3-4A8E-AF63-F9C86B8D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81" y="2445456"/>
            <a:ext cx="4996274" cy="3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0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FE5C-95FC-4E6A-B24B-15B7DE25CDDA}"/>
              </a:ext>
            </a:extLst>
          </p:cNvPr>
          <p:cNvSpPr txBox="1"/>
          <p:nvPr/>
        </p:nvSpPr>
        <p:spPr>
          <a:xfrm>
            <a:off x="0" y="968128"/>
            <a:ext cx="560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11 UI, one cannot add a Custom Payment from Custom Payment Exceptions screen parent screen</a:t>
            </a:r>
          </a:p>
          <a:p>
            <a:r>
              <a:rPr lang="en-US" dirty="0"/>
              <a:t>When Earnings are added from Custom Payment screen</a:t>
            </a:r>
            <a:br>
              <a:rPr lang="en-US" dirty="0"/>
            </a:br>
            <a:r>
              <a:rPr lang="en-US" dirty="0"/>
              <a:t>the fields Taxability and Maximum Limit display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C2FF-BEB4-4BFC-B322-B1C892812F07}"/>
              </a:ext>
            </a:extLst>
          </p:cNvPr>
          <p:cNvSpPr txBox="1"/>
          <p:nvPr/>
        </p:nvSpPr>
        <p:spPr>
          <a:xfrm>
            <a:off x="5600699" y="968128"/>
            <a:ext cx="5514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TF new UI, one can add a Custom Payment from Custom Payment Exceptions screen parent  screen</a:t>
            </a:r>
            <a:br>
              <a:rPr lang="en-US" dirty="0"/>
            </a:br>
            <a:r>
              <a:rPr lang="en-US" dirty="0"/>
              <a:t>but grid does not populate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232A9-E4A6-4BC5-A236-53756D5A643B}"/>
              </a:ext>
            </a:extLst>
          </p:cNvPr>
          <p:cNvSpPr txBox="1"/>
          <p:nvPr/>
        </p:nvSpPr>
        <p:spPr>
          <a:xfrm>
            <a:off x="4003829" y="514905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 PAYMENT EXCEPTIONS (PARENT)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D11FC-9DFB-4D23-A171-9DE4D543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9" y="2106225"/>
            <a:ext cx="3926164" cy="3950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2DE86-93F3-4A8E-AF63-F9C86B8D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81" y="2445456"/>
            <a:ext cx="4996274" cy="3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640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31</cp:revision>
  <dcterms:created xsi:type="dcterms:W3CDTF">2020-06-12T17:51:55Z</dcterms:created>
  <dcterms:modified xsi:type="dcterms:W3CDTF">2020-06-15T19:21:12Z</dcterms:modified>
</cp:coreProperties>
</file>