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63" r:id="rId3"/>
    <p:sldId id="260" r:id="rId4"/>
    <p:sldId id="265" r:id="rId5"/>
    <p:sldId id="257" r:id="rId6"/>
    <p:sldId id="259" r:id="rId7"/>
    <p:sldId id="269" r:id="rId8"/>
    <p:sldId id="258" r:id="rId9"/>
    <p:sldId id="267" r:id="rId10"/>
    <p:sldId id="266" r:id="rId11"/>
    <p:sldId id="264" r:id="rId12"/>
    <p:sldId id="270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F5964-39F0-4B9E-A978-E868AEE4267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6A6B9-3E84-4169-B3C5-8C286B01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4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6A6B9-3E84-4169-B3C5-8C286B01B1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D705-90CF-4733-A28D-F846E23CA20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651D-04CE-4BA2-BFB6-DAC9A2526B8F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10ED-1E9D-453A-B58E-F485C60F641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27CB-AEFD-4F83-9499-4673F35B5CFC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4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46FE-E4DB-4AE1-A36F-7C71AE2846B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F67D-1EB8-4343-AFB2-45ADE3072380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15D7-E434-4C19-B576-9231BC3F32D6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1885-0FEA-44C6-8469-26FE7CAC20DE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5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45F9-EB35-4A86-869C-17934F0AF533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E438-31B0-4886-A61F-20D989B4297A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4E5-E5F2-48AD-BF4B-10BC84CE948D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FAF3-9040-481D-B5A0-BDA31EB0561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105A-1E7C-47B3-8510-F57B31600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alsamiq.cloud/smy04iz/p6z5nd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\\ntsrv\common\Strategic%20Solutions\Designs%20&amp;%20Specs\TF-New-Architecture\Testing\TF%20Grouping%20Draft%20after%20feedback_2020AUG26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lsamiq.cloud/smy04iz/p6z5nd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Tax Factory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Web Application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Modularization</a:t>
            </a:r>
          </a:p>
          <a:p>
            <a:r>
              <a:rPr lang="en-US" dirty="0" smtClean="0"/>
              <a:t>&amp; </a:t>
            </a:r>
          </a:p>
          <a:p>
            <a:r>
              <a:rPr lang="en-US" dirty="0" smtClean="0"/>
              <a:t>UI Design Proposal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8931-0A4C-4891-8C71-29D3090F159E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– What If Test </a:t>
            </a:r>
            <a:r>
              <a:rPr lang="en-US" sz="2800" dirty="0" smtClean="0"/>
              <a:t>(Current)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505200" y="178308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553095" y="5334000"/>
            <a:ext cx="1828800" cy="762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Taxes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rot="5400000">
            <a:off x="3676015" y="2990215"/>
            <a:ext cx="89027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0" idx="0"/>
            <a:endCxn id="35" idx="2"/>
          </p:cNvCxnSpPr>
          <p:nvPr/>
        </p:nvCxnSpPr>
        <p:spPr>
          <a:xfrm rot="16200000" flipV="1">
            <a:off x="3893638" y="4760142"/>
            <a:ext cx="1115060" cy="32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37760" y="2545080"/>
            <a:ext cx="0" cy="89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20440" y="3456940"/>
            <a:ext cx="18288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Employee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18166" y="4193178"/>
            <a:ext cx="0" cy="114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1296" y="5334000"/>
            <a:ext cx="1828800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Employee Tax  Locator Info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10096" y="5562600"/>
            <a:ext cx="1110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371600" y="4114800"/>
            <a:ext cx="1828800" cy="762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Locations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9050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50669" y="2609215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 Locator - Employees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3371215"/>
            <a:ext cx="0" cy="196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010400" y="3352800"/>
            <a:ext cx="1447800" cy="1981200"/>
            <a:chOff x="7010400" y="3352800"/>
            <a:chExt cx="1447800" cy="1981200"/>
          </a:xfrm>
        </p:grpSpPr>
        <p:sp>
          <p:nvSpPr>
            <p:cNvPr id="54" name="Rectangle 53"/>
            <p:cNvSpPr/>
            <p:nvPr/>
          </p:nvSpPr>
          <p:spPr>
            <a:xfrm>
              <a:off x="7010400" y="3352800"/>
              <a:ext cx="14478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Actoins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91400" y="3962400"/>
              <a:ext cx="60960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</a:t>
              </a:r>
              <a:endParaRPr lang="en-US" sz="12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91400" y="4343400"/>
              <a:ext cx="60960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Form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15200" y="3509554"/>
              <a:ext cx="751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Legend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162800" y="4754880"/>
              <a:ext cx="1143000" cy="2743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  &amp; Actions</a:t>
              </a:r>
              <a:endParaRPr lang="en-US" sz="1200" b="1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DFD9-6D42-4E21-B85A-101C9BD7A7DC}" type="datetime1">
              <a:rPr lang="en-US" smtClean="0"/>
              <a:t>9/1/2020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– What If Test </a:t>
            </a:r>
            <a:r>
              <a:rPr lang="en-US" sz="2800" dirty="0" smtClean="0"/>
              <a:t>(Proposed)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1219200"/>
            <a:ext cx="1828800" cy="1325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48400" y="3276600"/>
            <a:ext cx="1828800" cy="122237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Locations</a:t>
            </a:r>
            <a:endParaRPr lang="en-US" dirty="0"/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>
          <a:xfrm flipH="1" flipV="1">
            <a:off x="5373189" y="1676400"/>
            <a:ext cx="2704011" cy="2211387"/>
          </a:xfrm>
          <a:prstGeom prst="bentConnector3">
            <a:avLst>
              <a:gd name="adj1" fmla="val 176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8713" y="3435350"/>
            <a:ext cx="1828800" cy="106362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Taxes</a:t>
            </a:r>
            <a:endParaRPr lang="en-US" dirty="0"/>
          </a:p>
        </p:txBody>
      </p:sp>
      <p:cxnSp>
        <p:nvCxnSpPr>
          <p:cNvPr id="15" name="Elbow Connector 14"/>
          <p:cNvCxnSpPr>
            <a:endCxn id="5" idx="0"/>
          </p:cNvCxnSpPr>
          <p:nvPr/>
        </p:nvCxnSpPr>
        <p:spPr>
          <a:xfrm>
            <a:off x="5373189" y="1981200"/>
            <a:ext cx="1789611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505200" y="3200400"/>
            <a:ext cx="1828800" cy="129857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Garnishments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505200" y="5030786"/>
            <a:ext cx="1828800" cy="137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Ben/</a:t>
            </a:r>
            <a:r>
              <a:rPr lang="en-US" dirty="0" err="1" smtClean="0"/>
              <a:t>Ded</a:t>
            </a:r>
            <a:r>
              <a:rPr lang="en-US" dirty="0" smtClean="0"/>
              <a:t> Plans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38600" y="4197350"/>
            <a:ext cx="15240" cy="833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3676015" y="2990215"/>
            <a:ext cx="89027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1"/>
          </p:cNvCxnSpPr>
          <p:nvPr/>
        </p:nvCxnSpPr>
        <p:spPr>
          <a:xfrm rot="10800000" flipV="1">
            <a:off x="1981200" y="1882140"/>
            <a:ext cx="1524000" cy="15595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2" idx="0"/>
          </p:cNvCxnSpPr>
          <p:nvPr/>
        </p:nvCxnSpPr>
        <p:spPr>
          <a:xfrm rot="5400000" flipH="1" flipV="1">
            <a:off x="1591585" y="1521736"/>
            <a:ext cx="1835143" cy="19920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37760" y="4197350"/>
            <a:ext cx="0" cy="833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937760" y="2545080"/>
            <a:ext cx="0" cy="89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000500" y="2117271"/>
            <a:ext cx="838200" cy="3973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Add/Edit Employee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1143000" y="4114800"/>
            <a:ext cx="838200" cy="3973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Add/Edit Tax</a:t>
            </a:r>
            <a:endParaRPr lang="en-US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598713" y="5030787"/>
            <a:ext cx="1828800" cy="1063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Wages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143000" y="5710237"/>
            <a:ext cx="838200" cy="3973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Add/Edit Wage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0600" y="4512129"/>
            <a:ext cx="0" cy="518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7400" y="4512129"/>
            <a:ext cx="0" cy="518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200" y="6003471"/>
            <a:ext cx="1142999" cy="3973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Add/Edit Ben/</a:t>
            </a:r>
            <a:r>
              <a:rPr lang="en-US" sz="1100" dirty="0" err="1" smtClean="0"/>
              <a:t>Ded</a:t>
            </a:r>
            <a:r>
              <a:rPr lang="en-US" sz="1100" dirty="0" smtClean="0"/>
              <a:t> Plan</a:t>
            </a:r>
            <a:endParaRPr lang="en-US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4046220" y="4114800"/>
            <a:ext cx="838200" cy="3973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Add/Edit Garnish…</a:t>
            </a:r>
            <a:endParaRPr lang="en-US" sz="1100" dirty="0"/>
          </a:p>
        </p:txBody>
      </p:sp>
      <p:sp>
        <p:nvSpPr>
          <p:cNvPr id="41" name="Rounded Rectangle 40"/>
          <p:cNvSpPr/>
          <p:nvPr/>
        </p:nvSpPr>
        <p:spPr>
          <a:xfrm>
            <a:off x="6781800" y="4123509"/>
            <a:ext cx="838200" cy="3973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Add/Edit </a:t>
            </a:r>
          </a:p>
          <a:p>
            <a:pPr algn="ctr"/>
            <a:r>
              <a:rPr lang="en-US" sz="1100" dirty="0" smtClean="0"/>
              <a:t>Location</a:t>
            </a:r>
            <a:endParaRPr lang="en-US" sz="11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7696200" y="4876800"/>
            <a:ext cx="1447800" cy="1981200"/>
            <a:chOff x="7010400" y="3352800"/>
            <a:chExt cx="1447800" cy="1981200"/>
          </a:xfrm>
        </p:grpSpPr>
        <p:sp>
          <p:nvSpPr>
            <p:cNvPr id="60" name="Rectangle 59"/>
            <p:cNvSpPr/>
            <p:nvPr/>
          </p:nvSpPr>
          <p:spPr>
            <a:xfrm>
              <a:off x="7010400" y="3352800"/>
              <a:ext cx="14478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Actoins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91400" y="3962400"/>
              <a:ext cx="60960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</a:t>
              </a:r>
              <a:endParaRPr lang="en-US" sz="1200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91400" y="4343400"/>
              <a:ext cx="60960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Form</a:t>
              </a:r>
              <a:endParaRPr lang="en-US" sz="12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15200" y="3509554"/>
              <a:ext cx="751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Legend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162800" y="4754880"/>
              <a:ext cx="1143000" cy="2743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  &amp; Actions</a:t>
              </a:r>
              <a:endParaRPr lang="en-US" sz="1200" b="1" dirty="0"/>
            </a:p>
          </p:txBody>
        </p:sp>
      </p:grp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D077-F0BF-4867-8DF0-4B90E37CB8CB}" type="datetime1">
              <a:rPr lang="en-US" smtClean="0"/>
              <a:t>9/1/2020</a:t>
            </a:fld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Flow – What If Test </a:t>
            </a:r>
            <a:r>
              <a:rPr lang="en-US" sz="2800" dirty="0" smtClean="0"/>
              <a:t>(Proposed)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2590800"/>
            <a:ext cx="142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 Wire Frames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A635-1B93-4E90-AE63-857EE28805A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Flow Re-Design</a:t>
            </a:r>
            <a:br>
              <a:rPr lang="en-US" dirty="0" smtClean="0"/>
            </a:br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Common Library Enhancement Required</a:t>
            </a:r>
          </a:p>
          <a:p>
            <a:pPr lvl="2"/>
            <a:r>
              <a:rPr lang="en-US" dirty="0" smtClean="0"/>
              <a:t>Metadata definition additions to support multi-child, multi-level navigation.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All metadata driven UI generation.</a:t>
            </a:r>
          </a:p>
          <a:p>
            <a:pPr lvl="1"/>
            <a:r>
              <a:rPr lang="en-US" dirty="0" smtClean="0"/>
              <a:t>Reduces UI implementation/coding effort</a:t>
            </a:r>
          </a:p>
          <a:p>
            <a:pPr lvl="1"/>
            <a:r>
              <a:rPr lang="en-US" dirty="0" smtClean="0"/>
              <a:t>Less error prone/reduces defects</a:t>
            </a:r>
          </a:p>
          <a:p>
            <a:pPr lvl="2"/>
            <a:r>
              <a:rPr lang="en-US" dirty="0" smtClean="0"/>
              <a:t>Increases maintainability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FEA3-60AB-4609-872E-AC8D79EC2E58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 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9A6D-4D80-4ECB-82A7-CFE1E7690C9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4578"/>
          <a:stretch/>
        </p:blipFill>
        <p:spPr bwMode="auto">
          <a:xfrm>
            <a:off x="990599" y="2057400"/>
            <a:ext cx="742188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1" y="507239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Intra-module Navigation</a:t>
            </a:r>
            <a:endParaRPr lang="en-US" sz="14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99D3-153E-409A-88C9-0E88E0918E8F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Strategic Solutions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44039" y="1597241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application </a:t>
            </a:r>
            <a:r>
              <a:rPr lang="en-US" b="1" dirty="0" smtClean="0"/>
              <a:t>module</a:t>
            </a:r>
            <a:r>
              <a:rPr lang="en-US" dirty="0" smtClean="0"/>
              <a:t> can contain many sub-areas/pages.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99" y="5072390"/>
            <a:ext cx="1295401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9" y="2133600"/>
            <a:ext cx="8554065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1600" y="13716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Setup &amp; Maintenance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Reports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Configuration &amp; Taxes</a:t>
            </a:r>
            <a:r>
              <a:rPr lang="en-US" dirty="0" smtClean="0"/>
              <a:t> are 3 UI modules that together compose all Tax Factory functionality.</a:t>
            </a:r>
          </a:p>
        </p:txBody>
      </p: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DAE-0893-4604-BE50-B3B3F43B747B}" type="datetime1">
              <a:rPr lang="en-US" smtClean="0"/>
              <a:t>9/1/2020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4495800"/>
            <a:ext cx="1676400" cy="3048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Viewer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09600" y="5562600"/>
            <a:ext cx="1219200" cy="30480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Viewer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08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–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Multiple UI module projects.</a:t>
            </a:r>
          </a:p>
          <a:p>
            <a:pPr lvl="1"/>
            <a:r>
              <a:rPr lang="en-US" dirty="0" smtClean="0"/>
              <a:t>Adds additional time to project timelines (few days)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Phased release to production possible for alpha/beta testing and early preview for customers.</a:t>
            </a:r>
          </a:p>
          <a:p>
            <a:pPr lvl="1"/>
            <a:r>
              <a:rPr lang="en-US" dirty="0" smtClean="0"/>
              <a:t>Phased delivery to product team.</a:t>
            </a:r>
          </a:p>
          <a:p>
            <a:pPr lvl="2"/>
            <a:r>
              <a:rPr lang="en-US" dirty="0" smtClean="0"/>
              <a:t>Phased certification/testing – reduce overall cycle time to prod.</a:t>
            </a:r>
          </a:p>
          <a:p>
            <a:pPr lvl="2"/>
            <a:r>
              <a:rPr lang="en-US" dirty="0" smtClean="0"/>
              <a:t>Product team can start supporting new version in phases reducing ramp-up time.</a:t>
            </a:r>
          </a:p>
          <a:p>
            <a:pPr lvl="1"/>
            <a:r>
              <a:rPr lang="en-US" dirty="0" smtClean="0"/>
              <a:t>Partial/Module production deployments possible.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342-6FAD-47AF-B777-F93339BB84FA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Navigation/Flow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76600" y="21336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6600" y="3810000"/>
            <a:ext cx="18288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Employee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2534" y="1216967"/>
            <a:ext cx="307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Tax Locator </a:t>
            </a:r>
            <a:r>
              <a:rPr lang="en-US" dirty="0" smtClean="0"/>
              <a:t>- </a:t>
            </a:r>
            <a:r>
              <a:rPr lang="en-US" b="1" dirty="0" smtClean="0"/>
              <a:t>Current Flow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298009" y="5410200"/>
            <a:ext cx="1828800" cy="762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Locations/Run Locator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2895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70663" y="4572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00600" y="4572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00600" y="2895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010400" y="3352800"/>
            <a:ext cx="1447800" cy="1981200"/>
            <a:chOff x="7010400" y="3352800"/>
            <a:chExt cx="1447800" cy="1981200"/>
          </a:xfrm>
        </p:grpSpPr>
        <p:sp>
          <p:nvSpPr>
            <p:cNvPr id="32" name="Rectangle 31"/>
            <p:cNvSpPr/>
            <p:nvPr/>
          </p:nvSpPr>
          <p:spPr>
            <a:xfrm>
              <a:off x="7010400" y="3352800"/>
              <a:ext cx="14478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Actoins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91400" y="3962400"/>
              <a:ext cx="60960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</a:t>
              </a:r>
              <a:endParaRPr lang="en-US" sz="12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91400" y="4343400"/>
              <a:ext cx="60960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Form</a:t>
              </a:r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15200" y="3509554"/>
              <a:ext cx="751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Legend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62800" y="4754880"/>
              <a:ext cx="1143000" cy="2743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  &amp; Actions</a:t>
              </a:r>
              <a:endParaRPr lang="en-US" sz="1200" b="1" dirty="0"/>
            </a:p>
          </p:txBody>
        </p:sp>
      </p:grp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0C6A-BDB1-4619-B701-C08AE6F4917C}" type="datetime1">
              <a:rPr lang="en-US" smtClean="0"/>
              <a:t>9/1/2020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Navigation/Flow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63900" y="2743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63900" y="4724400"/>
            <a:ext cx="1828800" cy="762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Locations</a:t>
            </a:r>
            <a:endParaRPr lang="en-US" dirty="0"/>
          </a:p>
        </p:txBody>
      </p:sp>
      <p:cxnSp>
        <p:nvCxnSpPr>
          <p:cNvPr id="7" name="Elbow Connector 6"/>
          <p:cNvCxnSpPr>
            <a:endCxn id="5" idx="0"/>
          </p:cNvCxnSpPr>
          <p:nvPr/>
        </p:nvCxnSpPr>
        <p:spPr>
          <a:xfrm rot="5400000">
            <a:off x="3759200" y="4305300"/>
            <a:ext cx="8382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3"/>
            <a:endCxn id="4" idx="3"/>
          </p:cNvCxnSpPr>
          <p:nvPr/>
        </p:nvCxnSpPr>
        <p:spPr>
          <a:xfrm flipV="1">
            <a:off x="5092700" y="3276600"/>
            <a:ext cx="12700" cy="18288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10000" y="3412671"/>
            <a:ext cx="838200" cy="3973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Edit Employee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1645138"/>
            <a:ext cx="28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Tax Locator </a:t>
            </a:r>
            <a:r>
              <a:rPr lang="en-US" b="1" dirty="0" smtClean="0"/>
              <a:t>- Proposed Flow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10400" y="3352800"/>
            <a:ext cx="1447800" cy="1981200"/>
            <a:chOff x="7010400" y="3352800"/>
            <a:chExt cx="1447800" cy="1981200"/>
          </a:xfrm>
        </p:grpSpPr>
        <p:sp>
          <p:nvSpPr>
            <p:cNvPr id="17" name="Rectangle 16"/>
            <p:cNvSpPr/>
            <p:nvPr/>
          </p:nvSpPr>
          <p:spPr>
            <a:xfrm>
              <a:off x="7010400" y="3352800"/>
              <a:ext cx="14478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Actoins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3962400"/>
              <a:ext cx="60960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</a:t>
              </a:r>
              <a:endParaRPr lang="en-US" sz="12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4343400"/>
              <a:ext cx="60960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Form</a:t>
              </a:r>
              <a:endParaRPr 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15200" y="3509554"/>
              <a:ext cx="751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Legend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62800" y="4754880"/>
              <a:ext cx="1143000" cy="2743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  &amp; Actions</a:t>
              </a:r>
              <a:endParaRPr lang="en-US" sz="1200" b="1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7EB2-22D5-4846-A650-A0D17569E9B2}" type="datetime1">
              <a:rPr lang="en-US" smtClean="0"/>
              <a:t>9/1/2020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Navigation/Flow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2590800"/>
            <a:ext cx="142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 Wire Frames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AC15-E882-467B-99CC-5763F5940926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– What If Test </a:t>
            </a:r>
            <a:r>
              <a:rPr lang="en-US" sz="2800" dirty="0" smtClean="0"/>
              <a:t>(Current)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178308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53095" y="5334000"/>
            <a:ext cx="1828800" cy="762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Taxes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3676015" y="2990215"/>
            <a:ext cx="89027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3573598" y="4760142"/>
            <a:ext cx="1115060" cy="32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937760" y="2545080"/>
            <a:ext cx="0" cy="89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520440" y="3456940"/>
            <a:ext cx="18288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Employee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918166" y="4193178"/>
            <a:ext cx="0" cy="1140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81296" y="4343400"/>
            <a:ext cx="1828800" cy="1752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Employee Tax 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410096" y="5562600"/>
            <a:ext cx="1110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410096" y="5943600"/>
            <a:ext cx="1110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002571" y="5699760"/>
            <a:ext cx="986249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 Wages</a:t>
            </a:r>
            <a:endParaRPr lang="en-US" sz="11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7010400" y="3352800"/>
            <a:ext cx="1447800" cy="1981200"/>
            <a:chOff x="7010400" y="3352800"/>
            <a:chExt cx="1447800" cy="1981200"/>
          </a:xfrm>
        </p:grpSpPr>
        <p:sp>
          <p:nvSpPr>
            <p:cNvPr id="104" name="Rectangle 103"/>
            <p:cNvSpPr/>
            <p:nvPr/>
          </p:nvSpPr>
          <p:spPr>
            <a:xfrm>
              <a:off x="7010400" y="3352800"/>
              <a:ext cx="14478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Actoins</a:t>
              </a:r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91400" y="3962400"/>
              <a:ext cx="60960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</a:t>
              </a:r>
              <a:endParaRPr lang="en-US" sz="1200" b="1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391400" y="4343400"/>
              <a:ext cx="60960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Form</a:t>
              </a:r>
              <a:endParaRPr 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315200" y="3509554"/>
              <a:ext cx="751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Legend</a:t>
              </a:r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162800" y="4754880"/>
              <a:ext cx="1143000" cy="2743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  &amp; Actions</a:t>
              </a:r>
              <a:endParaRPr lang="en-US" sz="1200" b="1" dirty="0"/>
            </a:p>
          </p:txBody>
        </p:sp>
      </p:grpSp>
      <p:sp>
        <p:nvSpPr>
          <p:cNvPr id="109" name="Date Placeholder 10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2BF6-90CF-4912-B236-7161F4D5F3B3}" type="datetime1">
              <a:rPr lang="en-US" smtClean="0"/>
              <a:t>9/1/2020</a:t>
            </a:fld>
            <a:endParaRPr lang="en-US"/>
          </a:p>
        </p:txBody>
      </p:sp>
      <p:sp>
        <p:nvSpPr>
          <p:cNvPr id="110" name="Footer Placeholder 1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– What If Test </a:t>
            </a:r>
            <a:r>
              <a:rPr lang="en-US" sz="2800" dirty="0" smtClean="0"/>
              <a:t>(Current)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178308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429000" y="4800600"/>
            <a:ext cx="1828800" cy="762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Garnishments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37809" y="58674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Ben/</a:t>
            </a:r>
            <a:r>
              <a:rPr lang="en-US" dirty="0" err="1" smtClean="0"/>
              <a:t>Ded</a:t>
            </a:r>
            <a:r>
              <a:rPr lang="en-US" dirty="0" smtClean="0"/>
              <a:t> Plans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38600" y="4197350"/>
            <a:ext cx="1524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3676015" y="2990215"/>
            <a:ext cx="89027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37760" y="4197350"/>
            <a:ext cx="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937760" y="2545080"/>
            <a:ext cx="0" cy="89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581400" y="3435350"/>
            <a:ext cx="18288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Employee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19124" y="5096691"/>
            <a:ext cx="18288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Garnishment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17" idx="1"/>
          </p:cNvCxnSpPr>
          <p:nvPr/>
        </p:nvCxnSpPr>
        <p:spPr>
          <a:xfrm flipH="1">
            <a:off x="2427513" y="5181600"/>
            <a:ext cx="1001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447924" y="5334000"/>
            <a:ext cx="981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0" idx="2"/>
            <a:endCxn id="18" idx="1"/>
          </p:cNvCxnSpPr>
          <p:nvPr/>
        </p:nvCxnSpPr>
        <p:spPr>
          <a:xfrm rot="16200000" flipH="1">
            <a:off x="2690812" y="4701402"/>
            <a:ext cx="389709" cy="27042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70" idx="1"/>
          </p:cNvCxnSpPr>
          <p:nvPr/>
        </p:nvCxnSpPr>
        <p:spPr>
          <a:xfrm rot="10800000">
            <a:off x="619125" y="5477692"/>
            <a:ext cx="3618685" cy="999309"/>
          </a:xfrm>
          <a:prstGeom prst="bentConnector3">
            <a:avLst>
              <a:gd name="adj1" fmla="val 106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7127966" y="5638800"/>
            <a:ext cx="1828800" cy="9818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Garnishment Deduction/Benefit Plan</a:t>
            </a:r>
            <a:endParaRPr lang="en-US" sz="1400" dirty="0" smtClean="0"/>
          </a:p>
          <a:p>
            <a:pPr algn="ctr"/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6101444" y="6066611"/>
            <a:ext cx="1061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101444" y="6324600"/>
            <a:ext cx="1026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010400" y="2819400"/>
            <a:ext cx="1447800" cy="1981200"/>
            <a:chOff x="7010400" y="3352800"/>
            <a:chExt cx="1447800" cy="1981200"/>
          </a:xfrm>
        </p:grpSpPr>
        <p:sp>
          <p:nvSpPr>
            <p:cNvPr id="36" name="Rectangle 35"/>
            <p:cNvSpPr/>
            <p:nvPr/>
          </p:nvSpPr>
          <p:spPr>
            <a:xfrm>
              <a:off x="7010400" y="3352800"/>
              <a:ext cx="14478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Actoins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91400" y="3962400"/>
              <a:ext cx="60960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</a:t>
              </a:r>
              <a:endParaRPr lang="en-US" sz="12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91400" y="4343400"/>
              <a:ext cx="60960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Form</a:t>
              </a:r>
              <a:endParaRPr 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15200" y="3509554"/>
              <a:ext cx="751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Legend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62800" y="4754880"/>
              <a:ext cx="1143000" cy="2743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Grid  &amp; Actions</a:t>
              </a:r>
              <a:endParaRPr lang="en-US" sz="1200" b="1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41ED-2B59-4AB3-A03A-6775A60C86CA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Strategic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2262</TotalTime>
  <Words>378</Words>
  <Application>Microsoft Office PowerPoint</Application>
  <PresentationFormat>On-screen Show (4:3)</PresentationFormat>
  <Paragraphs>141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Tax Factory New Web Application Architecture </vt:lpstr>
      <vt:lpstr>Modularization</vt:lpstr>
      <vt:lpstr>Modularization</vt:lpstr>
      <vt:lpstr>Modularization – Pros/Cons</vt:lpstr>
      <vt:lpstr>UI Navigation/Flow </vt:lpstr>
      <vt:lpstr>UI Navigation/Flow </vt:lpstr>
      <vt:lpstr>UI Navigation/Flow </vt:lpstr>
      <vt:lpstr>UI Flow – What If Test (Current)</vt:lpstr>
      <vt:lpstr>UI Flow – What If Test (Current)</vt:lpstr>
      <vt:lpstr>UI Flow – What If Test (Current)</vt:lpstr>
      <vt:lpstr>UI Flow – What If Test (Proposed)</vt:lpstr>
      <vt:lpstr>UI Flow – What If Test (Proposed)</vt:lpstr>
      <vt:lpstr>UI Flow Re-Design Pros &amp; Cons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PallaPolu</dc:creator>
  <cp:lastModifiedBy>Sudhir PallaPolu</cp:lastModifiedBy>
  <cp:revision>40</cp:revision>
  <dcterms:created xsi:type="dcterms:W3CDTF">2020-08-27T01:57:37Z</dcterms:created>
  <dcterms:modified xsi:type="dcterms:W3CDTF">2020-09-01T18:03:33Z</dcterms:modified>
</cp:coreProperties>
</file>