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2" r:id="rId3"/>
    <p:sldId id="267" r:id="rId4"/>
    <p:sldId id="264" r:id="rId5"/>
    <p:sldId id="268" r:id="rId6"/>
    <p:sldId id="269" r:id="rId7"/>
    <p:sldId id="271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025" autoAdjust="0"/>
  </p:normalViewPr>
  <p:slideViewPr>
    <p:cSldViewPr snapToGrid="0">
      <p:cViewPr>
        <p:scale>
          <a:sx n="72" d="100"/>
          <a:sy n="72" d="100"/>
        </p:scale>
        <p:origin x="110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6187-2CDE-4CC4-888E-2B2A5137DBF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598-89C0-4AAD-A9D3-81CFAA3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4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653295" y="849017"/>
            <a:ext cx="2041601" cy="649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 &amp; Maintenance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2978719" y="919064"/>
            <a:ext cx="2496312" cy="557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5944753" y="938172"/>
            <a:ext cx="4473492" cy="56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4918229" y="124279"/>
            <a:ext cx="144706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365289" y="443367"/>
            <a:ext cx="2151390" cy="475697"/>
          </a:xfrm>
          <a:prstGeom prst="bentConnector3">
            <a:avLst>
              <a:gd name="adj1" fmla="val 99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861434" y="1690552"/>
            <a:ext cx="1444752" cy="374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860979" y="2322095"/>
            <a:ext cx="1447963" cy="3749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8642583" y="4363342"/>
            <a:ext cx="1463880" cy="330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847353" y="3576157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200940" y="2034632"/>
            <a:ext cx="1989206" cy="64878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362500" y="1648364"/>
            <a:ext cx="1508918" cy="377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54320" y="2117097"/>
            <a:ext cx="1511664" cy="372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62500" y="2555790"/>
            <a:ext cx="1511664" cy="3954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2500" y="3037029"/>
            <a:ext cx="1511664" cy="372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A07638-ACEE-482A-AC5D-3968F850162F}"/>
              </a:ext>
            </a:extLst>
          </p:cNvPr>
          <p:cNvSpPr/>
          <p:nvPr/>
        </p:nvSpPr>
        <p:spPr>
          <a:xfrm>
            <a:off x="6329166" y="5006610"/>
            <a:ext cx="1536817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E860AD-EEDA-4F22-9D98-728DB1C1455B}"/>
              </a:ext>
            </a:extLst>
          </p:cNvPr>
          <p:cNvSpPr/>
          <p:nvPr/>
        </p:nvSpPr>
        <p:spPr>
          <a:xfrm>
            <a:off x="6370052" y="3511044"/>
            <a:ext cx="1511663" cy="3436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B5DF93-2BD9-4716-987D-9752E52515BA}"/>
              </a:ext>
            </a:extLst>
          </p:cNvPr>
          <p:cNvSpPr/>
          <p:nvPr/>
        </p:nvSpPr>
        <p:spPr>
          <a:xfrm>
            <a:off x="6354320" y="4004691"/>
            <a:ext cx="1519844" cy="37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C5336-1ECB-4201-A999-473D7FF75192}"/>
              </a:ext>
            </a:extLst>
          </p:cNvPr>
          <p:cNvSpPr/>
          <p:nvPr/>
        </p:nvSpPr>
        <p:spPr>
          <a:xfrm>
            <a:off x="6329167" y="4520852"/>
            <a:ext cx="1544997" cy="3626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2273F7-DAD3-43FE-AF3F-1989B49B75A1}"/>
              </a:ext>
            </a:extLst>
          </p:cNvPr>
          <p:cNvSpPr/>
          <p:nvPr/>
        </p:nvSpPr>
        <p:spPr>
          <a:xfrm>
            <a:off x="8628770" y="1656255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DDE9D6-2DF8-4749-B815-FB9C0F9E6E0F}"/>
              </a:ext>
            </a:extLst>
          </p:cNvPr>
          <p:cNvSpPr/>
          <p:nvPr/>
        </p:nvSpPr>
        <p:spPr>
          <a:xfrm>
            <a:off x="8628770" y="2150499"/>
            <a:ext cx="1500529" cy="3749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5EA323-1EBD-474C-9160-CE4FF3C71AE4}"/>
              </a:ext>
            </a:extLst>
          </p:cNvPr>
          <p:cNvSpPr/>
          <p:nvPr/>
        </p:nvSpPr>
        <p:spPr>
          <a:xfrm>
            <a:off x="8628769" y="2683417"/>
            <a:ext cx="1500529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 Test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9EEDD0D-FBC2-4330-B123-A097C6DC5E70}"/>
              </a:ext>
            </a:extLst>
          </p:cNvPr>
          <p:cNvSpPr/>
          <p:nvPr/>
        </p:nvSpPr>
        <p:spPr>
          <a:xfrm>
            <a:off x="8591107" y="3177662"/>
            <a:ext cx="1553650" cy="3576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BA17E0-02F0-4421-A67A-65617D8794AF}"/>
              </a:ext>
            </a:extLst>
          </p:cNvPr>
          <p:cNvSpPr/>
          <p:nvPr/>
        </p:nvSpPr>
        <p:spPr>
          <a:xfrm>
            <a:off x="8604547" y="3710579"/>
            <a:ext cx="1519844" cy="449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E7B161-B8DB-4E55-8F58-9B854DAA6870}"/>
              </a:ext>
            </a:extLst>
          </p:cNvPr>
          <p:cNvSpPr txBox="1"/>
          <p:nvPr/>
        </p:nvSpPr>
        <p:spPr>
          <a:xfrm>
            <a:off x="2151590" y="11906"/>
            <a:ext cx="15165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23B2607-D9D2-4620-8BCC-A906A84BF95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653295" y="1173629"/>
            <a:ext cx="181980" cy="2632832"/>
          </a:xfrm>
          <a:prstGeom prst="bentConnector4">
            <a:avLst>
              <a:gd name="adj1" fmla="val -125618"/>
              <a:gd name="adj2" fmla="val 100184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7BF05CA-C46F-4B71-B07C-77D6AF4CFC28}"/>
              </a:ext>
            </a:extLst>
          </p:cNvPr>
          <p:cNvCxnSpPr>
            <a:cxnSpLocks/>
          </p:cNvCxnSpPr>
          <p:nvPr/>
        </p:nvCxnSpPr>
        <p:spPr>
          <a:xfrm>
            <a:off x="457200" y="2489960"/>
            <a:ext cx="4441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7269F84-F7EA-4912-9380-4B2D17A3CF1D}"/>
              </a:ext>
            </a:extLst>
          </p:cNvPr>
          <p:cNvCxnSpPr>
            <a:cxnSpLocks/>
            <a:stCxn id="5" idx="1"/>
            <a:endCxn id="102" idx="1"/>
          </p:cNvCxnSpPr>
          <p:nvPr/>
        </p:nvCxnSpPr>
        <p:spPr>
          <a:xfrm rot="10800000" flipH="1" flipV="1">
            <a:off x="5944752" y="1218206"/>
            <a:ext cx="384413" cy="3975855"/>
          </a:xfrm>
          <a:prstGeom prst="bentConnector3">
            <a:avLst>
              <a:gd name="adj1" fmla="val -594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DF2B05-E83E-42B3-B93B-6ED7C8555B4C}"/>
              </a:ext>
            </a:extLst>
          </p:cNvPr>
          <p:cNvCxnSpPr>
            <a:cxnSpLocks/>
            <a:endCxn id="282" idx="1"/>
          </p:cNvCxnSpPr>
          <p:nvPr/>
        </p:nvCxnSpPr>
        <p:spPr>
          <a:xfrm>
            <a:off x="5742733" y="1837014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41B6A8-4E65-431A-B742-94B08693DE7F}"/>
              </a:ext>
            </a:extLst>
          </p:cNvPr>
          <p:cNvCxnSpPr>
            <a:cxnSpLocks/>
            <a:endCxn id="289" idx="1"/>
          </p:cNvCxnSpPr>
          <p:nvPr/>
        </p:nvCxnSpPr>
        <p:spPr>
          <a:xfrm>
            <a:off x="5742733" y="2303529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CAFC93-419F-4ECF-8B25-91300CC7429A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5742733" y="2753497"/>
            <a:ext cx="619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0251548-D698-4349-B0A0-7F5D82730C77}"/>
              </a:ext>
            </a:extLst>
          </p:cNvPr>
          <p:cNvCxnSpPr>
            <a:cxnSpLocks/>
            <a:endCxn id="294" idx="1"/>
          </p:cNvCxnSpPr>
          <p:nvPr/>
        </p:nvCxnSpPr>
        <p:spPr>
          <a:xfrm flipV="1">
            <a:off x="5742733" y="3223461"/>
            <a:ext cx="619767" cy="1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2BDA488-814A-47FB-BCC9-1D987F68E7A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742733" y="3682871"/>
            <a:ext cx="627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551DF8D-D07D-48A1-BE4F-63B1331A48A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5742733" y="4192143"/>
            <a:ext cx="611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6F7753C-6C77-4833-BA53-2EAC10543C8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742733" y="4702178"/>
            <a:ext cx="5864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0A72018F-66C4-4821-80CF-BFD7A529120A}"/>
              </a:ext>
            </a:extLst>
          </p:cNvPr>
          <p:cNvCxnSpPr>
            <a:cxnSpLocks/>
            <a:stCxn id="8" idx="3"/>
            <a:endCxn id="2" idx="0"/>
          </p:cNvCxnSpPr>
          <p:nvPr/>
        </p:nvCxnSpPr>
        <p:spPr>
          <a:xfrm rot="5400000">
            <a:off x="3312110" y="-969019"/>
            <a:ext cx="180022" cy="3456050"/>
          </a:xfrm>
          <a:prstGeom prst="bentConnector3">
            <a:avLst>
              <a:gd name="adj1" fmla="val -12718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5BF636-D6B5-40C1-941E-30A429C77C82}"/>
              </a:ext>
            </a:extLst>
          </p:cNvPr>
          <p:cNvCxnSpPr/>
          <p:nvPr/>
        </p:nvCxnSpPr>
        <p:spPr>
          <a:xfrm>
            <a:off x="3977196" y="500420"/>
            <a:ext cx="0" cy="418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533583F-97C1-48B9-90B7-8A3FE51B6EFF}"/>
              </a:ext>
            </a:extLst>
          </p:cNvPr>
          <p:cNvSpPr/>
          <p:nvPr/>
        </p:nvSpPr>
        <p:spPr>
          <a:xfrm>
            <a:off x="858000" y="2951203"/>
            <a:ext cx="1444752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E600C0B-8ECF-40FF-A526-AD9DFE4E402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57200" y="1878004"/>
            <a:ext cx="404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3E260-5397-45C3-98AB-8D9A34F6F183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10144757" y="3356508"/>
            <a:ext cx="4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FC6E8-79D5-40CE-B171-A698CCF2BF35}"/>
              </a:ext>
            </a:extLst>
          </p:cNvPr>
          <p:cNvCxnSpPr>
            <a:cxnSpLocks/>
            <a:endCxn id="145" idx="3"/>
          </p:cNvCxnSpPr>
          <p:nvPr/>
        </p:nvCxnSpPr>
        <p:spPr>
          <a:xfrm flipH="1">
            <a:off x="10129298" y="2870869"/>
            <a:ext cx="50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5B0330-2109-4C44-846D-08F4A7F9354B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10073522" y="1843707"/>
            <a:ext cx="559036" cy="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5581D-D287-475F-8D91-5B583C1B1436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>
            <a:off x="10129299" y="2322095"/>
            <a:ext cx="503259" cy="1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BCF7F1-7AF2-4E05-85C6-25CA7B41E7C7}"/>
              </a:ext>
            </a:extLst>
          </p:cNvPr>
          <p:cNvCxnSpPr>
            <a:endCxn id="221" idx="1"/>
          </p:cNvCxnSpPr>
          <p:nvPr/>
        </p:nvCxnSpPr>
        <p:spPr>
          <a:xfrm>
            <a:off x="457200" y="3138655"/>
            <a:ext cx="400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C2DB18-1051-4811-8A72-140980296EBC}"/>
              </a:ext>
            </a:extLst>
          </p:cNvPr>
          <p:cNvCxnSpPr>
            <a:stCxn id="4" idx="2"/>
          </p:cNvCxnSpPr>
          <p:nvPr/>
        </p:nvCxnSpPr>
        <p:spPr>
          <a:xfrm>
            <a:off x="4226875" y="1476848"/>
            <a:ext cx="0" cy="5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79446F-59F3-49E4-9EF5-2B9953ADB9BA}"/>
              </a:ext>
            </a:extLst>
          </p:cNvPr>
          <p:cNvCxnSpPr>
            <a:cxnSpLocks/>
            <a:endCxn id="147" idx="3"/>
          </p:cNvCxnSpPr>
          <p:nvPr/>
        </p:nvCxnSpPr>
        <p:spPr>
          <a:xfrm flipH="1" flipV="1">
            <a:off x="10124391" y="3935412"/>
            <a:ext cx="508167" cy="1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F68ECE1-2448-4331-B5C8-5802006125CC}"/>
              </a:ext>
            </a:extLst>
          </p:cNvPr>
          <p:cNvCxnSpPr>
            <a:stCxn id="5" idx="3"/>
            <a:endCxn id="174" idx="3"/>
          </p:cNvCxnSpPr>
          <p:nvPr/>
        </p:nvCxnSpPr>
        <p:spPr>
          <a:xfrm flipH="1">
            <a:off x="10106463" y="1218207"/>
            <a:ext cx="311782" cy="3310185"/>
          </a:xfrm>
          <a:prstGeom prst="bentConnector3">
            <a:avLst>
              <a:gd name="adj1" fmla="val -73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3400148" y="501412"/>
            <a:ext cx="4592006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&amp; Maintenance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6479889" y="1388888"/>
            <a:ext cx="1600200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394794"/>
            <a:ext cx="16002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6522650" y="2185241"/>
            <a:ext cx="1444752" cy="37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6522649" y="278963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7967402" y="2372693"/>
            <a:ext cx="325401" cy="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6547402" y="4015622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6547402" y="4539689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6547402" y="5063756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15805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Backup/Restore-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9831" y="2738550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Custom </a:t>
            </a:r>
            <a:r>
              <a:rPr lang="en-US" sz="1200" u="sng" dirty="0">
                <a:solidFill>
                  <a:srgbClr val="FF0000"/>
                </a:solidFill>
              </a:rPr>
              <a:t>Back</a:t>
            </a:r>
            <a:r>
              <a:rPr lang="en-US" sz="1200" dirty="0">
                <a:solidFill>
                  <a:srgbClr val="FF0000"/>
                </a:solidFill>
              </a:rPr>
              <a:t>up/Restore status-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7205" y="4063106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80466" y="3434317"/>
            <a:ext cx="1497724" cy="478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700756" y="5296558"/>
            <a:ext cx="1443039" cy="388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700756" y="4854017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75171" y="5808232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82" name="Straight Arrow Connector 81"/>
          <p:cNvCxnSpPr>
            <a:cxnSpLocks/>
            <a:endCxn id="94" idx="1"/>
          </p:cNvCxnSpPr>
          <p:nvPr/>
        </p:nvCxnSpPr>
        <p:spPr>
          <a:xfrm flipH="1" flipV="1">
            <a:off x="7992154" y="4727141"/>
            <a:ext cx="339066" cy="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endCxn id="87" idx="3"/>
          </p:cNvCxnSpPr>
          <p:nvPr/>
        </p:nvCxnSpPr>
        <p:spPr>
          <a:xfrm flipH="1">
            <a:off x="7992154" y="4203074"/>
            <a:ext cx="305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65" idx="3"/>
          </p:cNvCxnSpPr>
          <p:nvPr/>
        </p:nvCxnSpPr>
        <p:spPr>
          <a:xfrm flipH="1" flipV="1">
            <a:off x="7967401" y="2977084"/>
            <a:ext cx="356677" cy="1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674829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327512" y="5993970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52" idx="1"/>
            <a:endCxn id="138" idx="1"/>
          </p:cNvCxnSpPr>
          <p:nvPr/>
        </p:nvCxnSpPr>
        <p:spPr>
          <a:xfrm flipV="1">
            <a:off x="327512" y="5490936"/>
            <a:ext cx="373244" cy="2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  <a:endCxn id="139" idx="1"/>
          </p:cNvCxnSpPr>
          <p:nvPr/>
        </p:nvCxnSpPr>
        <p:spPr>
          <a:xfrm flipV="1">
            <a:off x="417990" y="5033994"/>
            <a:ext cx="282766" cy="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9545" y="4301510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  <a:endCxn id="116" idx="1"/>
          </p:cNvCxnSpPr>
          <p:nvPr/>
        </p:nvCxnSpPr>
        <p:spPr>
          <a:xfrm>
            <a:off x="261383" y="3662245"/>
            <a:ext cx="319083" cy="1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70748" y="2968618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33250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B55BE7-6ABA-4919-B37E-1D9A04CB0B58}"/>
              </a:ext>
            </a:extLst>
          </p:cNvPr>
          <p:cNvCxnSpPr>
            <a:cxnSpLocks/>
            <a:stCxn id="2" idx="3"/>
            <a:endCxn id="156" idx="0"/>
          </p:cNvCxnSpPr>
          <p:nvPr/>
        </p:nvCxnSpPr>
        <p:spPr>
          <a:xfrm>
            <a:off x="7992154" y="781447"/>
            <a:ext cx="1748116" cy="795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C16575-88D1-424A-B772-55B8825D3BBE}"/>
              </a:ext>
            </a:extLst>
          </p:cNvPr>
          <p:cNvCxnSpPr>
            <a:cxnSpLocks/>
          </p:cNvCxnSpPr>
          <p:nvPr/>
        </p:nvCxnSpPr>
        <p:spPr>
          <a:xfrm>
            <a:off x="4381605" y="1061481"/>
            <a:ext cx="0" cy="29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1258C5-9157-4F45-9D45-9800009DD4EE}"/>
              </a:ext>
            </a:extLst>
          </p:cNvPr>
          <p:cNvCxnSpPr>
            <a:cxnSpLocks/>
            <a:stCxn id="2" idx="1"/>
            <a:endCxn id="41" idx="0"/>
          </p:cNvCxnSpPr>
          <p:nvPr/>
        </p:nvCxnSpPr>
        <p:spPr>
          <a:xfrm rot="10800000" flipV="1">
            <a:off x="1385882" y="781446"/>
            <a:ext cx="2014266" cy="613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5345B8-AB8E-4402-913C-C4EFEFF96FA6}"/>
              </a:ext>
            </a:extLst>
          </p:cNvPr>
          <p:cNvCxnSpPr>
            <a:stCxn id="40" idx="3"/>
            <a:endCxn id="95" idx="3"/>
          </p:cNvCxnSpPr>
          <p:nvPr/>
        </p:nvCxnSpPr>
        <p:spPr>
          <a:xfrm flipH="1">
            <a:off x="7992154" y="1668923"/>
            <a:ext cx="87935" cy="3582285"/>
          </a:xfrm>
          <a:prstGeom prst="bentConnector3">
            <a:avLst>
              <a:gd name="adj1" fmla="val -25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54F182-01DE-478F-991C-AC1FCCC1398F}"/>
              </a:ext>
            </a:extLst>
          </p:cNvPr>
          <p:cNvSpPr/>
          <p:nvPr/>
        </p:nvSpPr>
        <p:spPr>
          <a:xfrm>
            <a:off x="6319499" y="3988591"/>
            <a:ext cx="2294973" cy="18266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71CF0E-D295-464E-B274-353CA39193CD}"/>
              </a:ext>
            </a:extLst>
          </p:cNvPr>
          <p:cNvSpPr/>
          <p:nvPr/>
        </p:nvSpPr>
        <p:spPr>
          <a:xfrm>
            <a:off x="327512" y="4707135"/>
            <a:ext cx="2116200" cy="16163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C56538-D900-465D-BFAA-A8FC36DBDD20}"/>
              </a:ext>
            </a:extLst>
          </p:cNvPr>
          <p:cNvSpPr txBox="1"/>
          <p:nvPr/>
        </p:nvSpPr>
        <p:spPr>
          <a:xfrm rot="10800000" flipV="1">
            <a:off x="3125971" y="6002630"/>
            <a:ext cx="400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boxes do not display for TF SaaS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BD36E9-AD1A-4685-A861-5E1186DCF7CA}"/>
              </a:ext>
            </a:extLst>
          </p:cNvPr>
          <p:cNvSpPr/>
          <p:nvPr/>
        </p:nvSpPr>
        <p:spPr>
          <a:xfrm flipV="1">
            <a:off x="3027112" y="5993970"/>
            <a:ext cx="4682107" cy="7803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35116-73E2-429E-B497-5D92C5C66F6F}"/>
              </a:ext>
            </a:extLst>
          </p:cNvPr>
          <p:cNvSpPr/>
          <p:nvPr/>
        </p:nvSpPr>
        <p:spPr>
          <a:xfrm>
            <a:off x="8940170" y="1576448"/>
            <a:ext cx="1600200" cy="55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Configuration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CB191A3-F28C-44A8-A0D6-4704B050577D}"/>
              </a:ext>
            </a:extLst>
          </p:cNvPr>
          <p:cNvSpPr/>
          <p:nvPr/>
        </p:nvSpPr>
        <p:spPr>
          <a:xfrm>
            <a:off x="9057045" y="2333896"/>
            <a:ext cx="1366449" cy="3749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General Config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rgbClr val="FFC000"/>
                </a:solidFill>
              </a:rPr>
              <a:t>On/Off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1B04384-145F-4FE0-A80D-7D73F009E0C5}"/>
              </a:ext>
            </a:extLst>
          </p:cNvPr>
          <p:cNvCxnSpPr>
            <a:stCxn id="156" idx="3"/>
            <a:endCxn id="208" idx="3"/>
          </p:cNvCxnSpPr>
          <p:nvPr/>
        </p:nvCxnSpPr>
        <p:spPr>
          <a:xfrm flipH="1">
            <a:off x="10423494" y="1855340"/>
            <a:ext cx="116876" cy="666008"/>
          </a:xfrm>
          <a:prstGeom prst="bentConnector3">
            <a:avLst>
              <a:gd name="adj1" fmla="val -195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8900AA4-57DC-48F3-9350-F8E4115F5B2A}"/>
              </a:ext>
            </a:extLst>
          </p:cNvPr>
          <p:cNvSpPr/>
          <p:nvPr/>
        </p:nvSpPr>
        <p:spPr>
          <a:xfrm>
            <a:off x="6529791" y="3435317"/>
            <a:ext cx="1444752" cy="374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Logins &amp;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Permissions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E20EC-88DE-4B12-94F0-28DC862CA3D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7974543" y="3622769"/>
            <a:ext cx="318852" cy="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344F71-E4DD-4F59-A615-6C8CCEF00E07}"/>
              </a:ext>
            </a:extLst>
          </p:cNvPr>
          <p:cNvCxnSpPr>
            <a:cxnSpLocks/>
            <a:stCxn id="64" idx="1"/>
            <a:endCxn id="42" idx="1"/>
          </p:cNvCxnSpPr>
          <p:nvPr/>
        </p:nvCxnSpPr>
        <p:spPr>
          <a:xfrm rot="10800000" flipH="1" flipV="1">
            <a:off x="6522649" y="2372693"/>
            <a:ext cx="7141" cy="1250076"/>
          </a:xfrm>
          <a:prstGeom prst="bentConnector3">
            <a:avLst>
              <a:gd name="adj1" fmla="val -3201232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528550-EC77-413E-848A-FB55C67F515A}"/>
              </a:ext>
            </a:extLst>
          </p:cNvPr>
          <p:cNvSpPr/>
          <p:nvPr/>
        </p:nvSpPr>
        <p:spPr>
          <a:xfrm>
            <a:off x="3530008" y="1406176"/>
            <a:ext cx="1600200" cy="5577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5C861F-1166-4E19-B1E6-44D579DC3626}"/>
              </a:ext>
            </a:extLst>
          </p:cNvPr>
          <p:cNvSpPr/>
          <p:nvPr/>
        </p:nvSpPr>
        <p:spPr>
          <a:xfrm>
            <a:off x="3633145" y="2111621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Regulatory Bulletin level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052169-64D4-4AE7-B071-455C4B2B0518}"/>
              </a:ext>
            </a:extLst>
          </p:cNvPr>
          <p:cNvSpPr/>
          <p:nvPr/>
        </p:nvSpPr>
        <p:spPr>
          <a:xfrm>
            <a:off x="3646924" y="2603194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Locator Level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88B3D6-EB3F-474C-A26E-047CDF3AA3CE}"/>
              </a:ext>
            </a:extLst>
          </p:cNvPr>
          <p:cNvSpPr/>
          <p:nvPr/>
        </p:nvSpPr>
        <p:spPr>
          <a:xfrm>
            <a:off x="3617991" y="3107796"/>
            <a:ext cx="1473685" cy="3488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Level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7ABFE-85D0-4029-BC4A-C950A2AD89A8}"/>
              </a:ext>
            </a:extLst>
          </p:cNvPr>
          <p:cNvSpPr/>
          <p:nvPr/>
        </p:nvSpPr>
        <p:spPr>
          <a:xfrm>
            <a:off x="3654124" y="3826882"/>
            <a:ext cx="1454963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E87AE7-E011-4139-9507-5D392E1A53F7}"/>
              </a:ext>
            </a:extLst>
          </p:cNvPr>
          <p:cNvSpPr/>
          <p:nvPr/>
        </p:nvSpPr>
        <p:spPr>
          <a:xfrm>
            <a:off x="3645522" y="4370179"/>
            <a:ext cx="1444752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Update</a:t>
            </a:r>
            <a:br>
              <a:rPr lang="en-US" sz="1200" dirty="0"/>
            </a:br>
            <a:r>
              <a:rPr lang="en-US" sz="1200" dirty="0"/>
              <a:t>Status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3E6793-AC90-44CF-BF19-30A267D33DEB}"/>
              </a:ext>
            </a:extLst>
          </p:cNvPr>
          <p:cNvCxnSpPr>
            <a:cxnSpLocks/>
            <a:stCxn id="47" idx="1"/>
            <a:endCxn id="52" idx="1"/>
          </p:cNvCxnSpPr>
          <p:nvPr/>
        </p:nvCxnSpPr>
        <p:spPr>
          <a:xfrm rot="10800000" flipH="1" flipV="1">
            <a:off x="3530008" y="1685067"/>
            <a:ext cx="115514" cy="2872563"/>
          </a:xfrm>
          <a:prstGeom prst="bentConnector3">
            <a:avLst>
              <a:gd name="adj1" fmla="val -197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E2EB82-3B2A-4ECB-8940-807A5E1B263A}"/>
              </a:ext>
            </a:extLst>
          </p:cNvPr>
          <p:cNvCxnSpPr>
            <a:cxnSpLocks/>
          </p:cNvCxnSpPr>
          <p:nvPr/>
        </p:nvCxnSpPr>
        <p:spPr>
          <a:xfrm>
            <a:off x="879118" y="2271474"/>
            <a:ext cx="26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375D75-DC0A-47C0-8251-0AFD4A43A20B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341697" y="2790646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C9A48D-A8EE-476D-B871-842CA2D1575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339063" y="3282218"/>
            <a:ext cx="278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348313-D8DA-4C2A-9D5B-A0FD2E9E443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348897" y="4014334"/>
            <a:ext cx="3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03CD24E-250B-4B67-9B48-3707E0377877}"/>
              </a:ext>
            </a:extLst>
          </p:cNvPr>
          <p:cNvSpPr/>
          <p:nvPr/>
        </p:nvSpPr>
        <p:spPr>
          <a:xfrm>
            <a:off x="3202792" y="3697714"/>
            <a:ext cx="2139751" cy="13648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5CF63-41A3-4B95-9133-D437BDA7B67B}"/>
              </a:ext>
            </a:extLst>
          </p:cNvPr>
          <p:cNvCxnSpPr>
            <a:endCxn id="48" idx="1"/>
          </p:cNvCxnSpPr>
          <p:nvPr/>
        </p:nvCxnSpPr>
        <p:spPr>
          <a:xfrm>
            <a:off x="3339063" y="2299073"/>
            <a:ext cx="29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FC14C-63A6-486B-AA18-1D22E97C806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279989" y="1061481"/>
            <a:ext cx="0" cy="32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B6A215-4CA5-4A05-9C04-8078FAF9F65D}"/>
              </a:ext>
            </a:extLst>
          </p:cNvPr>
          <p:cNvSpPr/>
          <p:nvPr/>
        </p:nvSpPr>
        <p:spPr>
          <a:xfrm>
            <a:off x="7996298" y="1334613"/>
            <a:ext cx="1600200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CAC10-9B27-4D22-878C-00906892E74C}"/>
              </a:ext>
            </a:extLst>
          </p:cNvPr>
          <p:cNvSpPr/>
          <p:nvPr/>
        </p:nvSpPr>
        <p:spPr>
          <a:xfrm>
            <a:off x="1397700" y="1334613"/>
            <a:ext cx="16002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28B2C-882C-4B70-8C69-8306A0FF0A33}"/>
              </a:ext>
            </a:extLst>
          </p:cNvPr>
          <p:cNvSpPr/>
          <p:nvPr/>
        </p:nvSpPr>
        <p:spPr>
          <a:xfrm>
            <a:off x="1591587" y="2259886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Quick Formulas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B286D-C040-4913-8AC0-E785C0B9952A}"/>
              </a:ext>
            </a:extLst>
          </p:cNvPr>
          <p:cNvSpPr/>
          <p:nvPr/>
        </p:nvSpPr>
        <p:spPr>
          <a:xfrm>
            <a:off x="1553148" y="2829439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4CE3B-D5E0-4FB9-9621-D7D56477B37C}"/>
              </a:ext>
            </a:extLst>
          </p:cNvPr>
          <p:cNvSpPr/>
          <p:nvPr/>
        </p:nvSpPr>
        <p:spPr>
          <a:xfrm>
            <a:off x="1553148" y="3495665"/>
            <a:ext cx="1444752" cy="3749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CBA95-F1F4-4213-A077-B6C70209E876}"/>
              </a:ext>
            </a:extLst>
          </p:cNvPr>
          <p:cNvSpPr/>
          <p:nvPr/>
        </p:nvSpPr>
        <p:spPr>
          <a:xfrm>
            <a:off x="8312747" y="2072434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58F4E-5CB6-4EB8-824C-FE33B75F5993}"/>
              </a:ext>
            </a:extLst>
          </p:cNvPr>
          <p:cNvSpPr/>
          <p:nvPr/>
        </p:nvSpPr>
        <p:spPr>
          <a:xfrm>
            <a:off x="8312747" y="2556599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974BC-9E8C-4CEC-8290-F5CDC83A2277}"/>
              </a:ext>
            </a:extLst>
          </p:cNvPr>
          <p:cNvSpPr/>
          <p:nvPr/>
        </p:nvSpPr>
        <p:spPr>
          <a:xfrm>
            <a:off x="8314771" y="3120761"/>
            <a:ext cx="1444752" cy="37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A29423-4325-4E4B-9964-630D47D0BEF9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H="1" flipV="1">
            <a:off x="1397700" y="1614647"/>
            <a:ext cx="155448" cy="2068469"/>
          </a:xfrm>
          <a:prstGeom prst="bentConnector3">
            <a:avLst>
              <a:gd name="adj1" fmla="val -147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150685-9EC0-4FE9-837F-F405783A7C4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7996298" y="1614648"/>
            <a:ext cx="278714" cy="1743902"/>
          </a:xfrm>
          <a:prstGeom prst="bentConnector4">
            <a:avLst>
              <a:gd name="adj1" fmla="val -120243"/>
              <a:gd name="adj2" fmla="val 9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40F923-CB81-4121-8429-3DD38EBE0B68}"/>
              </a:ext>
            </a:extLst>
          </p:cNvPr>
          <p:cNvCxnSpPr>
            <a:endCxn id="10" idx="1"/>
          </p:cNvCxnSpPr>
          <p:nvPr/>
        </p:nvCxnSpPr>
        <p:spPr>
          <a:xfrm>
            <a:off x="1168079" y="2447338"/>
            <a:ext cx="42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5F7264-57A0-48F2-8F20-6E831D85E97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62885" y="3016891"/>
            <a:ext cx="390263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B35064-ECAB-4702-A4A0-B62B8ADD83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679184" y="2259886"/>
            <a:ext cx="633563" cy="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A28892-F6EB-4D7E-B0DF-32D4E65E3064}"/>
              </a:ext>
            </a:extLst>
          </p:cNvPr>
          <p:cNvCxnSpPr/>
          <p:nvPr/>
        </p:nvCxnSpPr>
        <p:spPr>
          <a:xfrm>
            <a:off x="7679184" y="2829439"/>
            <a:ext cx="595828" cy="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EC8B7D1-E00E-44B7-B5FC-4B71FBA0B3F0}"/>
              </a:ext>
            </a:extLst>
          </p:cNvPr>
          <p:cNvSpPr/>
          <p:nvPr/>
        </p:nvSpPr>
        <p:spPr>
          <a:xfrm>
            <a:off x="4127940" y="578694"/>
            <a:ext cx="2496312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E77D580-B895-4465-AEAA-5E6DFDAA3D1E}"/>
              </a:ext>
            </a:extLst>
          </p:cNvPr>
          <p:cNvCxnSpPr>
            <a:cxnSpLocks/>
            <a:stCxn id="53" idx="3"/>
            <a:endCxn id="2" idx="0"/>
          </p:cNvCxnSpPr>
          <p:nvPr/>
        </p:nvCxnSpPr>
        <p:spPr>
          <a:xfrm>
            <a:off x="6624252" y="850992"/>
            <a:ext cx="2172146" cy="483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2A1683-D8E6-42F8-8EF2-09C39565741D}"/>
              </a:ext>
            </a:extLst>
          </p:cNvPr>
          <p:cNvCxnSpPr>
            <a:stCxn id="53" idx="2"/>
          </p:cNvCxnSpPr>
          <p:nvPr/>
        </p:nvCxnSpPr>
        <p:spPr>
          <a:xfrm>
            <a:off x="5376096" y="1123289"/>
            <a:ext cx="3772" cy="21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F18F075-D7B3-4EF5-875A-F3B8C7C1640D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867860" y="850991"/>
            <a:ext cx="2260081" cy="4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6D2384-8507-41A7-9D43-3C672E1AC522}"/>
              </a:ext>
            </a:extLst>
          </p:cNvPr>
          <p:cNvSpPr/>
          <p:nvPr/>
        </p:nvSpPr>
        <p:spPr>
          <a:xfrm>
            <a:off x="4643021" y="29526"/>
            <a:ext cx="1464816" cy="5445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1A5BD-6E10-4167-935D-957C2342D140}"/>
              </a:ext>
            </a:extLst>
          </p:cNvPr>
          <p:cNvSpPr/>
          <p:nvPr/>
        </p:nvSpPr>
        <p:spPr>
          <a:xfrm>
            <a:off x="3987209" y="4398496"/>
            <a:ext cx="511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Note: The links within the dotted</a:t>
            </a:r>
          </a:p>
          <a:p>
            <a:r>
              <a:rPr lang="en-US" dirty="0"/>
              <a:t> boxes do not display for TF SaaS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6D5E5B-DBD8-4983-B4AA-E6B424029A7C}"/>
              </a:ext>
            </a:extLst>
          </p:cNvPr>
          <p:cNvSpPr/>
          <p:nvPr/>
        </p:nvSpPr>
        <p:spPr>
          <a:xfrm>
            <a:off x="3848986" y="4157717"/>
            <a:ext cx="4327451" cy="11479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525409" y="81271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25096" y="2074743"/>
            <a:ext cx="1600200" cy="5577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6" y="2064025"/>
            <a:ext cx="1600200" cy="5577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116156" y="3146861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123485" y="3859619"/>
            <a:ext cx="1491585" cy="3574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600200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4475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38391" y="2981494"/>
            <a:ext cx="1452522" cy="338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098417" y="1981671"/>
            <a:ext cx="1600200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444752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944376" y="2064025"/>
            <a:ext cx="1706007" cy="536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536589" y="1990978"/>
            <a:ext cx="1600200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17864" y="2959409"/>
            <a:ext cx="1444752" cy="374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825296" y="2353635"/>
            <a:ext cx="123102" cy="32063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87420" y="3342348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366000" y="2321575"/>
            <a:ext cx="161851" cy="238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 flipV="1">
            <a:off x="7210552" y="3819777"/>
            <a:ext cx="317300" cy="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>
            <a:off x="7190913" y="3150872"/>
            <a:ext cx="311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</p:cNvCxnSpPr>
          <p:nvPr/>
        </p:nvCxnSpPr>
        <p:spPr>
          <a:xfrm>
            <a:off x="9120628" y="2321576"/>
            <a:ext cx="622839" cy="1506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endCxn id="39" idx="3"/>
          </p:cNvCxnSpPr>
          <p:nvPr/>
        </p:nvCxnSpPr>
        <p:spPr>
          <a:xfrm flipH="1">
            <a:off x="9162616" y="3138197"/>
            <a:ext cx="528316" cy="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endCxn id="38" idx="3"/>
          </p:cNvCxnSpPr>
          <p:nvPr/>
        </p:nvCxnSpPr>
        <p:spPr>
          <a:xfrm flipH="1">
            <a:off x="9215151" y="3819776"/>
            <a:ext cx="528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</p:cNvCxnSpPr>
          <p:nvPr/>
        </p:nvCxnSpPr>
        <p:spPr>
          <a:xfrm rot="16200000" flipH="1">
            <a:off x="4141020" y="3257450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F2DC4F-38BD-40DD-93EF-4CF7D596EDD5}"/>
              </a:ext>
            </a:extLst>
          </p:cNvPr>
          <p:cNvCxnSpPr>
            <a:cxnSpLocks/>
          </p:cNvCxnSpPr>
          <p:nvPr/>
        </p:nvCxnSpPr>
        <p:spPr>
          <a:xfrm>
            <a:off x="6782668" y="1208621"/>
            <a:ext cx="3977481" cy="71235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1025196" y="1260383"/>
            <a:ext cx="2461852" cy="81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/>
          <p:nvPr/>
        </p:nvCxnSpPr>
        <p:spPr>
          <a:xfrm>
            <a:off x="2884836" y="1260382"/>
            <a:ext cx="0" cy="72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1629D0-28A0-4BD9-BBC1-E9A99A780BE5}"/>
              </a:ext>
            </a:extLst>
          </p:cNvPr>
          <p:cNvCxnSpPr>
            <a:cxnSpLocks/>
          </p:cNvCxnSpPr>
          <p:nvPr/>
        </p:nvCxnSpPr>
        <p:spPr>
          <a:xfrm>
            <a:off x="4367814" y="1573105"/>
            <a:ext cx="0" cy="49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217C96-CE07-4F9B-B9D5-55386EB85C20}"/>
              </a:ext>
            </a:extLst>
          </p:cNvPr>
          <p:cNvCxnSpPr>
            <a:endCxn id="37" idx="0"/>
          </p:cNvCxnSpPr>
          <p:nvPr/>
        </p:nvCxnSpPr>
        <p:spPr>
          <a:xfrm>
            <a:off x="8336689" y="1187334"/>
            <a:ext cx="0" cy="8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</p:cNvCxnSpPr>
          <p:nvPr/>
        </p:nvCxnSpPr>
        <p:spPr>
          <a:xfrm>
            <a:off x="11752546" y="2310576"/>
            <a:ext cx="50650" cy="731074"/>
          </a:xfrm>
          <a:prstGeom prst="bentConnector3">
            <a:avLst>
              <a:gd name="adj1" fmla="val 551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D4B7A1-C831-48E9-9473-E26F7410E400}"/>
              </a:ext>
            </a:extLst>
          </p:cNvPr>
          <p:cNvSpPr/>
          <p:nvPr/>
        </p:nvSpPr>
        <p:spPr>
          <a:xfrm>
            <a:off x="2100620" y="4565665"/>
            <a:ext cx="1547139" cy="388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Reciprocal Override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267149-382D-43C8-B1C3-0FF6523FBA4E}"/>
              </a:ext>
            </a:extLst>
          </p:cNvPr>
          <p:cNvSpPr/>
          <p:nvPr/>
        </p:nvSpPr>
        <p:spPr>
          <a:xfrm>
            <a:off x="9032918" y="302269"/>
            <a:ext cx="1600200" cy="55778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D8B8E9-EBDD-4E6B-A8DA-F96C76D38D67}"/>
              </a:ext>
            </a:extLst>
          </p:cNvPr>
          <p:cNvSpPr/>
          <p:nvPr/>
        </p:nvSpPr>
        <p:spPr>
          <a:xfrm>
            <a:off x="1086747" y="419112"/>
            <a:ext cx="1600200" cy="5577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6B647C3-265A-4A66-B1CF-C8DE40F710F4}"/>
              </a:ext>
            </a:extLst>
          </p:cNvPr>
          <p:cNvCxnSpPr>
            <a:cxnSpLocks/>
          </p:cNvCxnSpPr>
          <p:nvPr/>
        </p:nvCxnSpPr>
        <p:spPr>
          <a:xfrm flipV="1">
            <a:off x="6782668" y="547107"/>
            <a:ext cx="2242267" cy="400959"/>
          </a:xfrm>
          <a:prstGeom prst="bentConnector3">
            <a:avLst>
              <a:gd name="adj1" fmla="val -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9540650-8F7B-44B1-AC53-93A69339D9BE}"/>
              </a:ext>
            </a:extLst>
          </p:cNvPr>
          <p:cNvCxnSpPr>
            <a:cxnSpLocks/>
          </p:cNvCxnSpPr>
          <p:nvPr/>
        </p:nvCxnSpPr>
        <p:spPr>
          <a:xfrm rot="10800000">
            <a:off x="2686947" y="491374"/>
            <a:ext cx="974706" cy="456286"/>
          </a:xfrm>
          <a:prstGeom prst="bentConnector3">
            <a:avLst>
              <a:gd name="adj1" fmla="val -40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1448574-77B3-4B91-BB92-9DB443A0E184}"/>
              </a:ext>
            </a:extLst>
          </p:cNvPr>
          <p:cNvCxnSpPr>
            <a:stCxn id="8" idx="3"/>
            <a:endCxn id="148" idx="3"/>
          </p:cNvCxnSpPr>
          <p:nvPr/>
        </p:nvCxnSpPr>
        <p:spPr>
          <a:xfrm flipH="1">
            <a:off x="3647759" y="2342917"/>
            <a:ext cx="37177" cy="2417245"/>
          </a:xfrm>
          <a:prstGeom prst="bentConnector3">
            <a:avLst>
              <a:gd name="adj1" fmla="val -614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626244-3FDB-439B-AB93-AF31AE34EE6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615070" y="4017292"/>
            <a:ext cx="374788" cy="2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7BC2F-167B-4D7F-B724-2BAFA8930D18}"/>
              </a:ext>
            </a:extLst>
          </p:cNvPr>
          <p:cNvCxnSpPr/>
          <p:nvPr/>
        </p:nvCxnSpPr>
        <p:spPr>
          <a:xfrm>
            <a:off x="6458984" y="1589156"/>
            <a:ext cx="0" cy="45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0BD8B77-CF32-4E1F-911C-231FBE13178B}"/>
              </a:ext>
            </a:extLst>
          </p:cNvPr>
          <p:cNvSpPr/>
          <p:nvPr/>
        </p:nvSpPr>
        <p:spPr>
          <a:xfrm>
            <a:off x="3391726" y="947660"/>
            <a:ext cx="4805963" cy="5505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 (Part 1)</a:t>
            </a:r>
          </a:p>
        </p:txBody>
      </p: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1830036" y="2724899"/>
            <a:ext cx="1027937" cy="801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2"/>
                </a:solidFill>
              </a:rPr>
              <a:t>Paument</a:t>
            </a:r>
            <a:r>
              <a:rPr lang="en-US" sz="1100" dirty="0">
                <a:solidFill>
                  <a:schemeClr val="bg2"/>
                </a:solidFill>
              </a:rPr>
              <a:t> Ov</a:t>
            </a:r>
            <a:r>
              <a:rPr lang="en-US" sz="1200" b="1" dirty="0">
                <a:solidFill>
                  <a:schemeClr val="bg2"/>
                </a:solidFill>
              </a:rPr>
              <a:t>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93970" y="3913460"/>
            <a:ext cx="1022372" cy="6377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518306"/>
            <a:ext cx="1078992" cy="749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46042" y="3454962"/>
            <a:ext cx="1227837" cy="681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126714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27193" y="3550254"/>
            <a:ext cx="1143418" cy="7052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039570" y="2677456"/>
            <a:ext cx="1158611" cy="7046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2767828" y="4195381"/>
            <a:ext cx="251905" cy="12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27" idx="3"/>
          </p:cNvCxnSpPr>
          <p:nvPr/>
        </p:nvCxnSpPr>
        <p:spPr>
          <a:xfrm flipH="1" flipV="1">
            <a:off x="5563884" y="2968471"/>
            <a:ext cx="259400" cy="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>
            <a:off x="8800076" y="2279468"/>
            <a:ext cx="173803" cy="1516347"/>
          </a:xfrm>
          <a:prstGeom prst="bentConnector3">
            <a:avLst>
              <a:gd name="adj1" fmla="val 2315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133730" y="2313299"/>
            <a:ext cx="414283" cy="2579864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284746" y="3550904"/>
            <a:ext cx="2641586" cy="42931"/>
          </a:xfrm>
          <a:prstGeom prst="bentConnector4">
            <a:avLst>
              <a:gd name="adj1" fmla="val -2578"/>
              <a:gd name="adj2" fmla="val 63248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70611" y="2321576"/>
            <a:ext cx="27570" cy="1581283"/>
          </a:xfrm>
          <a:prstGeom prst="bentConnector3">
            <a:avLst>
              <a:gd name="adj1" fmla="val -8291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E62A85-8CD5-4270-9EB8-2E171CDD32AD}"/>
              </a:ext>
            </a:extLst>
          </p:cNvPr>
          <p:cNvSpPr txBox="1"/>
          <p:nvPr/>
        </p:nvSpPr>
        <p:spPr>
          <a:xfrm>
            <a:off x="659219" y="341989"/>
            <a:ext cx="246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Section usage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28813" y="1031605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62854" y="4441534"/>
            <a:ext cx="1727133" cy="922360"/>
          </a:xfrm>
          <a:prstGeom prst="bentConnector3">
            <a:avLst>
              <a:gd name="adj1" fmla="val 10113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72" y="4916575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</p:cNvCxnSpPr>
          <p:nvPr/>
        </p:nvCxnSpPr>
        <p:spPr>
          <a:xfrm rot="5400000">
            <a:off x="2710567" y="4651270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4592" y="3551199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724038" y="4017802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612487" y="4195381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71957" y="4636897"/>
            <a:ext cx="1766699" cy="455835"/>
          </a:xfrm>
          <a:prstGeom prst="bentConnector3">
            <a:avLst>
              <a:gd name="adj1" fmla="val 9935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</p:cNvCxnSpPr>
          <p:nvPr/>
        </p:nvCxnSpPr>
        <p:spPr>
          <a:xfrm flipH="1" flipV="1">
            <a:off x="7115885" y="2772102"/>
            <a:ext cx="312682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11275649" y="2747294"/>
            <a:ext cx="247870" cy="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23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5855" y="3364311"/>
            <a:ext cx="4198340" cy="1744555"/>
          </a:xfrm>
          <a:prstGeom prst="bentConnector3">
            <a:avLst>
              <a:gd name="adj1" fmla="val 3654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AC160C25-276B-472A-ADB1-75A53A362E80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 flipV="1">
            <a:off x="5997697" y="2750536"/>
            <a:ext cx="3932689" cy="1687678"/>
          </a:xfrm>
          <a:prstGeom prst="bentConnector3">
            <a:avLst>
              <a:gd name="adj1" fmla="val 5811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FD5C54C2-11A8-4707-A09C-32D3A88DEF6F}"/>
              </a:ext>
            </a:extLst>
          </p:cNvPr>
          <p:cNvCxnSpPr>
            <a:cxnSpLocks/>
          </p:cNvCxnSpPr>
          <p:nvPr/>
        </p:nvCxnSpPr>
        <p:spPr>
          <a:xfrm rot="10800000">
            <a:off x="2904246" y="2895872"/>
            <a:ext cx="3262979" cy="1549834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2F6C23-762E-438C-AFD9-C78D206E8394}"/>
              </a:ext>
            </a:extLst>
          </p:cNvPr>
          <p:cNvCxnSpPr/>
          <p:nvPr/>
        </p:nvCxnSpPr>
        <p:spPr>
          <a:xfrm flipH="1">
            <a:off x="7198181" y="2794001"/>
            <a:ext cx="23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or: Elbow 450">
            <a:extLst>
              <a:ext uri="{FF2B5EF4-FFF2-40B4-BE49-F238E27FC236}">
                <a16:creationId xmlns:a16="http://schemas.microsoft.com/office/drawing/2014/main" id="{0961DF8C-EB5D-4636-939D-36BE5C9961AD}"/>
              </a:ext>
            </a:extLst>
          </p:cNvPr>
          <p:cNvCxnSpPr>
            <a:cxnSpLocks/>
          </p:cNvCxnSpPr>
          <p:nvPr/>
        </p:nvCxnSpPr>
        <p:spPr>
          <a:xfrm rot="10800000">
            <a:off x="7198181" y="3073533"/>
            <a:ext cx="2732204" cy="322908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1329DA31-985C-41C2-9895-90F40BA3E448}"/>
              </a:ext>
            </a:extLst>
          </p:cNvPr>
          <p:cNvCxnSpPr>
            <a:cxnSpLocks/>
          </p:cNvCxnSpPr>
          <p:nvPr/>
        </p:nvCxnSpPr>
        <p:spPr>
          <a:xfrm flipH="1">
            <a:off x="7198182" y="3313512"/>
            <a:ext cx="412564" cy="142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5B14DE7E-6358-48EA-BDF2-0A7E1B9E6B34}"/>
              </a:ext>
            </a:extLst>
          </p:cNvPr>
          <p:cNvCxnSpPr>
            <a:cxnSpLocks/>
          </p:cNvCxnSpPr>
          <p:nvPr/>
        </p:nvCxnSpPr>
        <p:spPr>
          <a:xfrm rot="10800000">
            <a:off x="7142197" y="2974797"/>
            <a:ext cx="2672075" cy="1017606"/>
          </a:xfrm>
          <a:prstGeom prst="bentConnector3">
            <a:avLst>
              <a:gd name="adj1" fmla="val 157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A2EDD050-7596-42F6-8357-5BFF95580E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7127" y="4365073"/>
            <a:ext cx="925659" cy="635073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61AA45-CA2E-45EF-BE69-45480CA5EE41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within  Customization , Location &amp; Tax Calculation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04E010-9D0D-43C5-A066-BADD20C43B6C}"/>
              </a:ext>
            </a:extLst>
          </p:cNvPr>
          <p:cNvSpPr/>
          <p:nvPr/>
        </p:nvSpPr>
        <p:spPr>
          <a:xfrm>
            <a:off x="3560130" y="1052722"/>
            <a:ext cx="7579651" cy="49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</p:spTree>
    <p:extLst>
      <p:ext uri="{BB962C8B-B14F-4D97-AF65-F5344CB8AC3E}">
        <p14:creationId xmlns:p14="http://schemas.microsoft.com/office/powerpoint/2010/main" val="175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407623" y="4425330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374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36707" y="3052361"/>
            <a:ext cx="1120799" cy="10011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73639" y="4482750"/>
            <a:ext cx="102237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3434498" y="1021414"/>
            <a:ext cx="1748643" cy="549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393675"/>
            <a:ext cx="1078992" cy="874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11016" y="2951990"/>
            <a:ext cx="1130309" cy="6817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234058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103088" y="3200499"/>
            <a:ext cx="1079900" cy="8635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011396" y="2677457"/>
            <a:ext cx="1186785" cy="3660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61" name="Straight Arrow Connector 60"/>
          <p:cNvCxnSpPr>
            <a:cxnSpLocks/>
            <a:endCxn id="5" idx="3"/>
          </p:cNvCxnSpPr>
          <p:nvPr/>
        </p:nvCxnSpPr>
        <p:spPr>
          <a:xfrm flipH="1">
            <a:off x="1411225" y="4675775"/>
            <a:ext cx="246137" cy="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6" idx="3"/>
          </p:cNvCxnSpPr>
          <p:nvPr/>
        </p:nvCxnSpPr>
        <p:spPr>
          <a:xfrm flipH="1">
            <a:off x="1376553" y="3961109"/>
            <a:ext cx="275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10" idx="3"/>
          </p:cNvCxnSpPr>
          <p:nvPr/>
        </p:nvCxnSpPr>
        <p:spPr>
          <a:xfrm flipH="1" flipV="1">
            <a:off x="2857506" y="3552941"/>
            <a:ext cx="170718" cy="30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26" idx="3"/>
          </p:cNvCxnSpPr>
          <p:nvPr/>
        </p:nvCxnSpPr>
        <p:spPr>
          <a:xfrm flipH="1">
            <a:off x="5645855" y="3796772"/>
            <a:ext cx="29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 flipH="1" flipV="1">
            <a:off x="5573164" y="3101625"/>
            <a:ext cx="248198" cy="1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39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8874DF-F20F-4D9D-A0F6-D8932D64CDA9}"/>
              </a:ext>
            </a:extLst>
          </p:cNvPr>
          <p:cNvCxnSpPr>
            <a:cxnSpLocks/>
          </p:cNvCxnSpPr>
          <p:nvPr/>
        </p:nvCxnSpPr>
        <p:spPr>
          <a:xfrm>
            <a:off x="8768407" y="2288766"/>
            <a:ext cx="41249" cy="1013375"/>
          </a:xfrm>
          <a:prstGeom prst="bentConnector3">
            <a:avLst>
              <a:gd name="adj1" fmla="val 14532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FDF628-F94F-411B-BADD-FAE5A3B0F45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52951" y="2249931"/>
            <a:ext cx="85278" cy="2858936"/>
          </a:xfrm>
          <a:prstGeom prst="bentConnector4">
            <a:avLst>
              <a:gd name="adj1" fmla="val -268064"/>
              <a:gd name="adj2" fmla="val 100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38AA5E-4779-4147-AD95-EEDED82518B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374535" y="2258731"/>
            <a:ext cx="44704" cy="3076573"/>
          </a:xfrm>
          <a:prstGeom prst="bentConnector4">
            <a:avLst>
              <a:gd name="adj1" fmla="val -511364"/>
              <a:gd name="adj2" fmla="val 10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9024A5-CAF2-47B7-82B0-5A4F016C4879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4241074" y="2313299"/>
            <a:ext cx="306939" cy="251754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9BB57CB-9C04-4E9B-BF00-52334F59857E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4315904" y="3519747"/>
            <a:ext cx="2579270" cy="42932"/>
          </a:xfrm>
          <a:prstGeom prst="bentConnector4">
            <a:avLst>
              <a:gd name="adj1" fmla="val -1411"/>
              <a:gd name="adj2" fmla="val 6324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6693EC4-5DD6-4DB0-9496-5DA99EFE4719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 flipH="1">
            <a:off x="7182988" y="2321576"/>
            <a:ext cx="15193" cy="1310720"/>
          </a:xfrm>
          <a:prstGeom prst="bentConnector3">
            <a:avLst>
              <a:gd name="adj1" fmla="val -15046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B9DADA9-B76E-4396-AEDC-4576CDD6DC79}"/>
              </a:ext>
            </a:extLst>
          </p:cNvPr>
          <p:cNvCxnSpPr>
            <a:stCxn id="19" idx="3"/>
            <a:endCxn id="32" idx="0"/>
          </p:cNvCxnSpPr>
          <p:nvPr/>
        </p:nvCxnSpPr>
        <p:spPr>
          <a:xfrm>
            <a:off x="5183141" y="1295961"/>
            <a:ext cx="3050643" cy="704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832493" y="3180589"/>
            <a:ext cx="1460870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9EDC22-EE1F-4289-8FE7-CBA61954D9CE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4217330" y="461998"/>
            <a:ext cx="735670" cy="559416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236282-F148-496F-A077-0A5B15FAE074}"/>
              </a:ext>
            </a:extLst>
          </p:cNvPr>
          <p:cNvSpPr/>
          <p:nvPr/>
        </p:nvSpPr>
        <p:spPr>
          <a:xfrm>
            <a:off x="9402863" y="1025913"/>
            <a:ext cx="2047276" cy="54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Configuration &amp;</a:t>
            </a:r>
            <a:br>
              <a:rPr lang="en-US" dirty="0"/>
            </a:br>
            <a:r>
              <a:rPr lang="en-US" dirty="0"/>
              <a:t>Reports</a:t>
            </a:r>
            <a:br>
              <a:rPr lang="en-US" dirty="0"/>
            </a:br>
            <a:endParaRPr 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5C40F00-2D12-4C17-B402-5FB5F50D39CE}"/>
              </a:ext>
            </a:extLst>
          </p:cNvPr>
          <p:cNvCxnSpPr>
            <a:stCxn id="2" idx="6"/>
            <a:endCxn id="178" idx="0"/>
          </p:cNvCxnSpPr>
          <p:nvPr/>
        </p:nvCxnSpPr>
        <p:spPr>
          <a:xfrm>
            <a:off x="6886575" y="461998"/>
            <a:ext cx="3539926" cy="56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C15F2AA3-B508-471C-B490-8AB64840DCE0}"/>
              </a:ext>
            </a:extLst>
          </p:cNvPr>
          <p:cNvCxnSpPr>
            <a:cxnSpLocks/>
          </p:cNvCxnSpPr>
          <p:nvPr/>
        </p:nvCxnSpPr>
        <p:spPr>
          <a:xfrm rot="5400000">
            <a:off x="5814127" y="1032599"/>
            <a:ext cx="1635524" cy="78606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FC6058B-48AC-406A-A70E-1D15FB4FAD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50863" y="4660767"/>
            <a:ext cx="1646871" cy="568640"/>
          </a:xfrm>
          <a:prstGeom prst="bentConnector3">
            <a:avLst>
              <a:gd name="adj1" fmla="val 10035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B1C0CFB-A89A-491C-9C54-F4D43E0D5F55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404957" y="3961109"/>
            <a:ext cx="2391054" cy="1807412"/>
          </a:xfrm>
          <a:prstGeom prst="bentConnector3">
            <a:avLst>
              <a:gd name="adj1" fmla="val 118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8AB0099-E8C7-4095-A748-A0EB874BFBF6}"/>
              </a:ext>
            </a:extLst>
          </p:cNvPr>
          <p:cNvCxnSpPr>
            <a:endCxn id="4" idx="3"/>
          </p:cNvCxnSpPr>
          <p:nvPr/>
        </p:nvCxnSpPr>
        <p:spPr>
          <a:xfrm flipH="1">
            <a:off x="1411225" y="3029366"/>
            <a:ext cx="240981" cy="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C0A9AC67-0BF8-4653-B330-4488AC5CEE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4682542"/>
            <a:ext cx="407623" cy="2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5042246"/>
            <a:ext cx="1036774" cy="478391"/>
          </a:xfrm>
          <a:prstGeom prst="rect">
            <a:avLst/>
          </a:prstGeom>
        </p:spPr>
      </p:pic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001895BA-2D74-401B-835E-550AE8B52607}"/>
              </a:ext>
            </a:extLst>
          </p:cNvPr>
          <p:cNvCxnSpPr>
            <a:cxnSpLocks/>
            <a:endCxn id="342" idx="3"/>
          </p:cNvCxnSpPr>
          <p:nvPr/>
        </p:nvCxnSpPr>
        <p:spPr>
          <a:xfrm rot="5400000">
            <a:off x="2710851" y="4636413"/>
            <a:ext cx="730190" cy="55986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F5F9DA19-B4E1-433D-B037-80E28F0CB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089" y="4326288"/>
            <a:ext cx="1532718" cy="506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D15B7D7-A842-4101-B2F1-37775A19D673}"/>
              </a:ext>
            </a:extLst>
          </p:cNvPr>
          <p:cNvCxnSpPr>
            <a:cxnSpLocks/>
          </p:cNvCxnSpPr>
          <p:nvPr/>
        </p:nvCxnSpPr>
        <p:spPr>
          <a:xfrm flipH="1">
            <a:off x="2807912" y="4761733"/>
            <a:ext cx="53719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42F1814-227F-4DEA-A8D1-B3CCE14E4048}"/>
              </a:ext>
            </a:extLst>
          </p:cNvPr>
          <p:cNvCxnSpPr>
            <a:cxnSpLocks/>
          </p:cNvCxnSpPr>
          <p:nvPr/>
        </p:nvCxnSpPr>
        <p:spPr>
          <a:xfrm flipV="1">
            <a:off x="6845253" y="4064092"/>
            <a:ext cx="0" cy="170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9CF4C14D-7E84-465A-91FE-E48371EE11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222" y="4362074"/>
            <a:ext cx="2312483" cy="418985"/>
          </a:xfrm>
          <a:prstGeom prst="bentConnector3">
            <a:avLst>
              <a:gd name="adj1" fmla="val 1014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052BFBA-AD82-4D23-8FF6-CAD6022ACE8D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98181" y="2857865"/>
            <a:ext cx="280724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35140BDB-72BD-4187-988F-9F399E98D2EF}"/>
              </a:ext>
            </a:extLst>
          </p:cNvPr>
          <p:cNvCxnSpPr>
            <a:stCxn id="161" idx="3"/>
            <a:endCxn id="162" idx="3"/>
          </p:cNvCxnSpPr>
          <p:nvPr/>
        </p:nvCxnSpPr>
        <p:spPr>
          <a:xfrm>
            <a:off x="11285229" y="2157349"/>
            <a:ext cx="12700" cy="17922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CE94582-AD98-4A3D-B51E-569A3AE28CA5}"/>
              </a:ext>
            </a:extLst>
          </p:cNvPr>
          <p:cNvCxnSpPr>
            <a:cxnSpLocks/>
          </p:cNvCxnSpPr>
          <p:nvPr/>
        </p:nvCxnSpPr>
        <p:spPr>
          <a:xfrm flipH="1">
            <a:off x="11242631" y="2765500"/>
            <a:ext cx="280888" cy="1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E866D1-D5A4-4F38-AF30-5556031CAA63}"/>
              </a:ext>
            </a:extLst>
          </p:cNvPr>
          <p:cNvCxnSpPr>
            <a:cxnSpLocks/>
            <a:endCxn id="163" idx="3"/>
          </p:cNvCxnSpPr>
          <p:nvPr/>
        </p:nvCxnSpPr>
        <p:spPr>
          <a:xfrm flipH="1">
            <a:off x="11293363" y="3352672"/>
            <a:ext cx="23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FFF282F3-88EF-4B35-AC76-47E158443D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9712" y="3302141"/>
            <a:ext cx="4303380" cy="1756195"/>
          </a:xfrm>
          <a:prstGeom prst="bentConnector3">
            <a:avLst>
              <a:gd name="adj1" fmla="val 557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3200FD5-5775-4470-A38D-9F7E83A5754F}"/>
              </a:ext>
            </a:extLst>
          </p:cNvPr>
          <p:cNvCxnSpPr>
            <a:cxnSpLocks/>
          </p:cNvCxnSpPr>
          <p:nvPr/>
        </p:nvCxnSpPr>
        <p:spPr>
          <a:xfrm flipH="1" flipV="1">
            <a:off x="2817830" y="3326607"/>
            <a:ext cx="798390" cy="42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9D1612-A91A-40F4-BA3B-7CA09BAE28F9}"/>
              </a:ext>
            </a:extLst>
          </p:cNvPr>
          <p:cNvSpPr txBox="1"/>
          <p:nvPr/>
        </p:nvSpPr>
        <p:spPr>
          <a:xfrm>
            <a:off x="263925" y="234386"/>
            <a:ext cx="301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Recent Usage Bold lines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Related Activities in dotted lines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C10C54-DFF9-43AE-8AC4-698C02E9BBBE}"/>
              </a:ext>
            </a:extLst>
          </p:cNvPr>
          <p:cNvCxnSpPr>
            <a:cxnSpLocks/>
          </p:cNvCxnSpPr>
          <p:nvPr/>
        </p:nvCxnSpPr>
        <p:spPr>
          <a:xfrm flipV="1">
            <a:off x="2793517" y="3661531"/>
            <a:ext cx="5745529" cy="936678"/>
          </a:xfrm>
          <a:prstGeom prst="bentConnector3">
            <a:avLst>
              <a:gd name="adj1" fmla="val 1005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B0D25C6-AA08-4791-9436-4D6F6979A9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712" y="2221363"/>
            <a:ext cx="12700" cy="2657616"/>
          </a:xfrm>
          <a:prstGeom prst="bentConnector4">
            <a:avLst>
              <a:gd name="adj1" fmla="val 2386047"/>
              <a:gd name="adj2" fmla="val 9953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01394D-1E29-410C-AD12-6612F04E6F7C}"/>
              </a:ext>
            </a:extLst>
          </p:cNvPr>
          <p:cNvCxnSpPr>
            <a:endCxn id="4" idx="1"/>
          </p:cNvCxnSpPr>
          <p:nvPr/>
        </p:nvCxnSpPr>
        <p:spPr>
          <a:xfrm>
            <a:off x="159488" y="3037053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4BD50C-E674-48C1-ADDB-8C33ED57E8B1}"/>
              </a:ext>
            </a:extLst>
          </p:cNvPr>
          <p:cNvCxnSpPr/>
          <p:nvPr/>
        </p:nvCxnSpPr>
        <p:spPr>
          <a:xfrm>
            <a:off x="159488" y="3777485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84B9D91-1E9F-4864-8337-0016DBAD77C2}"/>
              </a:ext>
            </a:extLst>
          </p:cNvPr>
          <p:cNvCxnSpPr>
            <a:stCxn id="25" idx="3"/>
            <a:endCxn id="27" idx="3"/>
          </p:cNvCxnSpPr>
          <p:nvPr/>
        </p:nvCxnSpPr>
        <p:spPr>
          <a:xfrm flipH="1">
            <a:off x="5563884" y="2279468"/>
            <a:ext cx="41655" cy="689003"/>
          </a:xfrm>
          <a:prstGeom prst="bentConnector3">
            <a:avLst>
              <a:gd name="adj1" fmla="val -370116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0454D932-43CE-4C06-A814-18129F04D298}"/>
              </a:ext>
            </a:extLst>
          </p:cNvPr>
          <p:cNvCxnSpPr>
            <a:cxnSpLocks/>
          </p:cNvCxnSpPr>
          <p:nvPr/>
        </p:nvCxnSpPr>
        <p:spPr>
          <a:xfrm flipV="1">
            <a:off x="5751738" y="2011808"/>
            <a:ext cx="1915754" cy="483553"/>
          </a:xfrm>
          <a:prstGeom prst="bentConnector3">
            <a:avLst>
              <a:gd name="adj1" fmla="val 1115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653BDF7-0391-4705-A0E8-695F4F48E763}"/>
              </a:ext>
            </a:extLst>
          </p:cNvPr>
          <p:cNvCxnSpPr>
            <a:cxnSpLocks/>
          </p:cNvCxnSpPr>
          <p:nvPr/>
        </p:nvCxnSpPr>
        <p:spPr>
          <a:xfrm rot="5400000">
            <a:off x="8668702" y="2593249"/>
            <a:ext cx="678413" cy="344503"/>
          </a:xfrm>
          <a:prstGeom prst="bentConnector3">
            <a:avLst>
              <a:gd name="adj1" fmla="val 985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6EB09B9A-3EF1-45A5-A3D0-40DAB99665AB}"/>
              </a:ext>
            </a:extLst>
          </p:cNvPr>
          <p:cNvCxnSpPr>
            <a:cxnSpLocks/>
          </p:cNvCxnSpPr>
          <p:nvPr/>
        </p:nvCxnSpPr>
        <p:spPr>
          <a:xfrm flipH="1">
            <a:off x="8819236" y="2466920"/>
            <a:ext cx="360925" cy="75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7D28A508-8774-480A-A74C-6DB35CBC40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3758" y="3511931"/>
            <a:ext cx="2449393" cy="565267"/>
          </a:xfrm>
          <a:prstGeom prst="bentConnector3">
            <a:avLst>
              <a:gd name="adj1" fmla="val 100789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Connector: Elbow 544">
            <a:extLst>
              <a:ext uri="{FF2B5EF4-FFF2-40B4-BE49-F238E27FC236}">
                <a16:creationId xmlns:a16="http://schemas.microsoft.com/office/drawing/2014/main" id="{A6E6E7F5-82A0-4CC7-953D-DDD69B4946FF}"/>
              </a:ext>
            </a:extLst>
          </p:cNvPr>
          <p:cNvCxnSpPr>
            <a:cxnSpLocks/>
          </p:cNvCxnSpPr>
          <p:nvPr/>
        </p:nvCxnSpPr>
        <p:spPr>
          <a:xfrm rot="10800000">
            <a:off x="4526331" y="2223592"/>
            <a:ext cx="21466" cy="2551380"/>
          </a:xfrm>
          <a:prstGeom prst="bentConnector3">
            <a:avLst>
              <a:gd name="adj1" fmla="val 116494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FFEC333-4059-46CB-BAEC-65B6803B1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1054" y="3649829"/>
            <a:ext cx="2552508" cy="186355"/>
          </a:xfrm>
          <a:prstGeom prst="bentConnector3">
            <a:avLst>
              <a:gd name="adj1" fmla="val 10331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B08456-2152-4A29-A64B-DB1183980A39}"/>
              </a:ext>
            </a:extLst>
          </p:cNvPr>
          <p:cNvCxnSpPr>
            <a:cxnSpLocks/>
          </p:cNvCxnSpPr>
          <p:nvPr/>
        </p:nvCxnSpPr>
        <p:spPr>
          <a:xfrm flipH="1">
            <a:off x="1286540" y="5039830"/>
            <a:ext cx="305496" cy="17012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5AAF663-BDA1-4050-A73F-4ED3BE440444}"/>
              </a:ext>
            </a:extLst>
          </p:cNvPr>
          <p:cNvCxnSpPr>
            <a:cxnSpLocks/>
          </p:cNvCxnSpPr>
          <p:nvPr/>
        </p:nvCxnSpPr>
        <p:spPr>
          <a:xfrm flipV="1">
            <a:off x="1374535" y="4191415"/>
            <a:ext cx="9622253" cy="1372178"/>
          </a:xfrm>
          <a:prstGeom prst="bentConnector3">
            <a:avLst>
              <a:gd name="adj1" fmla="val 10016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4D2062C2-FC75-4365-8BC9-CE44B134F3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6648" y="3554117"/>
            <a:ext cx="2725013" cy="394697"/>
          </a:xfrm>
          <a:prstGeom prst="bentConnector3">
            <a:avLst>
              <a:gd name="adj1" fmla="val 7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80F346E1-A78A-41FB-B5AB-AE91DEBFC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28269" y="3359421"/>
            <a:ext cx="870639" cy="282400"/>
          </a:xfrm>
          <a:prstGeom prst="bentConnector3">
            <a:avLst>
              <a:gd name="adj1" fmla="val 10007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C1FEE397-709C-435C-BE79-0D0F12EB790B}"/>
              </a:ext>
            </a:extLst>
          </p:cNvPr>
          <p:cNvCxnSpPr/>
          <p:nvPr/>
        </p:nvCxnSpPr>
        <p:spPr>
          <a:xfrm rot="10800000">
            <a:off x="4526548" y="2279468"/>
            <a:ext cx="112291" cy="1517304"/>
          </a:xfrm>
          <a:prstGeom prst="bentConnector3">
            <a:avLst>
              <a:gd name="adj1" fmla="val 18995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7EEC7C70-D737-4916-A38E-329DC21CAF16}"/>
              </a:ext>
            </a:extLst>
          </p:cNvPr>
          <p:cNvCxnSpPr>
            <a:stCxn id="164" idx="1"/>
          </p:cNvCxnSpPr>
          <p:nvPr/>
        </p:nvCxnSpPr>
        <p:spPr>
          <a:xfrm flipH="1">
            <a:off x="7176648" y="2750536"/>
            <a:ext cx="27537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1C609932-A8FA-4547-B72F-C2319750648F}"/>
              </a:ext>
            </a:extLst>
          </p:cNvPr>
          <p:cNvCxnSpPr>
            <a:cxnSpLocks/>
          </p:cNvCxnSpPr>
          <p:nvPr/>
        </p:nvCxnSpPr>
        <p:spPr>
          <a:xfrm rot="5400000">
            <a:off x="8050672" y="4491169"/>
            <a:ext cx="3524241" cy="361085"/>
          </a:xfrm>
          <a:prstGeom prst="bentConnector3">
            <a:avLst>
              <a:gd name="adj1" fmla="val -98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DD6DE2F-114D-48BB-85F6-B7EE80A4E460}"/>
              </a:ext>
            </a:extLst>
          </p:cNvPr>
          <p:cNvCxnSpPr>
            <a:cxnSpLocks/>
          </p:cNvCxnSpPr>
          <p:nvPr/>
        </p:nvCxnSpPr>
        <p:spPr>
          <a:xfrm>
            <a:off x="3616220" y="6485908"/>
            <a:ext cx="60671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9129888-EECF-4EAA-8477-18B86FE921EA}"/>
              </a:ext>
            </a:extLst>
          </p:cNvPr>
          <p:cNvCxnSpPr>
            <a:cxnSpLocks/>
          </p:cNvCxnSpPr>
          <p:nvPr/>
        </p:nvCxnSpPr>
        <p:spPr>
          <a:xfrm flipH="1">
            <a:off x="3638358" y="3326607"/>
            <a:ext cx="32417" cy="31593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1B4BA18A-3E13-4190-80D9-BDC035106A9F}"/>
              </a:ext>
            </a:extLst>
          </p:cNvPr>
          <p:cNvCxnSpPr>
            <a:cxnSpLocks/>
          </p:cNvCxnSpPr>
          <p:nvPr/>
        </p:nvCxnSpPr>
        <p:spPr>
          <a:xfrm flipV="1">
            <a:off x="6007395" y="3029367"/>
            <a:ext cx="4001" cy="2754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9DFE849-58AA-47EC-B7A0-8C82FFCCD220}"/>
              </a:ext>
            </a:extLst>
          </p:cNvPr>
          <p:cNvSpPr/>
          <p:nvPr/>
        </p:nvSpPr>
        <p:spPr>
          <a:xfrm>
            <a:off x="159488" y="225034"/>
            <a:ext cx="2939960" cy="932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344582" y="2071279"/>
            <a:ext cx="1074657" cy="3749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429252" y="2836836"/>
            <a:ext cx="981973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353679" y="4380544"/>
            <a:ext cx="1003602" cy="51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404957" y="3643671"/>
            <a:ext cx="971596" cy="63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410335" y="5108867"/>
            <a:ext cx="974271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759237" y="2062479"/>
            <a:ext cx="1078992" cy="4819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1753110" y="2795260"/>
            <a:ext cx="1049029" cy="756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1765005" y="3678865"/>
            <a:ext cx="1062856" cy="110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4526547" y="2092016"/>
            <a:ext cx="1078992" cy="374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4638838" y="3487763"/>
            <a:ext cx="1007017" cy="61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4571999" y="2794001"/>
            <a:ext cx="991885" cy="34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4548013" y="4530887"/>
            <a:ext cx="1078992" cy="737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7667492" y="2000576"/>
            <a:ext cx="1132584" cy="5577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7711016" y="2951990"/>
            <a:ext cx="1130309" cy="6817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3234058" y="2000576"/>
            <a:ext cx="1007016" cy="625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065598" y="2063244"/>
            <a:ext cx="1132583" cy="516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6039570" y="3557143"/>
            <a:ext cx="1143418" cy="8743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6104008" y="2677456"/>
            <a:ext cx="1094173" cy="7331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34FB33-30F3-4299-9134-89B900A6F663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881912" y="1308283"/>
            <a:ext cx="2683221" cy="7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823892-4F2E-4FED-A041-971B3D7E2E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98733" y="1343657"/>
            <a:ext cx="14240" cy="7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F1F753-575A-4AD2-B995-DE6E8E7A3CB4}"/>
              </a:ext>
            </a:extLst>
          </p:cNvPr>
          <p:cNvCxnSpPr/>
          <p:nvPr/>
        </p:nvCxnSpPr>
        <p:spPr>
          <a:xfrm>
            <a:off x="3616960" y="1570508"/>
            <a:ext cx="0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3344E9-0CE8-491E-A512-12FDE80B3A87}"/>
              </a:ext>
            </a:extLst>
          </p:cNvPr>
          <p:cNvCxnSpPr/>
          <p:nvPr/>
        </p:nvCxnSpPr>
        <p:spPr>
          <a:xfrm>
            <a:off x="4953000" y="1570508"/>
            <a:ext cx="0" cy="52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0F9A9B-1193-474E-AF16-2B39E98AE7FD}"/>
              </a:ext>
            </a:extLst>
          </p:cNvPr>
          <p:cNvCxnSpPr/>
          <p:nvPr/>
        </p:nvCxnSpPr>
        <p:spPr>
          <a:xfrm>
            <a:off x="6492240" y="1343657"/>
            <a:ext cx="0" cy="7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4A64B1-BB50-470F-BA06-8B885BAF3046}"/>
              </a:ext>
            </a:extLst>
          </p:cNvPr>
          <p:cNvSpPr/>
          <p:nvPr/>
        </p:nvSpPr>
        <p:spPr>
          <a:xfrm>
            <a:off x="9912672" y="1877314"/>
            <a:ext cx="137255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96AD9-6EE5-4FCB-9812-A256DC8A6A40}"/>
              </a:ext>
            </a:extLst>
          </p:cNvPr>
          <p:cNvSpPr/>
          <p:nvPr/>
        </p:nvSpPr>
        <p:spPr>
          <a:xfrm>
            <a:off x="9912672" y="3777485"/>
            <a:ext cx="137255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D6C2AFB-8043-4381-8171-DE1B52FF6AB8}"/>
              </a:ext>
            </a:extLst>
          </p:cNvPr>
          <p:cNvSpPr/>
          <p:nvPr/>
        </p:nvSpPr>
        <p:spPr>
          <a:xfrm>
            <a:off x="9930385" y="3180589"/>
            <a:ext cx="1362977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74215F-1DC6-48AD-8DDD-48205F714338}"/>
              </a:ext>
            </a:extLst>
          </p:cNvPr>
          <p:cNvSpPr/>
          <p:nvPr/>
        </p:nvSpPr>
        <p:spPr>
          <a:xfrm>
            <a:off x="9930385" y="2578453"/>
            <a:ext cx="1345264" cy="34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AF5E07B-A2FF-4C21-B1A4-C72FAE672005}"/>
              </a:ext>
            </a:extLst>
          </p:cNvPr>
          <p:cNvCxnSpPr>
            <a:cxnSpLocks/>
          </p:cNvCxnSpPr>
          <p:nvPr/>
        </p:nvCxnSpPr>
        <p:spPr>
          <a:xfrm>
            <a:off x="10426501" y="1570508"/>
            <a:ext cx="0" cy="30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Picture 341">
            <a:extLst>
              <a:ext uri="{FF2B5EF4-FFF2-40B4-BE49-F238E27FC236}">
                <a16:creationId xmlns:a16="http://schemas.microsoft.com/office/drawing/2014/main" id="{C354FA74-303A-43A0-A23F-13A72995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38" y="4900428"/>
            <a:ext cx="1036774" cy="62021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C10C54-DFF9-43AE-8AC4-698C02E9BBBE}"/>
              </a:ext>
            </a:extLst>
          </p:cNvPr>
          <p:cNvCxnSpPr>
            <a:cxnSpLocks/>
          </p:cNvCxnSpPr>
          <p:nvPr/>
        </p:nvCxnSpPr>
        <p:spPr>
          <a:xfrm flipV="1">
            <a:off x="2773090" y="3533023"/>
            <a:ext cx="5745529" cy="936678"/>
          </a:xfrm>
          <a:prstGeom prst="bentConnector3">
            <a:avLst>
              <a:gd name="adj1" fmla="val 1005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B0D25C6-AA08-4791-9436-4D6F6979A950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-865879" y="3396136"/>
            <a:ext cx="2463909" cy="24791"/>
          </a:xfrm>
          <a:prstGeom prst="bentConnector4">
            <a:avLst>
              <a:gd name="adj1" fmla="val 1140"/>
              <a:gd name="adj2" fmla="val 102210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01394D-1E29-410C-AD12-6612F04E6F7C}"/>
              </a:ext>
            </a:extLst>
          </p:cNvPr>
          <p:cNvCxnSpPr>
            <a:endCxn id="4" idx="1"/>
          </p:cNvCxnSpPr>
          <p:nvPr/>
        </p:nvCxnSpPr>
        <p:spPr>
          <a:xfrm>
            <a:off x="159488" y="3037053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4BD50C-E674-48C1-ADDB-8C33ED57E8B1}"/>
              </a:ext>
            </a:extLst>
          </p:cNvPr>
          <p:cNvCxnSpPr/>
          <p:nvPr/>
        </p:nvCxnSpPr>
        <p:spPr>
          <a:xfrm>
            <a:off x="159488" y="3777485"/>
            <a:ext cx="2697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84B9D91-1E9F-4864-8337-0016DBAD77C2}"/>
              </a:ext>
            </a:extLst>
          </p:cNvPr>
          <p:cNvCxnSpPr>
            <a:stCxn id="25" idx="3"/>
            <a:endCxn id="27" idx="3"/>
          </p:cNvCxnSpPr>
          <p:nvPr/>
        </p:nvCxnSpPr>
        <p:spPr>
          <a:xfrm flipH="1">
            <a:off x="5563884" y="2279468"/>
            <a:ext cx="41655" cy="689003"/>
          </a:xfrm>
          <a:prstGeom prst="bentConnector3">
            <a:avLst>
              <a:gd name="adj1" fmla="val -370116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0454D932-43CE-4C06-A814-18129F04D298}"/>
              </a:ext>
            </a:extLst>
          </p:cNvPr>
          <p:cNvCxnSpPr>
            <a:cxnSpLocks/>
          </p:cNvCxnSpPr>
          <p:nvPr/>
        </p:nvCxnSpPr>
        <p:spPr>
          <a:xfrm flipV="1">
            <a:off x="5751738" y="2011808"/>
            <a:ext cx="1915754" cy="483553"/>
          </a:xfrm>
          <a:prstGeom prst="bentConnector3">
            <a:avLst>
              <a:gd name="adj1" fmla="val 1115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653BDF7-0391-4705-A0E8-695F4F48E763}"/>
              </a:ext>
            </a:extLst>
          </p:cNvPr>
          <p:cNvCxnSpPr>
            <a:cxnSpLocks/>
          </p:cNvCxnSpPr>
          <p:nvPr/>
        </p:nvCxnSpPr>
        <p:spPr>
          <a:xfrm rot="5400000">
            <a:off x="8668702" y="2593249"/>
            <a:ext cx="678413" cy="344503"/>
          </a:xfrm>
          <a:prstGeom prst="bentConnector3">
            <a:avLst>
              <a:gd name="adj1" fmla="val 985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6EB09B9A-3EF1-45A5-A3D0-40DAB99665AB}"/>
              </a:ext>
            </a:extLst>
          </p:cNvPr>
          <p:cNvCxnSpPr>
            <a:cxnSpLocks/>
          </p:cNvCxnSpPr>
          <p:nvPr/>
        </p:nvCxnSpPr>
        <p:spPr>
          <a:xfrm flipH="1">
            <a:off x="8819236" y="2466920"/>
            <a:ext cx="360925" cy="75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7D28A508-8774-480A-A74C-6DB35CBC40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3758" y="3511931"/>
            <a:ext cx="2449393" cy="565267"/>
          </a:xfrm>
          <a:prstGeom prst="bentConnector3">
            <a:avLst>
              <a:gd name="adj1" fmla="val 100789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5AAF663-BDA1-4050-A73F-4ED3BE440444}"/>
              </a:ext>
            </a:extLst>
          </p:cNvPr>
          <p:cNvCxnSpPr>
            <a:cxnSpLocks/>
          </p:cNvCxnSpPr>
          <p:nvPr/>
        </p:nvCxnSpPr>
        <p:spPr>
          <a:xfrm flipV="1">
            <a:off x="1326829" y="4194445"/>
            <a:ext cx="9622253" cy="1372178"/>
          </a:xfrm>
          <a:prstGeom prst="bentConnector3">
            <a:avLst>
              <a:gd name="adj1" fmla="val 10016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4D2062C2-FC75-4365-8BC9-CE44B134F3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2838" y="4119622"/>
            <a:ext cx="2747977" cy="200158"/>
          </a:xfrm>
          <a:prstGeom prst="bentConnector3">
            <a:avLst>
              <a:gd name="adj1" fmla="val 85984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C1FEE397-709C-435C-BE79-0D0F12EB790B}"/>
              </a:ext>
            </a:extLst>
          </p:cNvPr>
          <p:cNvCxnSpPr/>
          <p:nvPr/>
        </p:nvCxnSpPr>
        <p:spPr>
          <a:xfrm rot="10800000">
            <a:off x="4526548" y="2279468"/>
            <a:ext cx="112291" cy="1517304"/>
          </a:xfrm>
          <a:prstGeom prst="bentConnector3">
            <a:avLst>
              <a:gd name="adj1" fmla="val 18995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EB0CB89A-7EF1-430B-8CB1-A0E9A48E2E7F}"/>
              </a:ext>
            </a:extLst>
          </p:cNvPr>
          <p:cNvCxnSpPr>
            <a:cxnSpLocks/>
          </p:cNvCxnSpPr>
          <p:nvPr/>
        </p:nvCxnSpPr>
        <p:spPr>
          <a:xfrm>
            <a:off x="7109587" y="2960566"/>
            <a:ext cx="759370" cy="4126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9832BB-2D36-4249-8CE2-AB0ACDAB6575}"/>
              </a:ext>
            </a:extLst>
          </p:cNvPr>
          <p:cNvCxnSpPr>
            <a:stCxn id="7" idx="3"/>
            <a:endCxn id="3" idx="3"/>
          </p:cNvCxnSpPr>
          <p:nvPr/>
        </p:nvCxnSpPr>
        <p:spPr>
          <a:xfrm flipV="1">
            <a:off x="1384606" y="2258731"/>
            <a:ext cx="34633" cy="3069561"/>
          </a:xfrm>
          <a:prstGeom prst="bentConnector3">
            <a:avLst>
              <a:gd name="adj1" fmla="val 69866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FFFA5C-459F-4901-B12F-D7B3F3FD310F}"/>
              </a:ext>
            </a:extLst>
          </p:cNvPr>
          <p:cNvCxnSpPr>
            <a:cxnSpLocks/>
            <a:stCxn id="163" idx="1"/>
            <a:endCxn id="38" idx="3"/>
          </p:cNvCxnSpPr>
          <p:nvPr/>
        </p:nvCxnSpPr>
        <p:spPr>
          <a:xfrm rot="10800000" flipV="1">
            <a:off x="7182989" y="3352672"/>
            <a:ext cx="2747397" cy="641644"/>
          </a:xfrm>
          <a:prstGeom prst="bentConnector3">
            <a:avLst>
              <a:gd name="adj1" fmla="val 2484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EEEAAAA-3E9A-4FD3-857E-FB39A580C277}"/>
              </a:ext>
            </a:extLst>
          </p:cNvPr>
          <p:cNvCxnSpPr/>
          <p:nvPr/>
        </p:nvCxnSpPr>
        <p:spPr>
          <a:xfrm rot="16200000" flipV="1">
            <a:off x="6824190" y="3385994"/>
            <a:ext cx="851376" cy="280585"/>
          </a:xfrm>
          <a:prstGeom prst="bentConnector3">
            <a:avLst>
              <a:gd name="adj1" fmla="val 101204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16EED7FA-9635-460A-ACFD-CDD7B35F3263}"/>
              </a:ext>
            </a:extLst>
          </p:cNvPr>
          <p:cNvCxnSpPr>
            <a:endCxn id="37" idx="3"/>
          </p:cNvCxnSpPr>
          <p:nvPr/>
        </p:nvCxnSpPr>
        <p:spPr>
          <a:xfrm rot="16200000" flipV="1">
            <a:off x="6978969" y="2540788"/>
            <a:ext cx="630414" cy="19199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CFBF0E21-E3B8-4F2E-8468-B3B773A3AD6F}"/>
              </a:ext>
            </a:extLst>
          </p:cNvPr>
          <p:cNvCxnSpPr>
            <a:stCxn id="162" idx="3"/>
            <a:endCxn id="164" idx="3"/>
          </p:cNvCxnSpPr>
          <p:nvPr/>
        </p:nvCxnSpPr>
        <p:spPr>
          <a:xfrm flipH="1" flipV="1">
            <a:off x="11275649" y="2750536"/>
            <a:ext cx="9580" cy="1199032"/>
          </a:xfrm>
          <a:prstGeom prst="bentConnector3">
            <a:avLst>
              <a:gd name="adj1" fmla="val -516089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892B7741-EDF7-4B49-971D-76AEE46AEF80}"/>
              </a:ext>
            </a:extLst>
          </p:cNvPr>
          <p:cNvCxnSpPr>
            <a:endCxn id="163" idx="3"/>
          </p:cNvCxnSpPr>
          <p:nvPr/>
        </p:nvCxnSpPr>
        <p:spPr>
          <a:xfrm flipH="1">
            <a:off x="11293362" y="3352672"/>
            <a:ext cx="49368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4236ED7A-C821-440C-9C8E-DECEDE08B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402" y="3961109"/>
            <a:ext cx="202745" cy="269474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7B9C154-7505-428F-940A-76B6FCE7FE74}"/>
              </a:ext>
            </a:extLst>
          </p:cNvPr>
          <p:cNvCxnSpPr>
            <a:endCxn id="33" idx="2"/>
          </p:cNvCxnSpPr>
          <p:nvPr/>
        </p:nvCxnSpPr>
        <p:spPr>
          <a:xfrm flipV="1">
            <a:off x="202209" y="3633696"/>
            <a:ext cx="8073962" cy="302215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CA2A4F7-6E74-4FA1-A9F6-E528E25A24B7}"/>
              </a:ext>
            </a:extLst>
          </p:cNvPr>
          <p:cNvCxnSpPr/>
          <p:nvPr/>
        </p:nvCxnSpPr>
        <p:spPr>
          <a:xfrm flipV="1">
            <a:off x="2796012" y="3679776"/>
            <a:ext cx="5981007" cy="1656796"/>
          </a:xfrm>
          <a:prstGeom prst="bentConnector3">
            <a:avLst>
              <a:gd name="adj1" fmla="val 10030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1AE3A6E3-91B9-4826-95F5-B64162479895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785730" y="2303474"/>
            <a:ext cx="52499" cy="2768256"/>
          </a:xfrm>
          <a:prstGeom prst="bentConnector4">
            <a:avLst>
              <a:gd name="adj1" fmla="val -435437"/>
              <a:gd name="adj2" fmla="val 99675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7831845D-D936-443A-8DDF-36B7238BF6C2}"/>
              </a:ext>
            </a:extLst>
          </p:cNvPr>
          <p:cNvCxnSpPr>
            <a:cxnSpLocks/>
          </p:cNvCxnSpPr>
          <p:nvPr/>
        </p:nvCxnSpPr>
        <p:spPr>
          <a:xfrm flipH="1">
            <a:off x="2773090" y="3044052"/>
            <a:ext cx="3103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DFAD7D67-3F3E-4984-8FCE-9D30E8E40BD7}"/>
              </a:ext>
            </a:extLst>
          </p:cNvPr>
          <p:cNvCxnSpPr/>
          <p:nvPr/>
        </p:nvCxnSpPr>
        <p:spPr>
          <a:xfrm flipH="1">
            <a:off x="2764516" y="4105781"/>
            <a:ext cx="3189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BA2A3992-9DB7-48A5-8DE6-F1807A08E50C}"/>
              </a:ext>
            </a:extLst>
          </p:cNvPr>
          <p:cNvCxnSpPr/>
          <p:nvPr/>
        </p:nvCxnSpPr>
        <p:spPr>
          <a:xfrm flipH="1">
            <a:off x="1419239" y="4194445"/>
            <a:ext cx="175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67C66F06-F0DD-468C-940F-4573228FB5C8}"/>
              </a:ext>
            </a:extLst>
          </p:cNvPr>
          <p:cNvCxnSpPr/>
          <p:nvPr/>
        </p:nvCxnSpPr>
        <p:spPr>
          <a:xfrm flipH="1">
            <a:off x="1357281" y="4194445"/>
            <a:ext cx="2376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92B17A38-3630-4AB5-9AB0-560828558B37}"/>
              </a:ext>
            </a:extLst>
          </p:cNvPr>
          <p:cNvCxnSpPr/>
          <p:nvPr/>
        </p:nvCxnSpPr>
        <p:spPr>
          <a:xfrm flipH="1">
            <a:off x="1326829" y="4784651"/>
            <a:ext cx="268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521D6F58-0EB1-43EE-AA76-10EADD71936A}"/>
              </a:ext>
            </a:extLst>
          </p:cNvPr>
          <p:cNvCxnSpPr>
            <a:cxnSpLocks/>
          </p:cNvCxnSpPr>
          <p:nvPr/>
        </p:nvCxnSpPr>
        <p:spPr>
          <a:xfrm flipV="1">
            <a:off x="1373998" y="4461590"/>
            <a:ext cx="380399" cy="162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30803-7198-48CF-91C4-D2E02A9029ED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Related Activities across and within  Customization &amp; Configuration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D10CA3-15FE-4871-B941-74BCE17E9935}"/>
              </a:ext>
            </a:extLst>
          </p:cNvPr>
          <p:cNvSpPr/>
          <p:nvPr/>
        </p:nvSpPr>
        <p:spPr>
          <a:xfrm>
            <a:off x="3560130" y="1052722"/>
            <a:ext cx="7579651" cy="49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DC9FF-EAA6-4FD2-B70E-826CEBD29A22}"/>
              </a:ext>
            </a:extLst>
          </p:cNvPr>
          <p:cNvCxnSpPr>
            <a:cxnSpLocks/>
          </p:cNvCxnSpPr>
          <p:nvPr/>
        </p:nvCxnSpPr>
        <p:spPr>
          <a:xfrm>
            <a:off x="8331044" y="1581268"/>
            <a:ext cx="1" cy="41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12693-2380-49AD-A1A5-5245F3D36D1A}"/>
              </a:ext>
            </a:extLst>
          </p:cNvPr>
          <p:cNvCxnSpPr>
            <a:stCxn id="2" idx="6"/>
          </p:cNvCxnSpPr>
          <p:nvPr/>
        </p:nvCxnSpPr>
        <p:spPr>
          <a:xfrm>
            <a:off x="6886575" y="461998"/>
            <a:ext cx="1130374" cy="5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4686032" y="16439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4631214" y="2301994"/>
            <a:ext cx="1511216" cy="17725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–Test</a:t>
            </a:r>
            <a:br>
              <a:rPr lang="en-US" sz="1400" dirty="0"/>
            </a:br>
            <a:r>
              <a:rPr lang="en-US" sz="1400" dirty="0"/>
              <a:t>(Includes Taxes, </a:t>
            </a:r>
            <a:r>
              <a:rPr lang="en-US" sz="1400" dirty="0" err="1"/>
              <a:t>garmishments</a:t>
            </a:r>
            <a:r>
              <a:rPr lang="en-US" sz="1400" dirty="0"/>
              <a:t>)</a:t>
            </a:r>
          </a:p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4576787" y="5068078"/>
            <a:ext cx="1444752" cy="6809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4686032" y="5898141"/>
            <a:ext cx="1444752" cy="68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111FB-5978-45FA-A726-C7A71676623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07517" y="5408559"/>
            <a:ext cx="56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B71A54A-EEAC-4E1A-8454-820FCCF68E17}"/>
              </a:ext>
            </a:extLst>
          </p:cNvPr>
          <p:cNvSpPr/>
          <p:nvPr/>
        </p:nvSpPr>
        <p:spPr>
          <a:xfrm>
            <a:off x="7204586" y="1500002"/>
            <a:ext cx="2894298" cy="103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  <a:p>
            <a:pPr algn="ctr"/>
            <a:r>
              <a:rPr lang="en-US" sz="1400" i="1" u="sng" dirty="0">
                <a:solidFill>
                  <a:schemeClr val="bg2"/>
                </a:solidFill>
              </a:rPr>
              <a:t>Group Override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9E45F9-EDF6-4EF6-9606-EC0B31F1FBFC}"/>
              </a:ext>
            </a:extLst>
          </p:cNvPr>
          <p:cNvCxnSpPr>
            <a:cxnSpLocks/>
          </p:cNvCxnSpPr>
          <p:nvPr/>
        </p:nvCxnSpPr>
        <p:spPr>
          <a:xfrm>
            <a:off x="1846759" y="1956207"/>
            <a:ext cx="2777114" cy="562085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4B4A5-4BCE-4DF2-AA7B-AA60C0B76C9D}"/>
              </a:ext>
            </a:extLst>
          </p:cNvPr>
          <p:cNvSpPr/>
          <p:nvPr/>
        </p:nvSpPr>
        <p:spPr>
          <a:xfrm>
            <a:off x="346003" y="1643931"/>
            <a:ext cx="2058325" cy="571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27B462E-ED8A-498A-BF57-19307555C6A8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>
            <a:off x="6130784" y="1831383"/>
            <a:ext cx="12700" cy="440724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2474307-260E-4D6A-85D3-299DC2DACCE9}"/>
              </a:ext>
            </a:extLst>
          </p:cNvPr>
          <p:cNvSpPr/>
          <p:nvPr/>
        </p:nvSpPr>
        <p:spPr>
          <a:xfrm>
            <a:off x="7061618" y="2906827"/>
            <a:ext cx="3180234" cy="1339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  <a:p>
            <a:pPr algn="ctr"/>
            <a:r>
              <a:rPr lang="en-US" sz="1400" i="1" u="sng" dirty="0"/>
              <a:t>Custom Garnishment Formulas</a:t>
            </a:r>
          </a:p>
          <a:p>
            <a:pPr algn="ctr"/>
            <a:endParaRPr lang="en-US" sz="14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938D976-77EA-403E-A8E4-06BA80F5DFD9}"/>
              </a:ext>
            </a:extLst>
          </p:cNvPr>
          <p:cNvSpPr/>
          <p:nvPr/>
        </p:nvSpPr>
        <p:spPr>
          <a:xfrm>
            <a:off x="7193715" y="5619249"/>
            <a:ext cx="3237882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5A9E88-FF46-47DF-A782-86F8819E791B}"/>
              </a:ext>
            </a:extLst>
          </p:cNvPr>
          <p:cNvCxnSpPr>
            <a:cxnSpLocks/>
          </p:cNvCxnSpPr>
          <p:nvPr/>
        </p:nvCxnSpPr>
        <p:spPr>
          <a:xfrm>
            <a:off x="6130784" y="1689990"/>
            <a:ext cx="1864900" cy="4706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73CCE00-D2A4-4ADB-A504-29D008BF19A5}"/>
              </a:ext>
            </a:extLst>
          </p:cNvPr>
          <p:cNvCxnSpPr>
            <a:cxnSpLocks/>
          </p:cNvCxnSpPr>
          <p:nvPr/>
        </p:nvCxnSpPr>
        <p:spPr>
          <a:xfrm>
            <a:off x="6091782" y="2865687"/>
            <a:ext cx="1468373" cy="6178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355A8C-3E8F-4810-9F8E-833752FB0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1531" y="4321992"/>
            <a:ext cx="2290585" cy="861711"/>
          </a:xfrm>
          <a:prstGeom prst="bentConnector3">
            <a:avLst>
              <a:gd name="adj1" fmla="val 10198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B7B70A-D73E-4478-856A-C57BE8B83C4F}"/>
              </a:ext>
            </a:extLst>
          </p:cNvPr>
          <p:cNvCxnSpPr/>
          <p:nvPr/>
        </p:nvCxnSpPr>
        <p:spPr>
          <a:xfrm>
            <a:off x="6825968" y="3298655"/>
            <a:ext cx="1169716" cy="101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ED36FE8-95DB-4D38-93A0-9A477C6E6F7F}"/>
              </a:ext>
            </a:extLst>
          </p:cNvPr>
          <p:cNvSpPr/>
          <p:nvPr/>
        </p:nvSpPr>
        <p:spPr>
          <a:xfrm>
            <a:off x="184870" y="2810885"/>
            <a:ext cx="2528232" cy="7469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  <a:p>
            <a:pPr algn="ctr"/>
            <a:r>
              <a:rPr lang="en-US" sz="1400" dirty="0"/>
              <a:t>Custom Payment Exceptions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10D8C17-DB40-4A90-B829-2B1B15BC934D}"/>
              </a:ext>
            </a:extLst>
          </p:cNvPr>
          <p:cNvCxnSpPr>
            <a:cxnSpLocks/>
          </p:cNvCxnSpPr>
          <p:nvPr/>
        </p:nvCxnSpPr>
        <p:spPr>
          <a:xfrm flipV="1">
            <a:off x="2694140" y="3252243"/>
            <a:ext cx="1899825" cy="1196407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35E01-E348-47AE-BCB5-ADC2E2BB3318}"/>
              </a:ext>
            </a:extLst>
          </p:cNvPr>
          <p:cNvSpPr/>
          <p:nvPr/>
        </p:nvSpPr>
        <p:spPr>
          <a:xfrm>
            <a:off x="184870" y="4074521"/>
            <a:ext cx="2528232" cy="824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Custom Tax Payment Overrides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6747C4-57D9-4B67-BE0D-3C18B81010D5}"/>
              </a:ext>
            </a:extLst>
          </p:cNvPr>
          <p:cNvCxnSpPr>
            <a:cxnSpLocks/>
          </p:cNvCxnSpPr>
          <p:nvPr/>
        </p:nvCxnSpPr>
        <p:spPr>
          <a:xfrm flipV="1">
            <a:off x="2694140" y="2946193"/>
            <a:ext cx="1988484" cy="196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D0A01BD-ACB9-4A35-91C7-96439E689539}"/>
              </a:ext>
            </a:extLst>
          </p:cNvPr>
          <p:cNvSpPr/>
          <p:nvPr/>
        </p:nvSpPr>
        <p:spPr>
          <a:xfrm>
            <a:off x="184870" y="5090174"/>
            <a:ext cx="2721074" cy="1086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Tax Types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Tax Codes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92CCA50-8A59-4F81-BBF8-CF4859B280B1}"/>
              </a:ext>
            </a:extLst>
          </p:cNvPr>
          <p:cNvCxnSpPr>
            <a:cxnSpLocks/>
          </p:cNvCxnSpPr>
          <p:nvPr/>
        </p:nvCxnSpPr>
        <p:spPr>
          <a:xfrm flipV="1">
            <a:off x="1892011" y="3589929"/>
            <a:ext cx="2777114" cy="1907866"/>
          </a:xfrm>
          <a:prstGeom prst="bentConnector3">
            <a:avLst>
              <a:gd name="adj1" fmla="val 71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55E951B-2F4B-4291-A8BB-710A867D5E9B}"/>
              </a:ext>
            </a:extLst>
          </p:cNvPr>
          <p:cNvSpPr/>
          <p:nvPr/>
        </p:nvSpPr>
        <p:spPr>
          <a:xfrm>
            <a:off x="7061617" y="4385189"/>
            <a:ext cx="3283623" cy="985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b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21AB20C-EC64-4318-AB84-82A631AB68C2}"/>
              </a:ext>
            </a:extLst>
          </p:cNvPr>
          <p:cNvCxnSpPr/>
          <p:nvPr/>
        </p:nvCxnSpPr>
        <p:spPr>
          <a:xfrm>
            <a:off x="6143484" y="3557854"/>
            <a:ext cx="1544195" cy="1435849"/>
          </a:xfrm>
          <a:prstGeom prst="bentConnector3">
            <a:avLst>
              <a:gd name="adj1" fmla="val 3072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292130-502D-4ECC-93ED-9837F5A4E99B}"/>
              </a:ext>
            </a:extLst>
          </p:cNvPr>
          <p:cNvCxnSpPr>
            <a:cxnSpLocks/>
          </p:cNvCxnSpPr>
          <p:nvPr/>
        </p:nvCxnSpPr>
        <p:spPr>
          <a:xfrm flipV="1">
            <a:off x="5805377" y="1956208"/>
            <a:ext cx="0" cy="3457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95A56C4-AECC-42E4-91BE-DA203882B93A}"/>
              </a:ext>
            </a:extLst>
          </p:cNvPr>
          <p:cNvCxnSpPr>
            <a:cxnSpLocks/>
          </p:cNvCxnSpPr>
          <p:nvPr/>
        </p:nvCxnSpPr>
        <p:spPr>
          <a:xfrm flipV="1">
            <a:off x="1919226" y="5520288"/>
            <a:ext cx="1951025" cy="228751"/>
          </a:xfrm>
          <a:prstGeom prst="bentConnector3">
            <a:avLst>
              <a:gd name="adj1" fmla="val 100138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8972D61-A0DD-4B39-920A-F0A58FCE8D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441" y="4857982"/>
            <a:ext cx="2295611" cy="232120"/>
          </a:xfrm>
          <a:prstGeom prst="bentConnector3">
            <a:avLst>
              <a:gd name="adj1" fmla="val 1004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BF5CD80-21A1-40AF-8B9E-ECE8129F04BE}"/>
              </a:ext>
            </a:extLst>
          </p:cNvPr>
          <p:cNvCxnSpPr/>
          <p:nvPr/>
        </p:nvCxnSpPr>
        <p:spPr>
          <a:xfrm>
            <a:off x="4417611" y="6091899"/>
            <a:ext cx="26501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3D0216D-FC02-48B3-81B5-9E66E05C8BE0}"/>
              </a:ext>
            </a:extLst>
          </p:cNvPr>
          <p:cNvCxnSpPr>
            <a:cxnSpLocks/>
          </p:cNvCxnSpPr>
          <p:nvPr/>
        </p:nvCxnSpPr>
        <p:spPr>
          <a:xfrm flipV="1">
            <a:off x="6095631" y="4074511"/>
            <a:ext cx="39678" cy="133404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2BBC323-A43A-4947-AD09-58DD624DEBD5}"/>
              </a:ext>
            </a:extLst>
          </p:cNvPr>
          <p:cNvSpPr txBox="1"/>
          <p:nvPr/>
        </p:nvSpPr>
        <p:spPr>
          <a:xfrm>
            <a:off x="7442789" y="213126"/>
            <a:ext cx="188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What if Test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A297A02-78AD-4130-876F-939750FC1C40}"/>
              </a:ext>
            </a:extLst>
          </p:cNvPr>
          <p:cNvSpPr/>
          <p:nvPr/>
        </p:nvSpPr>
        <p:spPr>
          <a:xfrm>
            <a:off x="7061617" y="21285"/>
            <a:ext cx="2364793" cy="702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68017B-D6FE-47BD-8924-58D7F6BBDE01}"/>
              </a:ext>
            </a:extLst>
          </p:cNvPr>
          <p:cNvSpPr/>
          <p:nvPr/>
        </p:nvSpPr>
        <p:spPr>
          <a:xfrm>
            <a:off x="44323" y="143822"/>
            <a:ext cx="347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&amp; Related Activities across  and within TF and What if 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625AE-0099-494E-9178-92FAB1C9EC9C}"/>
              </a:ext>
            </a:extLst>
          </p:cNvPr>
          <p:cNvSpPr/>
          <p:nvPr/>
        </p:nvSpPr>
        <p:spPr>
          <a:xfrm>
            <a:off x="1846759" y="925722"/>
            <a:ext cx="7579651" cy="4382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A90C7-1529-4641-B3E5-B75EC877BD89}"/>
              </a:ext>
            </a:extLst>
          </p:cNvPr>
          <p:cNvCxnSpPr>
            <a:cxnSpLocks/>
          </p:cNvCxnSpPr>
          <p:nvPr/>
        </p:nvCxnSpPr>
        <p:spPr>
          <a:xfrm flipV="1">
            <a:off x="2905944" y="4094335"/>
            <a:ext cx="2174781" cy="11695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ADFE64-32A1-44EF-AF5B-934658CB95E7}"/>
              </a:ext>
            </a:extLst>
          </p:cNvPr>
          <p:cNvCxnSpPr>
            <a:cxnSpLocks/>
          </p:cNvCxnSpPr>
          <p:nvPr/>
        </p:nvCxnSpPr>
        <p:spPr>
          <a:xfrm flipH="1">
            <a:off x="6069653" y="2540022"/>
            <a:ext cx="1122241" cy="5564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8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4686032" y="1643931"/>
            <a:ext cx="1444752" cy="374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4631214" y="2301995"/>
            <a:ext cx="1511216" cy="16710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</a:t>
            </a:r>
            <a:br>
              <a:rPr lang="en-US" sz="1400" dirty="0"/>
            </a:br>
            <a:r>
              <a:rPr lang="en-US" sz="1400" dirty="0"/>
              <a:t>What-If –Test</a:t>
            </a:r>
          </a:p>
          <a:p>
            <a:pPr algn="ctr"/>
            <a:r>
              <a:rPr lang="en-US" sz="1400" dirty="0"/>
              <a:t>(Includes Taxes, </a:t>
            </a:r>
            <a:r>
              <a:rPr lang="en-US" sz="1400" dirty="0" err="1"/>
              <a:t>garmishments</a:t>
            </a:r>
            <a:r>
              <a:rPr lang="en-US" sz="1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4576787" y="4890927"/>
            <a:ext cx="1444752" cy="8285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4686032" y="5898141"/>
            <a:ext cx="1444752" cy="68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71A54A-EEAC-4E1A-8454-820FCCF68E17}"/>
              </a:ext>
            </a:extLst>
          </p:cNvPr>
          <p:cNvSpPr/>
          <p:nvPr/>
        </p:nvSpPr>
        <p:spPr>
          <a:xfrm>
            <a:off x="7204586" y="1500002"/>
            <a:ext cx="2894298" cy="103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  <a:p>
            <a:pPr algn="ctr"/>
            <a:r>
              <a:rPr lang="en-US" sz="1400" i="1" u="sng" dirty="0">
                <a:solidFill>
                  <a:schemeClr val="bg2"/>
                </a:solidFill>
              </a:rPr>
              <a:t>Group Override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9E45F9-EDF6-4EF6-9606-EC0B31F1FBFC}"/>
              </a:ext>
            </a:extLst>
          </p:cNvPr>
          <p:cNvCxnSpPr>
            <a:cxnSpLocks/>
          </p:cNvCxnSpPr>
          <p:nvPr/>
        </p:nvCxnSpPr>
        <p:spPr>
          <a:xfrm>
            <a:off x="1846759" y="1956207"/>
            <a:ext cx="2777114" cy="562085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4B4A5-4BCE-4DF2-AA7B-AA60C0B76C9D}"/>
              </a:ext>
            </a:extLst>
          </p:cNvPr>
          <p:cNvSpPr/>
          <p:nvPr/>
        </p:nvSpPr>
        <p:spPr>
          <a:xfrm>
            <a:off x="346003" y="1643931"/>
            <a:ext cx="2058325" cy="571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27B462E-ED8A-498A-BF57-19307555C6A8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>
            <a:off x="6130784" y="1831383"/>
            <a:ext cx="12700" cy="440724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2474307-260E-4D6A-85D3-299DC2DACCE9}"/>
              </a:ext>
            </a:extLst>
          </p:cNvPr>
          <p:cNvSpPr/>
          <p:nvPr/>
        </p:nvSpPr>
        <p:spPr>
          <a:xfrm>
            <a:off x="7061618" y="2906827"/>
            <a:ext cx="3180234" cy="1339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  <a:p>
            <a:pPr algn="ctr"/>
            <a:r>
              <a:rPr lang="en-US" sz="1400" i="1" u="sng" dirty="0"/>
              <a:t>Custom Garnishment Formulas</a:t>
            </a:r>
          </a:p>
          <a:p>
            <a:pPr algn="ctr"/>
            <a:endParaRPr lang="en-US" sz="14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938D976-77EA-403E-A8E4-06BA80F5DFD9}"/>
              </a:ext>
            </a:extLst>
          </p:cNvPr>
          <p:cNvSpPr/>
          <p:nvPr/>
        </p:nvSpPr>
        <p:spPr>
          <a:xfrm>
            <a:off x="7193715" y="5619249"/>
            <a:ext cx="3237882" cy="5577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5A9E88-FF46-47DF-A782-86F8819E791B}"/>
              </a:ext>
            </a:extLst>
          </p:cNvPr>
          <p:cNvCxnSpPr>
            <a:cxnSpLocks/>
          </p:cNvCxnSpPr>
          <p:nvPr/>
        </p:nvCxnSpPr>
        <p:spPr>
          <a:xfrm>
            <a:off x="6130784" y="1689990"/>
            <a:ext cx="1864900" cy="4706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73CCE00-D2A4-4ADB-A504-29D008BF19A5}"/>
              </a:ext>
            </a:extLst>
          </p:cNvPr>
          <p:cNvCxnSpPr>
            <a:cxnSpLocks/>
          </p:cNvCxnSpPr>
          <p:nvPr/>
        </p:nvCxnSpPr>
        <p:spPr>
          <a:xfrm>
            <a:off x="6091782" y="2865687"/>
            <a:ext cx="1468373" cy="6178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355A8C-3E8F-4810-9F8E-833752FB0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1531" y="4321992"/>
            <a:ext cx="2290585" cy="861711"/>
          </a:xfrm>
          <a:prstGeom prst="bentConnector3">
            <a:avLst>
              <a:gd name="adj1" fmla="val 10198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B7B70A-D73E-4478-856A-C57BE8B83C4F}"/>
              </a:ext>
            </a:extLst>
          </p:cNvPr>
          <p:cNvCxnSpPr/>
          <p:nvPr/>
        </p:nvCxnSpPr>
        <p:spPr>
          <a:xfrm>
            <a:off x="6825968" y="3298655"/>
            <a:ext cx="1169716" cy="101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ED36FE8-95DB-4D38-93A0-9A477C6E6F7F}"/>
              </a:ext>
            </a:extLst>
          </p:cNvPr>
          <p:cNvSpPr/>
          <p:nvPr/>
        </p:nvSpPr>
        <p:spPr>
          <a:xfrm>
            <a:off x="184870" y="2810885"/>
            <a:ext cx="2528232" cy="7469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  <a:p>
            <a:pPr algn="ctr"/>
            <a:r>
              <a:rPr lang="en-US" sz="1400" dirty="0"/>
              <a:t>Custom Payment Exceptions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10D8C17-DB40-4A90-B829-2B1B15BC934D}"/>
              </a:ext>
            </a:extLst>
          </p:cNvPr>
          <p:cNvCxnSpPr>
            <a:cxnSpLocks/>
          </p:cNvCxnSpPr>
          <p:nvPr/>
        </p:nvCxnSpPr>
        <p:spPr>
          <a:xfrm flipV="1">
            <a:off x="2694140" y="3252243"/>
            <a:ext cx="1899825" cy="1196407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35E01-E348-47AE-BCB5-ADC2E2BB3318}"/>
              </a:ext>
            </a:extLst>
          </p:cNvPr>
          <p:cNvSpPr/>
          <p:nvPr/>
        </p:nvSpPr>
        <p:spPr>
          <a:xfrm>
            <a:off x="184870" y="4074521"/>
            <a:ext cx="2528232" cy="824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Custom Tax Payment Overrides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6747C4-57D9-4B67-BE0D-3C18B81010D5}"/>
              </a:ext>
            </a:extLst>
          </p:cNvPr>
          <p:cNvCxnSpPr>
            <a:cxnSpLocks/>
          </p:cNvCxnSpPr>
          <p:nvPr/>
        </p:nvCxnSpPr>
        <p:spPr>
          <a:xfrm flipV="1">
            <a:off x="2694140" y="2946193"/>
            <a:ext cx="1988484" cy="196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D0A01BD-ACB9-4A35-91C7-96439E689539}"/>
              </a:ext>
            </a:extLst>
          </p:cNvPr>
          <p:cNvSpPr/>
          <p:nvPr/>
        </p:nvSpPr>
        <p:spPr>
          <a:xfrm>
            <a:off x="184870" y="5090175"/>
            <a:ext cx="2685921" cy="824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Tax Types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Tax Codes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92CCA50-8A59-4F81-BBF8-CF4859B280B1}"/>
              </a:ext>
            </a:extLst>
          </p:cNvPr>
          <p:cNvCxnSpPr/>
          <p:nvPr/>
        </p:nvCxnSpPr>
        <p:spPr>
          <a:xfrm flipV="1">
            <a:off x="1892011" y="3589929"/>
            <a:ext cx="2777114" cy="1907866"/>
          </a:xfrm>
          <a:prstGeom prst="bentConnector3">
            <a:avLst>
              <a:gd name="adj1" fmla="val 71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55E951B-2F4B-4291-A8BB-710A867D5E9B}"/>
              </a:ext>
            </a:extLst>
          </p:cNvPr>
          <p:cNvSpPr/>
          <p:nvPr/>
        </p:nvSpPr>
        <p:spPr>
          <a:xfrm>
            <a:off x="7061617" y="4385189"/>
            <a:ext cx="3283623" cy="985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b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21AB20C-EC64-4318-AB84-82A631AB68C2}"/>
              </a:ext>
            </a:extLst>
          </p:cNvPr>
          <p:cNvCxnSpPr/>
          <p:nvPr/>
        </p:nvCxnSpPr>
        <p:spPr>
          <a:xfrm>
            <a:off x="6143484" y="3557854"/>
            <a:ext cx="1544195" cy="1435849"/>
          </a:xfrm>
          <a:prstGeom prst="bentConnector3">
            <a:avLst>
              <a:gd name="adj1" fmla="val 3072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292130-502D-4ECC-93ED-9837F5A4E99B}"/>
              </a:ext>
            </a:extLst>
          </p:cNvPr>
          <p:cNvCxnSpPr>
            <a:cxnSpLocks/>
          </p:cNvCxnSpPr>
          <p:nvPr/>
        </p:nvCxnSpPr>
        <p:spPr>
          <a:xfrm flipV="1">
            <a:off x="5805377" y="1956208"/>
            <a:ext cx="0" cy="3457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95A56C4-AECC-42E4-91BE-DA203882B93A}"/>
              </a:ext>
            </a:extLst>
          </p:cNvPr>
          <p:cNvCxnSpPr/>
          <p:nvPr/>
        </p:nvCxnSpPr>
        <p:spPr>
          <a:xfrm flipV="1">
            <a:off x="1880939" y="5520287"/>
            <a:ext cx="1989312" cy="190403"/>
          </a:xfrm>
          <a:prstGeom prst="bentConnector3">
            <a:avLst>
              <a:gd name="adj1" fmla="val 10024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8972D61-A0DD-4B39-920A-F0A58FCE8D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441" y="4857982"/>
            <a:ext cx="2295611" cy="232120"/>
          </a:xfrm>
          <a:prstGeom prst="bentConnector3">
            <a:avLst>
              <a:gd name="adj1" fmla="val 100485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BF5CD80-21A1-40AF-8B9E-ECE8129F04BE}"/>
              </a:ext>
            </a:extLst>
          </p:cNvPr>
          <p:cNvCxnSpPr/>
          <p:nvPr/>
        </p:nvCxnSpPr>
        <p:spPr>
          <a:xfrm>
            <a:off x="4417611" y="6091899"/>
            <a:ext cx="26501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3D0216D-FC02-48B3-81B5-9E66E05C8B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21539" y="3943528"/>
            <a:ext cx="120891" cy="13616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AF4E57-85D1-48A8-B9D9-2D2D2DDD4868}"/>
              </a:ext>
            </a:extLst>
          </p:cNvPr>
          <p:cNvSpPr txBox="1"/>
          <p:nvPr/>
        </p:nvSpPr>
        <p:spPr>
          <a:xfrm>
            <a:off x="9466247" y="306733"/>
            <a:ext cx="221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Pension What if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8699E-538A-47F8-ADBF-BFF33349FD2D}"/>
              </a:ext>
            </a:extLst>
          </p:cNvPr>
          <p:cNvSpPr/>
          <p:nvPr/>
        </p:nvSpPr>
        <p:spPr>
          <a:xfrm>
            <a:off x="8984448" y="29823"/>
            <a:ext cx="2934650" cy="818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54EAE-4734-4EB1-A57D-1930C8BAF21B}"/>
              </a:ext>
            </a:extLst>
          </p:cNvPr>
          <p:cNvSpPr/>
          <p:nvPr/>
        </p:nvSpPr>
        <p:spPr>
          <a:xfrm>
            <a:off x="44323" y="143822"/>
            <a:ext cx="4036846" cy="88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&amp; Related Activities across  and within TF and Pension What if 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0BA17C-FDEA-44A4-9372-59B24850D42F}"/>
              </a:ext>
            </a:extLst>
          </p:cNvPr>
          <p:cNvSpPr/>
          <p:nvPr/>
        </p:nvSpPr>
        <p:spPr>
          <a:xfrm>
            <a:off x="2519233" y="914306"/>
            <a:ext cx="7579651" cy="49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Customization, Location &amp; Tax Calculation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A5A59B-5A8C-4663-B4EC-41B177AC43EF}"/>
              </a:ext>
            </a:extLst>
          </p:cNvPr>
          <p:cNvCxnSpPr/>
          <p:nvPr/>
        </p:nvCxnSpPr>
        <p:spPr>
          <a:xfrm flipV="1">
            <a:off x="2870791" y="3973091"/>
            <a:ext cx="2254102" cy="13321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FA8BF-539A-479C-8EFD-AF99CF91DD0A}"/>
              </a:ext>
            </a:extLst>
          </p:cNvPr>
          <p:cNvCxnSpPr>
            <a:cxnSpLocks/>
          </p:cNvCxnSpPr>
          <p:nvPr/>
        </p:nvCxnSpPr>
        <p:spPr>
          <a:xfrm flipH="1">
            <a:off x="6188149" y="2518292"/>
            <a:ext cx="1016437" cy="7352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 sz="1400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620</Words>
  <Application>Microsoft Office PowerPoint</Application>
  <PresentationFormat>Widescreen</PresentationFormat>
  <Paragraphs>217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147</cp:revision>
  <dcterms:created xsi:type="dcterms:W3CDTF">2020-08-18T16:06:26Z</dcterms:created>
  <dcterms:modified xsi:type="dcterms:W3CDTF">2020-08-25T16:30:35Z</dcterms:modified>
</cp:coreProperties>
</file>