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7" autoAdjust="0"/>
    <p:restoredTop sz="94660"/>
  </p:normalViewPr>
  <p:slideViewPr>
    <p:cSldViewPr snapToGrid="0">
      <p:cViewPr>
        <p:scale>
          <a:sx n="80" d="100"/>
          <a:sy n="80" d="100"/>
        </p:scale>
        <p:origin x="-739" y="-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BD2090-1A2E-49D2-8BEA-8496714C7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E6680C-3164-463C-A3B4-E138E3B78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FF5979-97C8-4FCF-AE67-7BE8AEB3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AEE12E-1177-45CB-88AD-4A573558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E4721D-2F03-40C1-ADFD-6E1CBFA3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8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5D66ED-A366-43B4-AC0A-96C9EA45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61A2EE0-8D69-43BA-B215-4024C29CC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201672-3EC9-4FA2-B579-4ADEC89A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E647D2-2DA7-4D92-BDFE-2BE1C529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2F9313-AABF-42E6-8214-962187B8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0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F158210-AD8A-4D04-AD64-48D60DF63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A5CCF37-8DBE-425D-8CD2-8966BD07B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66B0B7-E47B-46AA-91CA-E62D2BB5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6B1172-3596-4446-8C0C-4680E41D3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26922E-07C9-4551-98F4-45CD9785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97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C8A5FB-A375-4213-857F-7EB12DA3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C38BFB-546A-4F6A-98A6-4780B175C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EACA9C-F123-47DC-B858-EA10D47F5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54AF21-D1F5-47D7-A7CC-32A498D5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86FE34-C359-48BE-BBC4-F8568FBC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6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E0EFE7-398B-45E7-811F-22CB1AA34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F62F5C-129A-4903-8804-390390D1A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872052-BC76-4C62-AC19-0E6E682CF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120CC9-C7A9-4D8F-8060-0831E0BA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D4ED16-1161-4A00-A7AC-7E9A1642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4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57F1F9-BE3C-4E46-8064-924D53071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3DC432-2C23-438D-B8D3-2B65121AE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13316BC-B60D-4FB6-B0F0-9DC16ED7F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310CB6-45B7-4920-8724-B8971AF2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50B75D-D864-4A44-B5A8-3765B51A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4ED3680-3263-447D-BCEA-2F7DB7BC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8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A516C3-ABB8-4AB1-8B91-A89D77F2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205CB48-3F5F-43B3-8C74-89EBCDB17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C5366EC-7EEC-4AB6-B294-C490F2024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3FFB80-A6EE-4DB6-AE28-D2D0D5036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7D5628A-CCF3-404D-BC05-4077B183D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7D9337D-5046-4958-A3C3-1CAFCD9A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8308EDC-D9D6-463D-A3D4-3DEDA2E4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DEEBCA4-71CA-421E-B8B9-B147DF5F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48B995-140F-4847-9156-55E5B429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0CDE82F-A345-41E8-9174-11C7CADA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497417C-5428-4AB6-A84C-AEB39339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44E1050-F9C6-49F2-B997-E71BDB0C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7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F7E2726-6791-4EA0-8CBD-B6169BEC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30D3B3C-9E41-446B-9CAA-FB28E685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48E188-7D7B-49DD-A556-8427B1A2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1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89C683-4148-4917-8F14-ABE54461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71CE9C-3B65-475B-B3B0-F0A574D2E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3996F02-F615-46C2-98E8-08CD29F2E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6427D1-0D36-4926-BC66-DBEBA6ED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36E2A58-F519-417A-A94F-57A4D7683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5CE773B-CB86-4039-A375-90235809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7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793478-5394-4BCB-8AF1-0B6065D2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124B83B-96BB-41A4-B29E-59C2BE40D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A3CB375-9DD2-4A9A-BB02-BAC4B1C1F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89C9809-800A-4F0E-92DF-8C4F7330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C6D0D55-8185-4D6C-B758-23FF193F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8CF1525-460D-488E-82A1-6DCD3B89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7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31D8E05-8E9E-4630-8FE9-454B3E56A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86F610-FA33-421A-89A5-88E2BD50E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933447-B139-426B-85DF-8D6F49B78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B0CB3-7DD9-4D64-BDD0-9D6A0E54305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B1A6A0-095B-44C6-B11C-BC8B502C9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0834CB-3C28-4385-8F12-E903751F6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8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895EE29-C113-4C7B-B153-E6BEC3EC9ABB}"/>
              </a:ext>
            </a:extLst>
          </p:cNvPr>
          <p:cNvSpPr/>
          <p:nvPr/>
        </p:nvSpPr>
        <p:spPr>
          <a:xfrm>
            <a:off x="585783" y="856298"/>
            <a:ext cx="1409700" cy="5600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System Config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0F1B10F-5260-40FE-A8B0-9BA621EF7827}"/>
              </a:ext>
            </a:extLst>
          </p:cNvPr>
          <p:cNvSpPr/>
          <p:nvPr/>
        </p:nvSpPr>
        <p:spPr>
          <a:xfrm>
            <a:off x="2571751" y="849630"/>
            <a:ext cx="1409700" cy="56006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Config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A3950C6-4334-43A3-AB27-43EFBF2B8DDA}"/>
              </a:ext>
            </a:extLst>
          </p:cNvPr>
          <p:cNvSpPr/>
          <p:nvPr/>
        </p:nvSpPr>
        <p:spPr>
          <a:xfrm>
            <a:off x="5238750" y="866774"/>
            <a:ext cx="1624010" cy="560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 Actions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1B6A002-A29E-4D77-9DAA-F1AAC623464A}"/>
              </a:ext>
            </a:extLst>
          </p:cNvPr>
          <p:cNvSpPr/>
          <p:nvPr/>
        </p:nvSpPr>
        <p:spPr>
          <a:xfrm>
            <a:off x="7634290" y="872965"/>
            <a:ext cx="1657343" cy="560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Actions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431C320-2142-4943-98D4-0E259260C4EC}"/>
              </a:ext>
            </a:extLst>
          </p:cNvPr>
          <p:cNvSpPr/>
          <p:nvPr/>
        </p:nvSpPr>
        <p:spPr>
          <a:xfrm>
            <a:off x="9820281" y="809148"/>
            <a:ext cx="1195378" cy="6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96BD3FBE-3503-49D6-B9AB-146F987D0A93}"/>
              </a:ext>
            </a:extLst>
          </p:cNvPr>
          <p:cNvSpPr/>
          <p:nvPr/>
        </p:nvSpPr>
        <p:spPr>
          <a:xfrm>
            <a:off x="5238750" y="0"/>
            <a:ext cx="12192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xmlns="" id="{79D32773-3C2D-4A30-AC69-DC03661336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85847" y="417674"/>
            <a:ext cx="4641065" cy="437669"/>
          </a:xfrm>
          <a:prstGeom prst="bentConnector3">
            <a:avLst>
              <a:gd name="adj1" fmla="val 1002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DC903670-ACB9-4806-AD8B-EC85A63B1409}"/>
              </a:ext>
            </a:extLst>
          </p:cNvPr>
          <p:cNvCxnSpPr>
            <a:cxnSpLocks/>
          </p:cNvCxnSpPr>
          <p:nvPr/>
        </p:nvCxnSpPr>
        <p:spPr>
          <a:xfrm>
            <a:off x="3209925" y="417673"/>
            <a:ext cx="0" cy="51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xmlns="" id="{94667222-F4ED-4A9F-AA52-72DEB3A9B22A}"/>
              </a:ext>
            </a:extLst>
          </p:cNvPr>
          <p:cNvCxnSpPr>
            <a:cxnSpLocks/>
          </p:cNvCxnSpPr>
          <p:nvPr/>
        </p:nvCxnSpPr>
        <p:spPr>
          <a:xfrm>
            <a:off x="6457950" y="371477"/>
            <a:ext cx="4152903" cy="437671"/>
          </a:xfrm>
          <a:prstGeom prst="bentConnector3">
            <a:avLst>
              <a:gd name="adj1" fmla="val 100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D43CC723-CFCF-49B1-96E0-BDB1DB4CAADD}"/>
              </a:ext>
            </a:extLst>
          </p:cNvPr>
          <p:cNvCxnSpPr>
            <a:cxnSpLocks/>
          </p:cNvCxnSpPr>
          <p:nvPr/>
        </p:nvCxnSpPr>
        <p:spPr>
          <a:xfrm>
            <a:off x="8467725" y="381238"/>
            <a:ext cx="0" cy="51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3FD0E760-ECC9-4E1E-955E-F89CC85F5C97}"/>
              </a:ext>
            </a:extLst>
          </p:cNvPr>
          <p:cNvSpPr/>
          <p:nvPr/>
        </p:nvSpPr>
        <p:spPr>
          <a:xfrm>
            <a:off x="542921" y="1647825"/>
            <a:ext cx="1095378" cy="5600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Access Tools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EAF4B122-8A82-4D86-B65A-E51F5DF6893F}"/>
              </a:ext>
            </a:extLst>
          </p:cNvPr>
          <p:cNvSpPr/>
          <p:nvPr/>
        </p:nvSpPr>
        <p:spPr>
          <a:xfrm>
            <a:off x="542920" y="2506981"/>
            <a:ext cx="1095379" cy="560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Database Tools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xmlns="" id="{9A7F393E-E0C5-479F-9B9E-C753DCFB71B7}"/>
              </a:ext>
            </a:extLst>
          </p:cNvPr>
          <p:cNvCxnSpPr>
            <a:cxnSpLocks/>
            <a:stCxn id="2" idx="1"/>
            <a:endCxn id="41" idx="1"/>
          </p:cNvCxnSpPr>
          <p:nvPr/>
        </p:nvCxnSpPr>
        <p:spPr>
          <a:xfrm rot="10800000" flipV="1">
            <a:off x="542921" y="1136332"/>
            <a:ext cx="42863" cy="1650683"/>
          </a:xfrm>
          <a:prstGeom prst="bentConnector3">
            <a:avLst>
              <a:gd name="adj1" fmla="val 6333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FD5353DE-1892-47F7-B791-842869FBCF49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348848" y="1927859"/>
            <a:ext cx="1940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B27ABB48-3DD9-4100-992D-5812539E30C9}"/>
              </a:ext>
            </a:extLst>
          </p:cNvPr>
          <p:cNvSpPr/>
          <p:nvPr/>
        </p:nvSpPr>
        <p:spPr>
          <a:xfrm>
            <a:off x="1247770" y="3230883"/>
            <a:ext cx="1095379" cy="1933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Datasets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62DAED2C-EC97-4DE9-A8E9-EB0180784252}"/>
              </a:ext>
            </a:extLst>
          </p:cNvPr>
          <p:cNvSpPr/>
          <p:nvPr/>
        </p:nvSpPr>
        <p:spPr>
          <a:xfrm>
            <a:off x="1247766" y="3600471"/>
            <a:ext cx="1095379" cy="1904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Favorite Links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C48E3A9C-4422-4FF2-886C-FD373CB4E878}"/>
              </a:ext>
            </a:extLst>
          </p:cNvPr>
          <p:cNvSpPr/>
          <p:nvPr/>
        </p:nvSpPr>
        <p:spPr>
          <a:xfrm>
            <a:off x="1247775" y="3900503"/>
            <a:ext cx="1095370" cy="6810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No. of Datasets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defined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80D3AEBD-5538-45EF-92C5-C9591DD9C6B9}"/>
              </a:ext>
            </a:extLst>
          </p:cNvPr>
          <p:cNvSpPr/>
          <p:nvPr/>
        </p:nvSpPr>
        <p:spPr>
          <a:xfrm flipH="1">
            <a:off x="1214426" y="4744100"/>
            <a:ext cx="1095381" cy="4660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No. of log ins defined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67D1D786-7321-467E-AC3C-E6B94D75AF53}"/>
              </a:ext>
            </a:extLst>
          </p:cNvPr>
          <p:cNvSpPr/>
          <p:nvPr/>
        </p:nvSpPr>
        <p:spPr>
          <a:xfrm>
            <a:off x="1247764" y="5372761"/>
            <a:ext cx="1019185" cy="475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Audit log viewer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xmlns="" id="{B9C28139-5CD5-4ADD-9779-23C2872CF9E0}"/>
              </a:ext>
            </a:extLst>
          </p:cNvPr>
          <p:cNvSpPr/>
          <p:nvPr/>
        </p:nvSpPr>
        <p:spPr>
          <a:xfrm>
            <a:off x="142875" y="3144215"/>
            <a:ext cx="985831" cy="4343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</a:t>
            </a:r>
            <a:r>
              <a:rPr lang="en-US" sz="900" dirty="0">
                <a:solidFill>
                  <a:srgbClr val="FF0000"/>
                </a:solidFill>
              </a:rPr>
              <a:t>ustom Backup/Restore</a:t>
            </a:r>
            <a:r>
              <a:rPr lang="en-US" sz="12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xmlns="" id="{3064FCD1-5E9D-41CD-BA4B-DF53CC672E58}"/>
              </a:ext>
            </a:extLst>
          </p:cNvPr>
          <p:cNvSpPr/>
          <p:nvPr/>
        </p:nvSpPr>
        <p:spPr>
          <a:xfrm>
            <a:off x="142873" y="3723336"/>
            <a:ext cx="985833" cy="4204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</a:t>
            </a:r>
            <a:r>
              <a:rPr lang="en-US" sz="900" dirty="0">
                <a:solidFill>
                  <a:srgbClr val="FF0000"/>
                </a:solidFill>
              </a:rPr>
              <a:t>ustom </a:t>
            </a:r>
            <a:r>
              <a:rPr lang="en-US" sz="900" u="sng" dirty="0">
                <a:solidFill>
                  <a:srgbClr val="FF0000"/>
                </a:solidFill>
              </a:rPr>
              <a:t>Back</a:t>
            </a:r>
            <a:r>
              <a:rPr lang="en-US" sz="900" dirty="0">
                <a:solidFill>
                  <a:srgbClr val="FF0000"/>
                </a:solidFill>
              </a:rPr>
              <a:t>up/Restore status</a:t>
            </a:r>
            <a:r>
              <a:rPr lang="en-US" sz="12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xmlns="" id="{E372786B-0542-4CB5-80F0-11EDF6BFEB36}"/>
              </a:ext>
            </a:extLst>
          </p:cNvPr>
          <p:cNvSpPr/>
          <p:nvPr/>
        </p:nvSpPr>
        <p:spPr>
          <a:xfrm>
            <a:off x="142875" y="4716012"/>
            <a:ext cx="985831" cy="4660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Optional/Unemployment Rate Override Backup status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xmlns="" id="{52C4DB74-4F97-4A59-84AE-CB149144A278}"/>
              </a:ext>
            </a:extLst>
          </p:cNvPr>
          <p:cNvSpPr/>
          <p:nvPr/>
        </p:nvSpPr>
        <p:spPr>
          <a:xfrm>
            <a:off x="142873" y="4241009"/>
            <a:ext cx="985833" cy="4204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Optional/Unemployment Rate Override Backup</a:t>
            </a: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xmlns="" id="{78F44646-F4D3-4DE7-A676-2E4038771D2D}"/>
              </a:ext>
            </a:extLst>
          </p:cNvPr>
          <p:cNvCxnSpPr>
            <a:cxnSpLocks/>
          </p:cNvCxnSpPr>
          <p:nvPr/>
        </p:nvCxnSpPr>
        <p:spPr>
          <a:xfrm rot="5400000">
            <a:off x="-894885" y="3590928"/>
            <a:ext cx="2475561" cy="400045"/>
          </a:xfrm>
          <a:prstGeom prst="bentConnector4">
            <a:avLst>
              <a:gd name="adj1" fmla="val 15188"/>
              <a:gd name="adj2" fmla="val 157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xmlns="" id="{024ECF5A-C413-4AD4-86A8-A5E0DB4BD8AF}"/>
              </a:ext>
            </a:extLst>
          </p:cNvPr>
          <p:cNvCxnSpPr>
            <a:cxnSpLocks/>
            <a:endCxn id="107" idx="1"/>
          </p:cNvCxnSpPr>
          <p:nvPr/>
        </p:nvCxnSpPr>
        <p:spPr>
          <a:xfrm>
            <a:off x="-121447" y="3361379"/>
            <a:ext cx="264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xmlns="" id="{F1B14231-BED8-43CB-8635-EC7A6028D5D1}"/>
              </a:ext>
            </a:extLst>
          </p:cNvPr>
          <p:cNvCxnSpPr>
            <a:cxnSpLocks/>
            <a:endCxn id="113" idx="1"/>
          </p:cNvCxnSpPr>
          <p:nvPr/>
        </p:nvCxnSpPr>
        <p:spPr>
          <a:xfrm flipV="1">
            <a:off x="-121449" y="3933576"/>
            <a:ext cx="264322" cy="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xmlns="" id="{75A5BDBD-D94B-4B67-B855-DD3CC3279595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-121449" y="4441117"/>
            <a:ext cx="264322" cy="1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xmlns="" id="{B2A1C288-E35D-4829-8A8F-908C2FBFE012}"/>
              </a:ext>
            </a:extLst>
          </p:cNvPr>
          <p:cNvSpPr/>
          <p:nvPr/>
        </p:nvSpPr>
        <p:spPr>
          <a:xfrm>
            <a:off x="152400" y="5781676"/>
            <a:ext cx="933446" cy="4634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Database Load Status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xmlns="" id="{9786B1D6-3F65-4FC5-958A-93591C902043}"/>
              </a:ext>
            </a:extLst>
          </p:cNvPr>
          <p:cNvSpPr/>
          <p:nvPr/>
        </p:nvSpPr>
        <p:spPr>
          <a:xfrm>
            <a:off x="142874" y="5335880"/>
            <a:ext cx="942971" cy="312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Database  Load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xmlns="" id="{CC931CC4-0E08-4880-8EA1-DFC364920428}"/>
              </a:ext>
            </a:extLst>
          </p:cNvPr>
          <p:cNvSpPr/>
          <p:nvPr/>
        </p:nvSpPr>
        <p:spPr>
          <a:xfrm>
            <a:off x="142873" y="6423674"/>
            <a:ext cx="1400177" cy="2821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Install Machine key</a:t>
            </a:r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xmlns="" id="{B7122875-CC2E-40D3-8C48-B78DFFD800CF}"/>
              </a:ext>
            </a:extLst>
          </p:cNvPr>
          <p:cNvCxnSpPr>
            <a:cxnSpLocks/>
          </p:cNvCxnSpPr>
          <p:nvPr/>
        </p:nvCxnSpPr>
        <p:spPr>
          <a:xfrm rot="16200000" flipH="1">
            <a:off x="-769518" y="5714700"/>
            <a:ext cx="1599357" cy="244479"/>
          </a:xfrm>
          <a:prstGeom prst="bentConnector3">
            <a:avLst>
              <a:gd name="adj1" fmla="val 970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xmlns="" id="{B999D0F6-99EC-4AE9-9F29-0AECCDC89B35}"/>
              </a:ext>
            </a:extLst>
          </p:cNvPr>
          <p:cNvCxnSpPr>
            <a:cxnSpLocks/>
            <a:endCxn id="139" idx="1"/>
          </p:cNvCxnSpPr>
          <p:nvPr/>
        </p:nvCxnSpPr>
        <p:spPr>
          <a:xfrm>
            <a:off x="-92079" y="5492351"/>
            <a:ext cx="234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xmlns="" id="{062F62A3-9671-47B1-AA6C-65A4F47AA8DB}"/>
              </a:ext>
            </a:extLst>
          </p:cNvPr>
          <p:cNvCxnSpPr>
            <a:endCxn id="138" idx="1"/>
          </p:cNvCxnSpPr>
          <p:nvPr/>
        </p:nvCxnSpPr>
        <p:spPr>
          <a:xfrm>
            <a:off x="-92079" y="6013381"/>
            <a:ext cx="244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xmlns="" id="{E813CDF0-5529-42F7-9B8C-0F65ED77470F}"/>
              </a:ext>
            </a:extLst>
          </p:cNvPr>
          <p:cNvSpPr/>
          <p:nvPr/>
        </p:nvSpPr>
        <p:spPr>
          <a:xfrm>
            <a:off x="3290886" y="1647825"/>
            <a:ext cx="1266827" cy="560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Mapping Tools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xmlns="" id="{A547B616-5589-434F-815F-FA897E8946BF}"/>
              </a:ext>
            </a:extLst>
          </p:cNvPr>
          <p:cNvSpPr/>
          <p:nvPr/>
        </p:nvSpPr>
        <p:spPr>
          <a:xfrm>
            <a:off x="3290886" y="3119701"/>
            <a:ext cx="1409700" cy="4157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Maintenance Tools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xmlns="" id="{14D61B5F-E30B-4F9D-8596-AA0BBABE96F9}"/>
              </a:ext>
            </a:extLst>
          </p:cNvPr>
          <p:cNvSpPr/>
          <p:nvPr/>
        </p:nvSpPr>
        <p:spPr>
          <a:xfrm>
            <a:off x="3276601" y="2420694"/>
            <a:ext cx="1266827" cy="4962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Reporting </a:t>
            </a:r>
            <a:br>
              <a:rPr lang="en-US" sz="1400" dirty="0"/>
            </a:br>
            <a:r>
              <a:rPr lang="en-US" sz="1400" dirty="0"/>
              <a:t>Tools</a:t>
            </a: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xmlns="" id="{8513B53E-4E79-440D-9903-B246BD816B0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71696" y="2208375"/>
            <a:ext cx="1871672" cy="366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xmlns="" id="{8ABFC220-6FF4-433C-BE3E-600A6C22ADAE}"/>
              </a:ext>
            </a:extLst>
          </p:cNvPr>
          <p:cNvCxnSpPr>
            <a:endCxn id="177" idx="1"/>
          </p:cNvCxnSpPr>
          <p:nvPr/>
        </p:nvCxnSpPr>
        <p:spPr>
          <a:xfrm>
            <a:off x="2924176" y="2668826"/>
            <a:ext cx="352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xmlns="" id="{5EEF870D-E932-4734-9D62-15CB6F300F2C}"/>
              </a:ext>
            </a:extLst>
          </p:cNvPr>
          <p:cNvCxnSpPr>
            <a:endCxn id="174" idx="1"/>
          </p:cNvCxnSpPr>
          <p:nvPr/>
        </p:nvCxnSpPr>
        <p:spPr>
          <a:xfrm>
            <a:off x="2924176" y="1927859"/>
            <a:ext cx="3667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xmlns="" id="{21F4EFC1-3C5F-45FE-9F4E-14F56EE3929F}"/>
              </a:ext>
            </a:extLst>
          </p:cNvPr>
          <p:cNvCxnSpPr>
            <a:stCxn id="8" idx="4"/>
          </p:cNvCxnSpPr>
          <p:nvPr/>
        </p:nvCxnSpPr>
        <p:spPr>
          <a:xfrm>
            <a:off x="5848350" y="638175"/>
            <a:ext cx="0" cy="20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xmlns="" id="{C71DC189-8223-4688-9AD1-81A3B159F68B}"/>
              </a:ext>
            </a:extLst>
          </p:cNvPr>
          <p:cNvSpPr/>
          <p:nvPr/>
        </p:nvSpPr>
        <p:spPr>
          <a:xfrm>
            <a:off x="3244061" y="3761337"/>
            <a:ext cx="1360476" cy="3587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Regulatory Bulletin level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xmlns="" id="{536F9942-1C5B-4025-837A-1F0CDE52AEFD}"/>
              </a:ext>
            </a:extLst>
          </p:cNvPr>
          <p:cNvSpPr/>
          <p:nvPr/>
        </p:nvSpPr>
        <p:spPr>
          <a:xfrm>
            <a:off x="3243254" y="4239373"/>
            <a:ext cx="1314459" cy="3025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Tax Locator Level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xmlns="" id="{3AC3DC02-D12E-4428-B6A8-38D7907E8AC4}"/>
              </a:ext>
            </a:extLst>
          </p:cNvPr>
          <p:cNvSpPr/>
          <p:nvPr/>
        </p:nvSpPr>
        <p:spPr>
          <a:xfrm>
            <a:off x="3243253" y="4644047"/>
            <a:ext cx="1360475" cy="3330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Cyclic Level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xmlns="" id="{908CB77A-B9D7-4A30-8D37-CFCE22B584DD}"/>
              </a:ext>
            </a:extLst>
          </p:cNvPr>
          <p:cNvSpPr/>
          <p:nvPr/>
        </p:nvSpPr>
        <p:spPr>
          <a:xfrm>
            <a:off x="3243253" y="5079274"/>
            <a:ext cx="1328747" cy="41307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Manual update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xmlns="" id="{DF62726B-1501-44CF-AF4E-EE79B8F34DB9}"/>
              </a:ext>
            </a:extLst>
          </p:cNvPr>
          <p:cNvSpPr/>
          <p:nvPr/>
        </p:nvSpPr>
        <p:spPr>
          <a:xfrm>
            <a:off x="3209925" y="5695833"/>
            <a:ext cx="1409700" cy="4376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Manual </a:t>
            </a:r>
            <a:r>
              <a:rPr lang="en-US" sz="900" dirty="0" err="1"/>
              <a:t>Updatte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Status</a:t>
            </a:r>
          </a:p>
        </p:txBody>
      </p: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xmlns="" id="{0D1FC719-671F-41B9-8386-5A158BCC6A23}"/>
              </a:ext>
            </a:extLst>
          </p:cNvPr>
          <p:cNvCxnSpPr>
            <a:cxnSpLocks/>
            <a:endCxn id="208" idx="1"/>
          </p:cNvCxnSpPr>
          <p:nvPr/>
        </p:nvCxnSpPr>
        <p:spPr>
          <a:xfrm rot="5400000">
            <a:off x="2021355" y="4656255"/>
            <a:ext cx="2446985" cy="69843"/>
          </a:xfrm>
          <a:prstGeom prst="bentConnector4">
            <a:avLst>
              <a:gd name="adj1" fmla="val 764"/>
              <a:gd name="adj2" fmla="val 4273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xmlns="" id="{383932EA-D983-4955-8F14-0F14C9ED129D}"/>
              </a:ext>
            </a:extLst>
          </p:cNvPr>
          <p:cNvCxnSpPr>
            <a:endCxn id="207" idx="1"/>
          </p:cNvCxnSpPr>
          <p:nvPr/>
        </p:nvCxnSpPr>
        <p:spPr>
          <a:xfrm>
            <a:off x="3019425" y="5285813"/>
            <a:ext cx="22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xmlns="" id="{6309C5DF-52B7-4BC7-8BA6-513739B29198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3049776" y="3933575"/>
            <a:ext cx="194285" cy="7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xmlns="" id="{E36DDDB2-5DF8-4FFB-AB9A-CE91B7A5BED1}"/>
              </a:ext>
            </a:extLst>
          </p:cNvPr>
          <p:cNvCxnSpPr>
            <a:endCxn id="205" idx="1"/>
          </p:cNvCxnSpPr>
          <p:nvPr/>
        </p:nvCxnSpPr>
        <p:spPr>
          <a:xfrm>
            <a:off x="3019425" y="4390642"/>
            <a:ext cx="223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xmlns="" id="{14582477-528D-4428-B0E6-A4D91C690FD4}"/>
              </a:ext>
            </a:extLst>
          </p:cNvPr>
          <p:cNvCxnSpPr>
            <a:endCxn id="206" idx="1"/>
          </p:cNvCxnSpPr>
          <p:nvPr/>
        </p:nvCxnSpPr>
        <p:spPr>
          <a:xfrm>
            <a:off x="3019425" y="4810592"/>
            <a:ext cx="22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xmlns="" id="{B6C22D94-F319-48B8-9527-0EAFB7E0CAB2}"/>
              </a:ext>
            </a:extLst>
          </p:cNvPr>
          <p:cNvSpPr/>
          <p:nvPr/>
        </p:nvSpPr>
        <p:spPr>
          <a:xfrm>
            <a:off x="4895852" y="2611568"/>
            <a:ext cx="914400" cy="40043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Quick Formulas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xmlns="" id="{B0D97D57-E01E-4A7E-BDFE-2250A4523753}"/>
              </a:ext>
            </a:extLst>
          </p:cNvPr>
          <p:cNvSpPr/>
          <p:nvPr/>
        </p:nvSpPr>
        <p:spPr>
          <a:xfrm>
            <a:off x="4910143" y="3144215"/>
            <a:ext cx="914400" cy="43324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Tax Details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xmlns="" id="{FCA44F3E-217D-45B3-86A6-8C2BE52A1D72}"/>
              </a:ext>
            </a:extLst>
          </p:cNvPr>
          <p:cNvSpPr/>
          <p:nvPr/>
        </p:nvSpPr>
        <p:spPr>
          <a:xfrm>
            <a:off x="4933950" y="3727036"/>
            <a:ext cx="914400" cy="41307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User  Data</a:t>
            </a:r>
          </a:p>
        </p:txBody>
      </p: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xmlns="" id="{9E5F3290-FCEE-4532-8FC1-F1365D32DC5A}"/>
              </a:ext>
            </a:extLst>
          </p:cNvPr>
          <p:cNvCxnSpPr>
            <a:stCxn id="177" idx="3"/>
            <a:endCxn id="230" idx="1"/>
          </p:cNvCxnSpPr>
          <p:nvPr/>
        </p:nvCxnSpPr>
        <p:spPr>
          <a:xfrm>
            <a:off x="4543428" y="2668826"/>
            <a:ext cx="390522" cy="12647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xmlns="" id="{1A502BC7-1D63-4AEC-BBD3-67899B9391FA}"/>
              </a:ext>
            </a:extLst>
          </p:cNvPr>
          <p:cNvCxnSpPr>
            <a:stCxn id="176" idx="3"/>
            <a:endCxn id="229" idx="1"/>
          </p:cNvCxnSpPr>
          <p:nvPr/>
        </p:nvCxnSpPr>
        <p:spPr>
          <a:xfrm>
            <a:off x="4700586" y="3327565"/>
            <a:ext cx="209557" cy="33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xmlns="" id="{90E26556-0A2B-466C-B3C6-46A06BE73395}"/>
              </a:ext>
            </a:extLst>
          </p:cNvPr>
          <p:cNvCxnSpPr>
            <a:endCxn id="228" idx="1"/>
          </p:cNvCxnSpPr>
          <p:nvPr/>
        </p:nvCxnSpPr>
        <p:spPr>
          <a:xfrm>
            <a:off x="4738689" y="2811784"/>
            <a:ext cx="1571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>
            <a:extLst>
              <a:ext uri="{FF2B5EF4-FFF2-40B4-BE49-F238E27FC236}">
                <a16:creationId xmlns:a16="http://schemas.microsoft.com/office/drawing/2014/main" xmlns="" id="{192D29C4-93DA-4D03-8928-C598C89C76F0}"/>
              </a:ext>
            </a:extLst>
          </p:cNvPr>
          <p:cNvSpPr/>
          <p:nvPr/>
        </p:nvSpPr>
        <p:spPr>
          <a:xfrm>
            <a:off x="4948235" y="4368037"/>
            <a:ext cx="946164" cy="3025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Tax Codes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xmlns="" id="{C30AE8FD-D8BF-4892-BF50-545640E20E0B}"/>
              </a:ext>
            </a:extLst>
          </p:cNvPr>
          <p:cNvSpPr/>
          <p:nvPr/>
        </p:nvSpPr>
        <p:spPr>
          <a:xfrm>
            <a:off x="4949832" y="4810592"/>
            <a:ext cx="914400" cy="3102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Tax Types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xmlns="" id="{F68D0231-72EF-469D-81CA-55CDC0FDC6AC}"/>
              </a:ext>
            </a:extLst>
          </p:cNvPr>
          <p:cNvSpPr/>
          <p:nvPr/>
        </p:nvSpPr>
        <p:spPr>
          <a:xfrm>
            <a:off x="4965714" y="5335880"/>
            <a:ext cx="914400" cy="2846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Payment Codes</a:t>
            </a:r>
          </a:p>
        </p:txBody>
      </p: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xmlns="" id="{6293E2A4-BC3E-4800-9D50-44741CC618DA}"/>
              </a:ext>
            </a:extLst>
          </p:cNvPr>
          <p:cNvCxnSpPr>
            <a:cxnSpLocks/>
            <a:stCxn id="174" idx="3"/>
            <a:endCxn id="242" idx="3"/>
          </p:cNvCxnSpPr>
          <p:nvPr/>
        </p:nvCxnSpPr>
        <p:spPr>
          <a:xfrm>
            <a:off x="4557713" y="1927860"/>
            <a:ext cx="1322401" cy="3550341"/>
          </a:xfrm>
          <a:prstGeom prst="bentConnector3">
            <a:avLst>
              <a:gd name="adj1" fmla="val 117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xmlns="" id="{D329055E-1ED0-4702-8AD2-3EBA520ECD84}"/>
              </a:ext>
            </a:extLst>
          </p:cNvPr>
          <p:cNvCxnSpPr>
            <a:endCxn id="238" idx="3"/>
          </p:cNvCxnSpPr>
          <p:nvPr/>
        </p:nvCxnSpPr>
        <p:spPr>
          <a:xfrm flipH="1">
            <a:off x="5894399" y="4503085"/>
            <a:ext cx="215886" cy="1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xmlns="" id="{A1ACA016-95CD-4AB6-BDA6-D3AA80A6721B}"/>
              </a:ext>
            </a:extLst>
          </p:cNvPr>
          <p:cNvCxnSpPr>
            <a:endCxn id="241" idx="3"/>
          </p:cNvCxnSpPr>
          <p:nvPr/>
        </p:nvCxnSpPr>
        <p:spPr>
          <a:xfrm flipH="1">
            <a:off x="5864232" y="4949049"/>
            <a:ext cx="231768" cy="1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>
            <a:extLst>
              <a:ext uri="{FF2B5EF4-FFF2-40B4-BE49-F238E27FC236}">
                <a16:creationId xmlns:a16="http://schemas.microsoft.com/office/drawing/2014/main" xmlns="" id="{DE09E432-FB9B-4FAC-BBBE-5DCE61ACEC60}"/>
              </a:ext>
            </a:extLst>
          </p:cNvPr>
          <p:cNvSpPr/>
          <p:nvPr/>
        </p:nvSpPr>
        <p:spPr>
          <a:xfrm>
            <a:off x="6457949" y="1983025"/>
            <a:ext cx="1401747" cy="4376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Company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xmlns="" id="{D7F30E9C-C30B-4E9E-B256-7625A118C78C}"/>
              </a:ext>
            </a:extLst>
          </p:cNvPr>
          <p:cNvSpPr/>
          <p:nvPr/>
        </p:nvSpPr>
        <p:spPr>
          <a:xfrm>
            <a:off x="8309794" y="4458156"/>
            <a:ext cx="1076327" cy="4004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Worksites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xmlns="" id="{F55262DA-7F90-42F3-AFF8-7629D4A32B1C}"/>
              </a:ext>
            </a:extLst>
          </p:cNvPr>
          <p:cNvSpPr/>
          <p:nvPr/>
        </p:nvSpPr>
        <p:spPr>
          <a:xfrm>
            <a:off x="8324081" y="5545716"/>
            <a:ext cx="1076328" cy="5040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Unemployment Overrides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xmlns="" id="{321BE9B9-0067-463E-B60B-938BA87E77DC}"/>
              </a:ext>
            </a:extLst>
          </p:cNvPr>
          <p:cNvSpPr/>
          <p:nvPr/>
        </p:nvSpPr>
        <p:spPr>
          <a:xfrm>
            <a:off x="8314554" y="5022979"/>
            <a:ext cx="1076329" cy="3909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Optional Rate Overrides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xmlns="" id="{74CDEDC1-BBB4-4D0B-AA9B-22501AD784A8}"/>
              </a:ext>
            </a:extLst>
          </p:cNvPr>
          <p:cNvSpPr/>
          <p:nvPr/>
        </p:nvSpPr>
        <p:spPr>
          <a:xfrm>
            <a:off x="8338366" y="6133505"/>
            <a:ext cx="1076330" cy="5040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Custom nexus Data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xmlns="" id="{0414B685-6F3C-4718-BAA0-23D16485323C}"/>
              </a:ext>
            </a:extLst>
          </p:cNvPr>
          <p:cNvSpPr/>
          <p:nvPr/>
        </p:nvSpPr>
        <p:spPr>
          <a:xfrm>
            <a:off x="6365851" y="2602043"/>
            <a:ext cx="1554917" cy="47538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Employee Groups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xmlns="" id="{AE89C34A-DC2A-46F5-A89A-F0B25EA1731E}"/>
              </a:ext>
            </a:extLst>
          </p:cNvPr>
          <p:cNvSpPr/>
          <p:nvPr/>
        </p:nvSpPr>
        <p:spPr>
          <a:xfrm>
            <a:off x="8293516" y="2787015"/>
            <a:ext cx="1076327" cy="38633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Disposable Override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xmlns="" id="{C90A42ED-7746-4957-97C0-81DCEF83846C}"/>
              </a:ext>
            </a:extLst>
          </p:cNvPr>
          <p:cNvSpPr/>
          <p:nvPr/>
        </p:nvSpPr>
        <p:spPr>
          <a:xfrm>
            <a:off x="8309794" y="3324973"/>
            <a:ext cx="1076330" cy="4020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Payment Override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xmlns="" id="{F8C6032A-2765-4AB8-BEC8-75E151EFE967}"/>
              </a:ext>
            </a:extLst>
          </p:cNvPr>
          <p:cNvSpPr/>
          <p:nvPr/>
        </p:nvSpPr>
        <p:spPr>
          <a:xfrm>
            <a:off x="8309794" y="3908662"/>
            <a:ext cx="1104902" cy="3995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2"/>
                </a:solidFill>
              </a:rPr>
              <a:t>Group Override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xmlns="" id="{1AED5929-FD9A-4DF6-A127-E7906217F8DF}"/>
              </a:ext>
            </a:extLst>
          </p:cNvPr>
          <p:cNvSpPr/>
          <p:nvPr/>
        </p:nvSpPr>
        <p:spPr>
          <a:xfrm>
            <a:off x="6351560" y="3257273"/>
            <a:ext cx="1601778" cy="56481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Address Override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xmlns="" id="{2BF90119-C476-4330-B516-1716CC804EF6}"/>
              </a:ext>
            </a:extLst>
          </p:cNvPr>
          <p:cNvSpPr/>
          <p:nvPr/>
        </p:nvSpPr>
        <p:spPr>
          <a:xfrm>
            <a:off x="6361109" y="3940499"/>
            <a:ext cx="1657343" cy="671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Tax Effective Date Override</a:t>
            </a:r>
          </a:p>
        </p:txBody>
      </p:sp>
      <p:cxnSp>
        <p:nvCxnSpPr>
          <p:cNvPr id="307" name="Connector: Elbow 306">
            <a:extLst>
              <a:ext uri="{FF2B5EF4-FFF2-40B4-BE49-F238E27FC236}">
                <a16:creationId xmlns:a16="http://schemas.microsoft.com/office/drawing/2014/main" xmlns="" id="{BA113FE3-7846-49C0-8330-6949A725B30D}"/>
              </a:ext>
            </a:extLst>
          </p:cNvPr>
          <p:cNvCxnSpPr>
            <a:stCxn id="289" idx="3"/>
            <a:endCxn id="292" idx="1"/>
          </p:cNvCxnSpPr>
          <p:nvPr/>
        </p:nvCxnSpPr>
        <p:spPr>
          <a:xfrm>
            <a:off x="7920768" y="2839737"/>
            <a:ext cx="389026" cy="12687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xmlns="" id="{5D168F68-FA05-4D48-A4AA-9374B3575251}"/>
              </a:ext>
            </a:extLst>
          </p:cNvPr>
          <p:cNvCxnSpPr>
            <a:endCxn id="291" idx="1"/>
          </p:cNvCxnSpPr>
          <p:nvPr/>
        </p:nvCxnSpPr>
        <p:spPr>
          <a:xfrm>
            <a:off x="8115281" y="3523048"/>
            <a:ext cx="194513" cy="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xmlns="" id="{1B66A4E7-775E-4085-9952-2843F4090145}"/>
              </a:ext>
            </a:extLst>
          </p:cNvPr>
          <p:cNvCxnSpPr>
            <a:endCxn id="290" idx="1"/>
          </p:cNvCxnSpPr>
          <p:nvPr/>
        </p:nvCxnSpPr>
        <p:spPr>
          <a:xfrm flipV="1">
            <a:off x="8115281" y="2980181"/>
            <a:ext cx="178235" cy="3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nector: Elbow 312">
            <a:extLst>
              <a:ext uri="{FF2B5EF4-FFF2-40B4-BE49-F238E27FC236}">
                <a16:creationId xmlns:a16="http://schemas.microsoft.com/office/drawing/2014/main" xmlns="" id="{D51B21B1-FAB1-4722-B6DC-690B3A936FA0}"/>
              </a:ext>
            </a:extLst>
          </p:cNvPr>
          <p:cNvCxnSpPr>
            <a:stCxn id="282" idx="3"/>
            <a:endCxn id="288" idx="3"/>
          </p:cNvCxnSpPr>
          <p:nvPr/>
        </p:nvCxnSpPr>
        <p:spPr>
          <a:xfrm>
            <a:off x="7859696" y="2201860"/>
            <a:ext cx="1555000" cy="4183652"/>
          </a:xfrm>
          <a:prstGeom prst="bentConnector3">
            <a:avLst>
              <a:gd name="adj1" fmla="val 1147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xmlns="" id="{827DA01E-9BDB-4503-8843-41F2A48D3240}"/>
              </a:ext>
            </a:extLst>
          </p:cNvPr>
          <p:cNvCxnSpPr>
            <a:endCxn id="283" idx="3"/>
          </p:cNvCxnSpPr>
          <p:nvPr/>
        </p:nvCxnSpPr>
        <p:spPr>
          <a:xfrm flipH="1">
            <a:off x="9386121" y="4644047"/>
            <a:ext cx="253179" cy="14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xmlns="" id="{6BC91712-8EE8-498D-A26C-B9D4B7547406}"/>
              </a:ext>
            </a:extLst>
          </p:cNvPr>
          <p:cNvCxnSpPr>
            <a:endCxn id="287" idx="3"/>
          </p:cNvCxnSpPr>
          <p:nvPr/>
        </p:nvCxnSpPr>
        <p:spPr>
          <a:xfrm flipH="1">
            <a:off x="9390883" y="5182087"/>
            <a:ext cx="248417" cy="3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xmlns="" id="{A50B8EC6-69B9-462D-977D-11DBB2F7F438}"/>
              </a:ext>
            </a:extLst>
          </p:cNvPr>
          <p:cNvCxnSpPr>
            <a:endCxn id="286" idx="3"/>
          </p:cNvCxnSpPr>
          <p:nvPr/>
        </p:nvCxnSpPr>
        <p:spPr>
          <a:xfrm flipH="1">
            <a:off x="9400409" y="5781676"/>
            <a:ext cx="238891" cy="1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nector: Elbow 320">
            <a:extLst>
              <a:ext uri="{FF2B5EF4-FFF2-40B4-BE49-F238E27FC236}">
                <a16:creationId xmlns:a16="http://schemas.microsoft.com/office/drawing/2014/main" xmlns="" id="{015095BC-B09E-4582-9B30-A21BC0609FC8}"/>
              </a:ext>
            </a:extLst>
          </p:cNvPr>
          <p:cNvCxnSpPr>
            <a:stCxn id="4" idx="2"/>
            <a:endCxn id="282" idx="0"/>
          </p:cNvCxnSpPr>
          <p:nvPr/>
        </p:nvCxnSpPr>
        <p:spPr>
          <a:xfrm rot="16200000" flipH="1">
            <a:off x="6326698" y="1150900"/>
            <a:ext cx="556182" cy="11080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>
            <a:extLst>
              <a:ext uri="{FF2B5EF4-FFF2-40B4-BE49-F238E27FC236}">
                <a16:creationId xmlns:a16="http://schemas.microsoft.com/office/drawing/2014/main" xmlns="" id="{6516E079-D223-463B-8019-01514416A40C}"/>
              </a:ext>
            </a:extLst>
          </p:cNvPr>
          <p:cNvSpPr/>
          <p:nvPr/>
        </p:nvSpPr>
        <p:spPr>
          <a:xfrm>
            <a:off x="1214426" y="6017477"/>
            <a:ext cx="1052523" cy="3262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Logins and Permissions</a:t>
            </a:r>
          </a:p>
        </p:txBody>
      </p:sp>
      <p:cxnSp>
        <p:nvCxnSpPr>
          <p:cNvPr id="328" name="Connector: Elbow 327">
            <a:extLst>
              <a:ext uri="{FF2B5EF4-FFF2-40B4-BE49-F238E27FC236}">
                <a16:creationId xmlns:a16="http://schemas.microsoft.com/office/drawing/2014/main" xmlns="" id="{6ED7BB0C-77E7-4EC5-9F53-A6BC84A4BE0D}"/>
              </a:ext>
            </a:extLst>
          </p:cNvPr>
          <p:cNvCxnSpPr>
            <a:cxnSpLocks/>
          </p:cNvCxnSpPr>
          <p:nvPr/>
        </p:nvCxnSpPr>
        <p:spPr>
          <a:xfrm>
            <a:off x="1742334" y="1913919"/>
            <a:ext cx="628650" cy="4252729"/>
          </a:xfrm>
          <a:prstGeom prst="bentConnector3">
            <a:avLst>
              <a:gd name="adj1" fmla="val 1575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xmlns="" id="{E1DA14CD-7BC7-45F6-A3D8-4FD5955D4A2C}"/>
              </a:ext>
            </a:extLst>
          </p:cNvPr>
          <p:cNvCxnSpPr>
            <a:cxnSpLocks/>
            <a:endCxn id="95" idx="3"/>
          </p:cNvCxnSpPr>
          <p:nvPr/>
        </p:nvCxnSpPr>
        <p:spPr>
          <a:xfrm flipH="1">
            <a:off x="2266949" y="5599676"/>
            <a:ext cx="390524" cy="1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xmlns="" id="{635CE09F-CC5B-4160-9CED-92E69EA1B194}"/>
              </a:ext>
            </a:extLst>
          </p:cNvPr>
          <p:cNvCxnSpPr>
            <a:endCxn id="64" idx="3"/>
          </p:cNvCxnSpPr>
          <p:nvPr/>
        </p:nvCxnSpPr>
        <p:spPr>
          <a:xfrm flipH="1">
            <a:off x="2343149" y="3324973"/>
            <a:ext cx="400051" cy="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xmlns="" id="{DCCB33AD-3AF8-4246-ABDC-36F8491BABBC}"/>
              </a:ext>
            </a:extLst>
          </p:cNvPr>
          <p:cNvCxnSpPr>
            <a:endCxn id="65" idx="3"/>
          </p:cNvCxnSpPr>
          <p:nvPr/>
        </p:nvCxnSpPr>
        <p:spPr>
          <a:xfrm flipH="1" flipV="1">
            <a:off x="2343145" y="3695711"/>
            <a:ext cx="380222" cy="5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29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895EE29-C113-4C7B-B153-E6BEC3EC9ABB}"/>
              </a:ext>
            </a:extLst>
          </p:cNvPr>
          <p:cNvSpPr/>
          <p:nvPr/>
        </p:nvSpPr>
        <p:spPr>
          <a:xfrm>
            <a:off x="585782" y="856298"/>
            <a:ext cx="2328861" cy="5600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System Config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0F1B10F-5260-40FE-A8B0-9BA621EF7827}"/>
              </a:ext>
            </a:extLst>
          </p:cNvPr>
          <p:cNvSpPr/>
          <p:nvPr/>
        </p:nvSpPr>
        <p:spPr>
          <a:xfrm>
            <a:off x="7448549" y="856297"/>
            <a:ext cx="2962275" cy="5600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Config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96BD3FBE-3503-49D6-B9AB-146F987D0A93}"/>
              </a:ext>
            </a:extLst>
          </p:cNvPr>
          <p:cNvSpPr/>
          <p:nvPr/>
        </p:nvSpPr>
        <p:spPr>
          <a:xfrm>
            <a:off x="5238750" y="0"/>
            <a:ext cx="12192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xmlns="" id="{79D32773-3C2D-4A30-AC69-DC03661336F4}"/>
              </a:ext>
            </a:extLst>
          </p:cNvPr>
          <p:cNvCxnSpPr>
            <a:cxnSpLocks/>
            <a:endCxn id="2" idx="0"/>
          </p:cNvCxnSpPr>
          <p:nvPr/>
        </p:nvCxnSpPr>
        <p:spPr>
          <a:xfrm rot="10800000" flipV="1">
            <a:off x="1750213" y="417674"/>
            <a:ext cx="3976700" cy="4386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3FD0E760-ECC9-4E1E-955E-F89CC85F5C97}"/>
              </a:ext>
            </a:extLst>
          </p:cNvPr>
          <p:cNvSpPr/>
          <p:nvPr/>
        </p:nvSpPr>
        <p:spPr>
          <a:xfrm>
            <a:off x="2571751" y="1647825"/>
            <a:ext cx="1543048" cy="5600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Access Tools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EAF4B122-8A82-4D86-B65A-E51F5DF6893F}"/>
              </a:ext>
            </a:extLst>
          </p:cNvPr>
          <p:cNvSpPr/>
          <p:nvPr/>
        </p:nvSpPr>
        <p:spPr>
          <a:xfrm>
            <a:off x="585782" y="1647825"/>
            <a:ext cx="1471618" cy="5600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Database Tools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B27ABB48-3DD9-4100-992D-5812539E30C9}"/>
              </a:ext>
            </a:extLst>
          </p:cNvPr>
          <p:cNvSpPr/>
          <p:nvPr/>
        </p:nvSpPr>
        <p:spPr>
          <a:xfrm>
            <a:off x="2571751" y="2589025"/>
            <a:ext cx="1543048" cy="5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Datasets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62DAED2C-EC97-4DE9-A8E9-EB0180784252}"/>
              </a:ext>
            </a:extLst>
          </p:cNvPr>
          <p:cNvSpPr/>
          <p:nvPr/>
        </p:nvSpPr>
        <p:spPr>
          <a:xfrm>
            <a:off x="2571751" y="3394350"/>
            <a:ext cx="1543048" cy="5061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Favorite Links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33F0CCAF-679D-4922-91C3-B535F3434F71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4114799" y="2862012"/>
            <a:ext cx="742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C48E3A9C-4422-4FF2-886C-FD373CB4E878}"/>
              </a:ext>
            </a:extLst>
          </p:cNvPr>
          <p:cNvSpPr/>
          <p:nvPr/>
        </p:nvSpPr>
        <p:spPr>
          <a:xfrm>
            <a:off x="2571751" y="4186620"/>
            <a:ext cx="1543048" cy="394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No. of Datasets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defined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80D3AEBD-5538-45EF-92C5-C9591DD9C6B9}"/>
              </a:ext>
            </a:extLst>
          </p:cNvPr>
          <p:cNvSpPr/>
          <p:nvPr/>
        </p:nvSpPr>
        <p:spPr>
          <a:xfrm flipH="1">
            <a:off x="2571748" y="4867275"/>
            <a:ext cx="1543047" cy="495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No. of log ins defined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67D1D786-7321-467E-AC3C-E6B94D75AF53}"/>
              </a:ext>
            </a:extLst>
          </p:cNvPr>
          <p:cNvSpPr/>
          <p:nvPr/>
        </p:nvSpPr>
        <p:spPr>
          <a:xfrm>
            <a:off x="2571748" y="5648819"/>
            <a:ext cx="1543047" cy="4757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Audit log viewer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xmlns="" id="{B9C28139-5CD5-4ADD-9779-23C2872CF9E0}"/>
              </a:ext>
            </a:extLst>
          </p:cNvPr>
          <p:cNvSpPr/>
          <p:nvPr/>
        </p:nvSpPr>
        <p:spPr>
          <a:xfrm>
            <a:off x="585782" y="2409826"/>
            <a:ext cx="1471618" cy="377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</a:t>
            </a:r>
            <a:r>
              <a:rPr lang="en-US" sz="900" dirty="0">
                <a:solidFill>
                  <a:srgbClr val="FF0000"/>
                </a:solidFill>
              </a:rPr>
              <a:t>ustom Backup/Restore</a:t>
            </a:r>
            <a:r>
              <a:rPr lang="en-US" sz="12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xmlns="" id="{3064FCD1-5E9D-41CD-BA4B-DF53CC672E58}"/>
              </a:ext>
            </a:extLst>
          </p:cNvPr>
          <p:cNvSpPr/>
          <p:nvPr/>
        </p:nvSpPr>
        <p:spPr>
          <a:xfrm>
            <a:off x="585782" y="2968514"/>
            <a:ext cx="1471618" cy="4601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</a:t>
            </a:r>
            <a:r>
              <a:rPr lang="en-US" sz="900" dirty="0">
                <a:solidFill>
                  <a:srgbClr val="FF0000"/>
                </a:solidFill>
              </a:rPr>
              <a:t>ustom </a:t>
            </a:r>
            <a:r>
              <a:rPr lang="en-US" sz="900" u="sng" dirty="0">
                <a:solidFill>
                  <a:srgbClr val="FF0000"/>
                </a:solidFill>
              </a:rPr>
              <a:t>Back</a:t>
            </a:r>
            <a:r>
              <a:rPr lang="en-US" sz="900" dirty="0">
                <a:solidFill>
                  <a:srgbClr val="FF0000"/>
                </a:solidFill>
              </a:rPr>
              <a:t>up/Restore status</a:t>
            </a:r>
            <a:r>
              <a:rPr lang="en-US" sz="12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xmlns="" id="{E372786B-0542-4CB5-80F0-11EDF6BFEB36}"/>
              </a:ext>
            </a:extLst>
          </p:cNvPr>
          <p:cNvSpPr/>
          <p:nvPr/>
        </p:nvSpPr>
        <p:spPr>
          <a:xfrm>
            <a:off x="614359" y="4311362"/>
            <a:ext cx="1443041" cy="4768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Optional/Unemployment Rate Override Backup status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xmlns="" id="{52C4DB74-4F97-4A59-84AE-CB149144A278}"/>
              </a:ext>
            </a:extLst>
          </p:cNvPr>
          <p:cNvSpPr/>
          <p:nvPr/>
        </p:nvSpPr>
        <p:spPr>
          <a:xfrm>
            <a:off x="585782" y="3647427"/>
            <a:ext cx="1471618" cy="4105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Optional/Unemployment Rate Override Backup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xmlns="" id="{B2A1C288-E35D-4829-8A8F-908C2FBFE012}"/>
              </a:ext>
            </a:extLst>
          </p:cNvPr>
          <p:cNvSpPr/>
          <p:nvPr/>
        </p:nvSpPr>
        <p:spPr>
          <a:xfrm>
            <a:off x="614359" y="5492354"/>
            <a:ext cx="1443039" cy="4486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Database Load Status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xmlns="" id="{9786B1D6-3F65-4FC5-958A-93591C902043}"/>
              </a:ext>
            </a:extLst>
          </p:cNvPr>
          <p:cNvSpPr/>
          <p:nvPr/>
        </p:nvSpPr>
        <p:spPr>
          <a:xfrm>
            <a:off x="614358" y="5003194"/>
            <a:ext cx="1443041" cy="359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Database  Load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xmlns="" id="{CC931CC4-0E08-4880-8EA1-DFC364920428}"/>
              </a:ext>
            </a:extLst>
          </p:cNvPr>
          <p:cNvSpPr/>
          <p:nvPr/>
        </p:nvSpPr>
        <p:spPr>
          <a:xfrm>
            <a:off x="614358" y="6124574"/>
            <a:ext cx="1443040" cy="3714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Install Machine key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63D6E0AB-3D42-4B16-8379-9B359439B8CA}"/>
              </a:ext>
            </a:extLst>
          </p:cNvPr>
          <p:cNvSpPr/>
          <p:nvPr/>
        </p:nvSpPr>
        <p:spPr>
          <a:xfrm>
            <a:off x="10144132" y="1849757"/>
            <a:ext cx="1266827" cy="560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Mapping Tools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901A055D-3C08-4384-AC9C-F7398F1DFD54}"/>
              </a:ext>
            </a:extLst>
          </p:cNvPr>
          <p:cNvSpPr/>
          <p:nvPr/>
        </p:nvSpPr>
        <p:spPr>
          <a:xfrm>
            <a:off x="6038849" y="1906907"/>
            <a:ext cx="1409700" cy="4967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Maintenance Tools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B4A4DEC7-A56F-4FC8-8B65-24C94C5498D6}"/>
              </a:ext>
            </a:extLst>
          </p:cNvPr>
          <p:cNvSpPr/>
          <p:nvPr/>
        </p:nvSpPr>
        <p:spPr>
          <a:xfrm>
            <a:off x="8201031" y="1849756"/>
            <a:ext cx="1266827" cy="56006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Reporting </a:t>
            </a:r>
            <a:br>
              <a:rPr lang="en-US" sz="1400" dirty="0"/>
            </a:br>
            <a:r>
              <a:rPr lang="en-US" sz="1400" dirty="0"/>
              <a:t>Tools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89BCA920-A39A-477D-B8D8-3A440E0C19F6}"/>
              </a:ext>
            </a:extLst>
          </p:cNvPr>
          <p:cNvSpPr/>
          <p:nvPr/>
        </p:nvSpPr>
        <p:spPr>
          <a:xfrm>
            <a:off x="6088073" y="2682656"/>
            <a:ext cx="1360476" cy="3587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Regulatory Bulletin level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1C8DA4DB-B5E7-415E-8C92-CEEE3A77A99D}"/>
              </a:ext>
            </a:extLst>
          </p:cNvPr>
          <p:cNvSpPr/>
          <p:nvPr/>
        </p:nvSpPr>
        <p:spPr>
          <a:xfrm>
            <a:off x="6088073" y="3390189"/>
            <a:ext cx="1362857" cy="3025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Tax Locator Level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D8F29D1E-FC83-4BC3-A671-4064DC897B26}"/>
              </a:ext>
            </a:extLst>
          </p:cNvPr>
          <p:cNvSpPr/>
          <p:nvPr/>
        </p:nvSpPr>
        <p:spPr>
          <a:xfrm>
            <a:off x="6090455" y="4050977"/>
            <a:ext cx="1360475" cy="3330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Cyclic Level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05EFB98C-E850-4AEF-B2A6-7B69BA63C7EA}"/>
              </a:ext>
            </a:extLst>
          </p:cNvPr>
          <p:cNvSpPr/>
          <p:nvPr/>
        </p:nvSpPr>
        <p:spPr>
          <a:xfrm>
            <a:off x="6122183" y="4679459"/>
            <a:ext cx="1328747" cy="41307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Manual update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7F231A66-0284-407F-90ED-85311EDAB0DC}"/>
              </a:ext>
            </a:extLst>
          </p:cNvPr>
          <p:cNvSpPr/>
          <p:nvPr/>
        </p:nvSpPr>
        <p:spPr>
          <a:xfrm>
            <a:off x="6122183" y="5389148"/>
            <a:ext cx="1328747" cy="4376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Manual </a:t>
            </a:r>
            <a:r>
              <a:rPr lang="en-US" sz="900" dirty="0" err="1"/>
              <a:t>Updatte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Status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xmlns="" id="{1D0321D1-0708-4A18-8CCB-204AF1538E5D}"/>
              </a:ext>
            </a:extLst>
          </p:cNvPr>
          <p:cNvSpPr/>
          <p:nvPr/>
        </p:nvSpPr>
        <p:spPr>
          <a:xfrm>
            <a:off x="8201030" y="2682656"/>
            <a:ext cx="1266827" cy="40043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Quick Formulas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xmlns="" id="{869ED260-BC0B-4B57-B469-CEF3DFF8DED5}"/>
              </a:ext>
            </a:extLst>
          </p:cNvPr>
          <p:cNvSpPr/>
          <p:nvPr/>
        </p:nvSpPr>
        <p:spPr>
          <a:xfrm>
            <a:off x="8201029" y="3390189"/>
            <a:ext cx="1266827" cy="43324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Tax Details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xmlns="" id="{8AC4745C-E1B3-4044-AC8F-6D010A5E350A}"/>
              </a:ext>
            </a:extLst>
          </p:cNvPr>
          <p:cNvSpPr/>
          <p:nvPr/>
        </p:nvSpPr>
        <p:spPr>
          <a:xfrm>
            <a:off x="8201031" y="4010983"/>
            <a:ext cx="1285883" cy="41307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User  Data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xmlns="" id="{550654FB-5971-4DE0-ABCA-515DEEC6EA17}"/>
              </a:ext>
            </a:extLst>
          </p:cNvPr>
          <p:cNvSpPr/>
          <p:nvPr/>
        </p:nvSpPr>
        <p:spPr>
          <a:xfrm>
            <a:off x="10144131" y="2682656"/>
            <a:ext cx="1266827" cy="4004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Tax Codes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xmlns="" id="{61DDB96B-61EE-40F7-A537-912D7B3EC463}"/>
              </a:ext>
            </a:extLst>
          </p:cNvPr>
          <p:cNvSpPr/>
          <p:nvPr/>
        </p:nvSpPr>
        <p:spPr>
          <a:xfrm>
            <a:off x="10144130" y="3390189"/>
            <a:ext cx="1266827" cy="4332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Tax Types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xmlns="" id="{29251C05-C525-4E77-8484-478B50AB77EC}"/>
              </a:ext>
            </a:extLst>
          </p:cNvPr>
          <p:cNvSpPr/>
          <p:nvPr/>
        </p:nvSpPr>
        <p:spPr>
          <a:xfrm>
            <a:off x="10144131" y="4010982"/>
            <a:ext cx="1266825" cy="4130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Payment Codes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xmlns="" id="{684046D5-F829-45D2-8470-784A96BD9804}"/>
              </a:ext>
            </a:extLst>
          </p:cNvPr>
          <p:cNvCxnSpPr>
            <a:cxnSpLocks/>
            <a:stCxn id="8" idx="6"/>
            <a:endCxn id="3" idx="0"/>
          </p:cNvCxnSpPr>
          <p:nvPr/>
        </p:nvCxnSpPr>
        <p:spPr>
          <a:xfrm>
            <a:off x="6457950" y="319088"/>
            <a:ext cx="2471737" cy="5372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" idx="3"/>
            <a:endCxn id="40" idx="0"/>
          </p:cNvCxnSpPr>
          <p:nvPr/>
        </p:nvCxnSpPr>
        <p:spPr>
          <a:xfrm>
            <a:off x="2914643" y="1136333"/>
            <a:ext cx="428632" cy="5114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40" idx="3"/>
          </p:cNvCxnSpPr>
          <p:nvPr/>
        </p:nvCxnSpPr>
        <p:spPr>
          <a:xfrm>
            <a:off x="4114799" y="1927860"/>
            <a:ext cx="742951" cy="40131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95" idx="3"/>
          </p:cNvCxnSpPr>
          <p:nvPr/>
        </p:nvCxnSpPr>
        <p:spPr>
          <a:xfrm flipH="1">
            <a:off x="4114795" y="5886696"/>
            <a:ext cx="74295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94" idx="1"/>
          </p:cNvCxnSpPr>
          <p:nvPr/>
        </p:nvCxnSpPr>
        <p:spPr>
          <a:xfrm flipH="1">
            <a:off x="4114795" y="5115211"/>
            <a:ext cx="7429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87" idx="3"/>
          </p:cNvCxnSpPr>
          <p:nvPr/>
        </p:nvCxnSpPr>
        <p:spPr>
          <a:xfrm flipH="1">
            <a:off x="4114799" y="4384067"/>
            <a:ext cx="7429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65" idx="3"/>
          </p:cNvCxnSpPr>
          <p:nvPr/>
        </p:nvCxnSpPr>
        <p:spPr>
          <a:xfrm flipH="1">
            <a:off x="4114799" y="3647426"/>
            <a:ext cx="74295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41" idx="0"/>
          </p:cNvCxnSpPr>
          <p:nvPr/>
        </p:nvCxnSpPr>
        <p:spPr>
          <a:xfrm>
            <a:off x="1321591" y="1416367"/>
            <a:ext cx="0" cy="231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41" idx="1"/>
          </p:cNvCxnSpPr>
          <p:nvPr/>
        </p:nvCxnSpPr>
        <p:spPr>
          <a:xfrm rot="10800000" flipV="1">
            <a:off x="266700" y="1927860"/>
            <a:ext cx="319082" cy="43824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140" idx="1"/>
          </p:cNvCxnSpPr>
          <p:nvPr/>
        </p:nvCxnSpPr>
        <p:spPr>
          <a:xfrm>
            <a:off x="266699" y="6310312"/>
            <a:ext cx="3476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138" idx="1"/>
          </p:cNvCxnSpPr>
          <p:nvPr/>
        </p:nvCxnSpPr>
        <p:spPr>
          <a:xfrm>
            <a:off x="266699" y="5716703"/>
            <a:ext cx="347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endCxn id="139" idx="1"/>
          </p:cNvCxnSpPr>
          <p:nvPr/>
        </p:nvCxnSpPr>
        <p:spPr>
          <a:xfrm>
            <a:off x="266699" y="5183170"/>
            <a:ext cx="34765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endCxn id="115" idx="1"/>
          </p:cNvCxnSpPr>
          <p:nvPr/>
        </p:nvCxnSpPr>
        <p:spPr>
          <a:xfrm>
            <a:off x="266699" y="4549766"/>
            <a:ext cx="347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116" idx="1"/>
          </p:cNvCxnSpPr>
          <p:nvPr/>
        </p:nvCxnSpPr>
        <p:spPr>
          <a:xfrm>
            <a:off x="266699" y="3852692"/>
            <a:ext cx="3190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113" idx="1"/>
          </p:cNvCxnSpPr>
          <p:nvPr/>
        </p:nvCxnSpPr>
        <p:spPr>
          <a:xfrm>
            <a:off x="266699" y="3198582"/>
            <a:ext cx="31908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endCxn id="107" idx="1"/>
          </p:cNvCxnSpPr>
          <p:nvPr/>
        </p:nvCxnSpPr>
        <p:spPr>
          <a:xfrm>
            <a:off x="266699" y="2584272"/>
            <a:ext cx="319083" cy="14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stCxn id="3" idx="1"/>
            <a:endCxn id="90" idx="0"/>
          </p:cNvCxnSpPr>
          <p:nvPr/>
        </p:nvCxnSpPr>
        <p:spPr>
          <a:xfrm rot="10800000" flipV="1">
            <a:off x="6743699" y="1136331"/>
            <a:ext cx="704850" cy="7705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stCxn id="3" idx="3"/>
            <a:endCxn id="89" idx="0"/>
          </p:cNvCxnSpPr>
          <p:nvPr/>
        </p:nvCxnSpPr>
        <p:spPr>
          <a:xfrm>
            <a:off x="10410824" y="1136332"/>
            <a:ext cx="366722" cy="7134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3" idx="2"/>
          </p:cNvCxnSpPr>
          <p:nvPr/>
        </p:nvCxnSpPr>
        <p:spPr>
          <a:xfrm>
            <a:off x="8929687" y="1416366"/>
            <a:ext cx="0" cy="433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/>
          <p:cNvCxnSpPr/>
          <p:nvPr/>
        </p:nvCxnSpPr>
        <p:spPr>
          <a:xfrm rot="10800000" flipV="1">
            <a:off x="5657850" y="2095068"/>
            <a:ext cx="380999" cy="34935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endCxn id="101" idx="1"/>
          </p:cNvCxnSpPr>
          <p:nvPr/>
        </p:nvCxnSpPr>
        <p:spPr>
          <a:xfrm>
            <a:off x="5657850" y="5607984"/>
            <a:ext cx="4643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00" idx="1"/>
          </p:cNvCxnSpPr>
          <p:nvPr/>
        </p:nvCxnSpPr>
        <p:spPr>
          <a:xfrm>
            <a:off x="5657850" y="4885998"/>
            <a:ext cx="4643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endCxn id="99" idx="1"/>
          </p:cNvCxnSpPr>
          <p:nvPr/>
        </p:nvCxnSpPr>
        <p:spPr>
          <a:xfrm>
            <a:off x="5657850" y="4217522"/>
            <a:ext cx="4326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endCxn id="98" idx="1"/>
          </p:cNvCxnSpPr>
          <p:nvPr/>
        </p:nvCxnSpPr>
        <p:spPr>
          <a:xfrm>
            <a:off x="5657850" y="3541458"/>
            <a:ext cx="4302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endCxn id="96" idx="1"/>
          </p:cNvCxnSpPr>
          <p:nvPr/>
        </p:nvCxnSpPr>
        <p:spPr>
          <a:xfrm>
            <a:off x="5657850" y="2862011"/>
            <a:ext cx="4302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>
            <a:stCxn id="91" idx="1"/>
          </p:cNvCxnSpPr>
          <p:nvPr/>
        </p:nvCxnSpPr>
        <p:spPr>
          <a:xfrm rot="10800000" flipV="1">
            <a:off x="7693819" y="2129790"/>
            <a:ext cx="507213" cy="20877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endCxn id="111" idx="1"/>
          </p:cNvCxnSpPr>
          <p:nvPr/>
        </p:nvCxnSpPr>
        <p:spPr>
          <a:xfrm>
            <a:off x="7693818" y="4217522"/>
            <a:ext cx="5072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110" idx="1"/>
          </p:cNvCxnSpPr>
          <p:nvPr/>
        </p:nvCxnSpPr>
        <p:spPr>
          <a:xfrm>
            <a:off x="7693818" y="3606812"/>
            <a:ext cx="5072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endCxn id="109" idx="1"/>
          </p:cNvCxnSpPr>
          <p:nvPr/>
        </p:nvCxnSpPr>
        <p:spPr>
          <a:xfrm>
            <a:off x="7693818" y="2882872"/>
            <a:ext cx="50721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/>
          <p:cNvCxnSpPr>
            <a:stCxn id="89" idx="1"/>
          </p:cNvCxnSpPr>
          <p:nvPr/>
        </p:nvCxnSpPr>
        <p:spPr>
          <a:xfrm rot="10800000" flipV="1">
            <a:off x="9734550" y="2129792"/>
            <a:ext cx="409582" cy="20877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endCxn id="121" idx="1"/>
          </p:cNvCxnSpPr>
          <p:nvPr/>
        </p:nvCxnSpPr>
        <p:spPr>
          <a:xfrm flipV="1">
            <a:off x="9734550" y="4217521"/>
            <a:ext cx="40958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endCxn id="120" idx="1"/>
          </p:cNvCxnSpPr>
          <p:nvPr/>
        </p:nvCxnSpPr>
        <p:spPr>
          <a:xfrm>
            <a:off x="9734550" y="3606812"/>
            <a:ext cx="409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endCxn id="118" idx="1"/>
          </p:cNvCxnSpPr>
          <p:nvPr/>
        </p:nvCxnSpPr>
        <p:spPr>
          <a:xfrm>
            <a:off x="9734550" y="2882872"/>
            <a:ext cx="40958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69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BB2DD559-0105-4B67-B324-79DEAACE89AC}"/>
              </a:ext>
            </a:extLst>
          </p:cNvPr>
          <p:cNvSpPr/>
          <p:nvPr/>
        </p:nvSpPr>
        <p:spPr>
          <a:xfrm>
            <a:off x="4953000" y="142875"/>
            <a:ext cx="1933575" cy="638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7FBDE90-608B-424B-ADB3-C1CD44575BBF}"/>
              </a:ext>
            </a:extLst>
          </p:cNvPr>
          <p:cNvSpPr/>
          <p:nvPr/>
        </p:nvSpPr>
        <p:spPr>
          <a:xfrm>
            <a:off x="1151754" y="1886020"/>
            <a:ext cx="1554917" cy="4376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Company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6F3DA62-AC4E-4A48-8735-B0E342F54115}"/>
              </a:ext>
            </a:extLst>
          </p:cNvPr>
          <p:cNvSpPr/>
          <p:nvPr/>
        </p:nvSpPr>
        <p:spPr>
          <a:xfrm>
            <a:off x="1619250" y="4370348"/>
            <a:ext cx="2595589" cy="4004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Worksites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B8BE9C-AABC-49CD-AB4B-CC8870B42188}"/>
              </a:ext>
            </a:extLst>
          </p:cNvPr>
          <p:cNvSpPr/>
          <p:nvPr/>
        </p:nvSpPr>
        <p:spPr>
          <a:xfrm>
            <a:off x="1642272" y="5442962"/>
            <a:ext cx="2572568" cy="5040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Unemployment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Overrides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912970-3B0B-43E5-A006-75848186C07F}"/>
              </a:ext>
            </a:extLst>
          </p:cNvPr>
          <p:cNvSpPr/>
          <p:nvPr/>
        </p:nvSpPr>
        <p:spPr>
          <a:xfrm>
            <a:off x="1642271" y="4925974"/>
            <a:ext cx="2595589" cy="3909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Optional Rate Overrides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C26A846-5132-4032-AD67-65363EE220FA}"/>
              </a:ext>
            </a:extLst>
          </p:cNvPr>
          <p:cNvSpPr/>
          <p:nvPr/>
        </p:nvSpPr>
        <p:spPr>
          <a:xfrm>
            <a:off x="1642272" y="6068291"/>
            <a:ext cx="2619400" cy="4388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Custom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nexus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A6AFB1C-0D0F-46F5-87E4-12E3F7DB29EC}"/>
              </a:ext>
            </a:extLst>
          </p:cNvPr>
          <p:cNvSpPr/>
          <p:nvPr/>
        </p:nvSpPr>
        <p:spPr>
          <a:xfrm>
            <a:off x="1151754" y="2505038"/>
            <a:ext cx="1615989" cy="47538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Employee Groups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81262D6-8950-4270-82A9-1ECA834CA243}"/>
              </a:ext>
            </a:extLst>
          </p:cNvPr>
          <p:cNvSpPr/>
          <p:nvPr/>
        </p:nvSpPr>
        <p:spPr>
          <a:xfrm>
            <a:off x="3138512" y="2766681"/>
            <a:ext cx="1690663" cy="38633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Disposable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200" b="1" dirty="0">
                <a:solidFill>
                  <a:schemeClr val="bg2"/>
                </a:solidFill>
              </a:rPr>
              <a:t>Override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99D021F-DBE6-4FA1-837F-45F60CB8B626}"/>
              </a:ext>
            </a:extLst>
          </p:cNvPr>
          <p:cNvSpPr/>
          <p:nvPr/>
        </p:nvSpPr>
        <p:spPr>
          <a:xfrm>
            <a:off x="3156769" y="3227968"/>
            <a:ext cx="1690662" cy="4020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Payment Override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50DCB7D-232E-49F3-AFA3-E09C57F76B36}"/>
              </a:ext>
            </a:extLst>
          </p:cNvPr>
          <p:cNvSpPr/>
          <p:nvPr/>
        </p:nvSpPr>
        <p:spPr>
          <a:xfrm>
            <a:off x="3156768" y="3811657"/>
            <a:ext cx="1796231" cy="3995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Group</a:t>
            </a:r>
            <a:r>
              <a:rPr lang="en-US" sz="900" b="1" dirty="0">
                <a:solidFill>
                  <a:schemeClr val="bg2"/>
                </a:solidFill>
              </a:rPr>
              <a:t> </a:t>
            </a:r>
            <a:r>
              <a:rPr lang="en-US" sz="1200" b="1" dirty="0">
                <a:solidFill>
                  <a:schemeClr val="bg2"/>
                </a:solidFill>
              </a:rPr>
              <a:t>Override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xmlns="" id="{CEB7488D-15BF-427B-AE54-87149098A291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2767743" y="2742732"/>
            <a:ext cx="389025" cy="12687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79A44FFB-21BD-4EB2-B7DE-F115C689EC8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962256" y="3426043"/>
            <a:ext cx="194513" cy="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E25F79B5-D1D2-4438-A4A3-26E1B7E8D0FC}"/>
              </a:ext>
            </a:extLst>
          </p:cNvPr>
          <p:cNvCxnSpPr>
            <a:cxnSpLocks/>
          </p:cNvCxnSpPr>
          <p:nvPr/>
        </p:nvCxnSpPr>
        <p:spPr>
          <a:xfrm flipV="1">
            <a:off x="2960277" y="2964516"/>
            <a:ext cx="178235" cy="3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xmlns="" id="{F2AB2371-E059-4461-9E21-D432509392F7}"/>
              </a:ext>
            </a:extLst>
          </p:cNvPr>
          <p:cNvCxnSpPr>
            <a:cxnSpLocks/>
            <a:stCxn id="4" idx="3"/>
            <a:endCxn id="8" idx="3"/>
          </p:cNvCxnSpPr>
          <p:nvPr/>
        </p:nvCxnSpPr>
        <p:spPr>
          <a:xfrm>
            <a:off x="2706671" y="2104855"/>
            <a:ext cx="1555001" cy="4182861"/>
          </a:xfrm>
          <a:prstGeom prst="bentConnector3">
            <a:avLst>
              <a:gd name="adj1" fmla="val 1894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DE04E544-0364-496E-A694-3E6685BE2CE6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4214839" y="4552651"/>
            <a:ext cx="1431513" cy="17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795F0B4C-7941-4EDB-BC50-C2159CDD3ED0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4237860" y="5101128"/>
            <a:ext cx="1408492" cy="20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4E222B84-316D-4620-B6D1-E81F16891D0A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214840" y="5672356"/>
            <a:ext cx="1431512" cy="2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E6D4F6A-6A99-445E-8BB7-A3D82514519F}"/>
              </a:ext>
            </a:extLst>
          </p:cNvPr>
          <p:cNvSpPr/>
          <p:nvPr/>
        </p:nvSpPr>
        <p:spPr>
          <a:xfrm>
            <a:off x="2554700" y="789709"/>
            <a:ext cx="19335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 Actions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2B39B2C-3237-4689-8581-483FC304416F}"/>
              </a:ext>
            </a:extLst>
          </p:cNvPr>
          <p:cNvSpPr/>
          <p:nvPr/>
        </p:nvSpPr>
        <p:spPr>
          <a:xfrm>
            <a:off x="7770399" y="744288"/>
            <a:ext cx="185737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Actions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xmlns="" id="{8EEBB5E7-A11C-45A6-85D4-9C99318850EF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6886575" y="461998"/>
            <a:ext cx="2141124" cy="282290"/>
          </a:xfrm>
          <a:prstGeom prst="bentConnector3">
            <a:avLst>
              <a:gd name="adj1" fmla="val 984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xmlns="" id="{643B56FE-B02B-4732-99A2-E5959CB47D6D}"/>
              </a:ext>
            </a:extLst>
          </p:cNvPr>
          <p:cNvCxnSpPr>
            <a:cxnSpLocks/>
            <a:stCxn id="2" idx="2"/>
            <a:endCxn id="20" idx="0"/>
          </p:cNvCxnSpPr>
          <p:nvPr/>
        </p:nvCxnSpPr>
        <p:spPr>
          <a:xfrm rot="10800000" flipV="1">
            <a:off x="3521488" y="461997"/>
            <a:ext cx="1431513" cy="3277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xmlns="" id="{070F5ABD-1802-4DFF-86CA-714ACA29E1B4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>
            <a:off x="1000867" y="1188898"/>
            <a:ext cx="1704722" cy="1402947"/>
          </a:xfrm>
          <a:prstGeom prst="bentConnector4">
            <a:avLst>
              <a:gd name="adj1" fmla="val 6710"/>
              <a:gd name="adj2" fmla="val 1448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0AA61FBA-5655-41ED-B75A-149A9B91750A}"/>
              </a:ext>
            </a:extLst>
          </p:cNvPr>
          <p:cNvCxnSpPr>
            <a:endCxn id="4" idx="1"/>
          </p:cNvCxnSpPr>
          <p:nvPr/>
        </p:nvCxnSpPr>
        <p:spPr>
          <a:xfrm>
            <a:off x="552450" y="2104855"/>
            <a:ext cx="599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7BA0A9BB-8D24-4CF1-97A3-FE0F56019884}"/>
              </a:ext>
            </a:extLst>
          </p:cNvPr>
          <p:cNvSpPr/>
          <p:nvPr/>
        </p:nvSpPr>
        <p:spPr>
          <a:xfrm>
            <a:off x="6574993" y="1833222"/>
            <a:ext cx="2285244" cy="5620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Tax Codes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05E32ADA-D895-4C21-A0CA-D1C66AA936C5}"/>
              </a:ext>
            </a:extLst>
          </p:cNvPr>
          <p:cNvSpPr/>
          <p:nvPr/>
        </p:nvSpPr>
        <p:spPr>
          <a:xfrm>
            <a:off x="9513904" y="2967761"/>
            <a:ext cx="1555001" cy="5810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Tax Payment Override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A31F250B-95FA-4D63-B6E9-4B2F3F368727}"/>
              </a:ext>
            </a:extLst>
          </p:cNvPr>
          <p:cNvSpPr/>
          <p:nvPr/>
        </p:nvSpPr>
        <p:spPr>
          <a:xfrm>
            <a:off x="9485329" y="2323690"/>
            <a:ext cx="1554917" cy="504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Formula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5658AFF7-4A2D-47F7-877A-29D52B683E28}"/>
              </a:ext>
            </a:extLst>
          </p:cNvPr>
          <p:cNvSpPr/>
          <p:nvPr/>
        </p:nvSpPr>
        <p:spPr>
          <a:xfrm>
            <a:off x="9513904" y="3680220"/>
            <a:ext cx="2201846" cy="4822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Garnishment Formula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xmlns="" id="{A6A60171-83E9-4AE6-8C01-1B6AECA6C229}"/>
              </a:ext>
            </a:extLst>
          </p:cNvPr>
          <p:cNvCxnSpPr>
            <a:cxnSpLocks/>
            <a:stCxn id="69" idx="3"/>
            <a:endCxn id="74" idx="1"/>
          </p:cNvCxnSpPr>
          <p:nvPr/>
        </p:nvCxnSpPr>
        <p:spPr>
          <a:xfrm>
            <a:off x="8860237" y="2114228"/>
            <a:ext cx="653667" cy="1807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xmlns="" id="{98A4EB09-9FF0-458A-8276-EEA46FF08956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9187070" y="3258274"/>
            <a:ext cx="326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xmlns="" id="{692F7B7F-877B-4E32-AB35-6BF130D2A4F0}"/>
              </a:ext>
            </a:extLst>
          </p:cNvPr>
          <p:cNvCxnSpPr>
            <a:endCxn id="71" idx="1"/>
          </p:cNvCxnSpPr>
          <p:nvPr/>
        </p:nvCxnSpPr>
        <p:spPr>
          <a:xfrm>
            <a:off x="9187070" y="2575750"/>
            <a:ext cx="298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954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219</Words>
  <Application>Microsoft Office PowerPoint</Application>
  <PresentationFormat>Custom</PresentationFormat>
  <Paragraphs>93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Raji Ganesh</dc:creator>
  <cp:lastModifiedBy>Jeff Peterson</cp:lastModifiedBy>
  <cp:revision>29</cp:revision>
  <dcterms:created xsi:type="dcterms:W3CDTF">2020-08-18T16:06:26Z</dcterms:created>
  <dcterms:modified xsi:type="dcterms:W3CDTF">2020-08-18T20:28:30Z</dcterms:modified>
</cp:coreProperties>
</file>