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0" r:id="rId5"/>
    <p:sldId id="257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6457" autoAdjust="0"/>
  </p:normalViewPr>
  <p:slideViewPr>
    <p:cSldViewPr snapToGrid="0">
      <p:cViewPr varScale="1">
        <p:scale>
          <a:sx n="74" d="100"/>
          <a:sy n="74" d="100"/>
        </p:scale>
        <p:origin x="104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2090-1A2E-49D2-8BEA-8496714C7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6680C-3164-463C-A3B4-E138E3B78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5979-97C8-4FCF-AE67-7BE8AEB3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E12E-1177-45CB-88AD-4A573558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721D-2F03-40C1-ADFD-6E1CBFA3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6ED-A366-43B4-AC0A-96C9EA45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A2EE0-8D69-43BA-B215-4024C29CC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1672-3EC9-4FA2-B579-4ADEC89A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647D2-2DA7-4D92-BDFE-2BE1C529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F9313-AABF-42E6-8214-962187B8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58210-AD8A-4D04-AD64-48D60DF63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CCF37-8DBE-425D-8CD2-8966BD07B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B0B7-E47B-46AA-91CA-E62D2BB5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B1172-3596-4446-8C0C-4680E41D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922E-07C9-4551-98F4-45CD9785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9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A5FB-A375-4213-857F-7EB12DA3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8BFB-546A-4F6A-98A6-4780B175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CA9C-F123-47DC-B858-EA10D47F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4AF21-D1F5-47D7-A7CC-32A498D5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FE34-C359-48BE-BBC4-F8568FBC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EFE7-398B-45E7-811F-22CB1AA3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62F5C-129A-4903-8804-390390D1A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2052-BC76-4C62-AC19-0E6E682C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0CC9-C7A9-4D8F-8060-0831E0BA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4ED16-1161-4A00-A7AC-7E9A1642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F1F9-BE3C-4E46-8064-924D5307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C432-2C23-438D-B8D3-2B65121AE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316BC-B60D-4FB6-B0F0-9DC16ED7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10CB6-45B7-4920-8724-B8971AF2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0B75D-D864-4A44-B5A8-3765B51A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D3680-3263-447D-BCEA-2F7DB7BC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8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16C3-ABB8-4AB1-8B91-A89D77F2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5CB48-3F5F-43B3-8C74-89EBCDB1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366EC-7EEC-4AB6-B294-C490F202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FFB80-A6EE-4DB6-AE28-D2D0D5036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5628A-CCF3-404D-BC05-4077B183D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9337D-5046-4958-A3C3-1CAFCD9A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08EDC-D9D6-463D-A3D4-3DEDA2E4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EBCA4-71CA-421E-B8B9-B147DF5F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B995-140F-4847-9156-55E5B429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DE82F-A345-41E8-9174-11C7CADA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7417C-5428-4AB6-A84C-AEB39339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E1050-F9C6-49F2-B997-E71BDB0C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7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E2726-6791-4EA0-8CBD-B6169BE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D3B3C-9E41-446B-9CAA-FB28E685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8E188-7D7B-49DD-A556-8427B1A2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1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C683-4148-4917-8F14-ABE54461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1CE9C-3B65-475B-B3B0-F0A574D2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96F02-F615-46C2-98E8-08CD29F2E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427D1-0D36-4926-BC66-DBEBA6ED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2A58-F519-417A-A94F-57A4D768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E773B-CB86-4039-A375-90235809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3478-5394-4BCB-8AF1-0B6065D2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4B83B-96BB-41A4-B29E-59C2BE40D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CB375-9DD2-4A9A-BB02-BAC4B1C1F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C9809-800A-4F0E-92DF-8C4F7330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D0D55-8185-4D6C-B758-23FF193F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F1525-460D-488E-82A1-6DCD3B89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7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D8E05-8E9E-4630-8FE9-454B3E56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6F610-FA33-421A-89A5-88E2BD50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3447-B139-426B-85DF-8D6F49B78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A6A0-095B-44C6-B11C-BC8B502C9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834CB-3C28-4385-8F12-E903751F6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5EE29-C113-4C7B-B153-E6BEC3EC9ABB}"/>
              </a:ext>
            </a:extLst>
          </p:cNvPr>
          <p:cNvSpPr/>
          <p:nvPr/>
        </p:nvSpPr>
        <p:spPr>
          <a:xfrm>
            <a:off x="585783" y="856298"/>
            <a:ext cx="1409700" cy="5600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System Config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F1B10F-5260-40FE-A8B0-9BA621EF7827}"/>
              </a:ext>
            </a:extLst>
          </p:cNvPr>
          <p:cNvSpPr/>
          <p:nvPr/>
        </p:nvSpPr>
        <p:spPr>
          <a:xfrm>
            <a:off x="2571751" y="849630"/>
            <a:ext cx="1409700" cy="56006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Config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950C6-4334-43A3-AB27-43EFBF2B8DDA}"/>
              </a:ext>
            </a:extLst>
          </p:cNvPr>
          <p:cNvSpPr/>
          <p:nvPr/>
        </p:nvSpPr>
        <p:spPr>
          <a:xfrm>
            <a:off x="5238750" y="866774"/>
            <a:ext cx="1624010" cy="56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6A002-A29E-4D77-9DAA-F1AAC623464A}"/>
              </a:ext>
            </a:extLst>
          </p:cNvPr>
          <p:cNvSpPr/>
          <p:nvPr/>
        </p:nvSpPr>
        <p:spPr>
          <a:xfrm>
            <a:off x="7634290" y="872965"/>
            <a:ext cx="1657343" cy="56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Actions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C320-2142-4943-98D4-0E259260C4EC}"/>
              </a:ext>
            </a:extLst>
          </p:cNvPr>
          <p:cNvSpPr/>
          <p:nvPr/>
        </p:nvSpPr>
        <p:spPr>
          <a:xfrm>
            <a:off x="9820281" y="809148"/>
            <a:ext cx="1195378" cy="6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D3FBE-3503-49D6-B9AB-146F987D0A93}"/>
              </a:ext>
            </a:extLst>
          </p:cNvPr>
          <p:cNvSpPr/>
          <p:nvPr/>
        </p:nvSpPr>
        <p:spPr>
          <a:xfrm>
            <a:off x="5238750" y="0"/>
            <a:ext cx="12192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9D32773-3C2D-4A30-AC69-DC03661336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5847" y="417674"/>
            <a:ext cx="4641065" cy="437669"/>
          </a:xfrm>
          <a:prstGeom prst="bentConnector3">
            <a:avLst>
              <a:gd name="adj1" fmla="val 100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903670-ACB9-4806-AD8B-EC85A63B1409}"/>
              </a:ext>
            </a:extLst>
          </p:cNvPr>
          <p:cNvCxnSpPr>
            <a:cxnSpLocks/>
          </p:cNvCxnSpPr>
          <p:nvPr/>
        </p:nvCxnSpPr>
        <p:spPr>
          <a:xfrm>
            <a:off x="3209925" y="417673"/>
            <a:ext cx="0" cy="5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4667222-F4ED-4A9F-AA52-72DEB3A9B22A}"/>
              </a:ext>
            </a:extLst>
          </p:cNvPr>
          <p:cNvCxnSpPr>
            <a:cxnSpLocks/>
          </p:cNvCxnSpPr>
          <p:nvPr/>
        </p:nvCxnSpPr>
        <p:spPr>
          <a:xfrm>
            <a:off x="6457950" y="371477"/>
            <a:ext cx="4152903" cy="437671"/>
          </a:xfrm>
          <a:prstGeom prst="bentConnector3">
            <a:avLst>
              <a:gd name="adj1" fmla="val 100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3CC723-CFCF-49B1-96E0-BDB1DB4CAADD}"/>
              </a:ext>
            </a:extLst>
          </p:cNvPr>
          <p:cNvCxnSpPr>
            <a:cxnSpLocks/>
          </p:cNvCxnSpPr>
          <p:nvPr/>
        </p:nvCxnSpPr>
        <p:spPr>
          <a:xfrm>
            <a:off x="8467725" y="381238"/>
            <a:ext cx="0" cy="5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0E760-ECC9-4E1E-955E-F89CC85F5C97}"/>
              </a:ext>
            </a:extLst>
          </p:cNvPr>
          <p:cNvSpPr/>
          <p:nvPr/>
        </p:nvSpPr>
        <p:spPr>
          <a:xfrm>
            <a:off x="542921" y="1647825"/>
            <a:ext cx="1095378" cy="5600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Access Tools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F4B122-8A82-4D86-B65A-E51F5DF6893F}"/>
              </a:ext>
            </a:extLst>
          </p:cNvPr>
          <p:cNvSpPr/>
          <p:nvPr/>
        </p:nvSpPr>
        <p:spPr>
          <a:xfrm>
            <a:off x="542920" y="2506981"/>
            <a:ext cx="1095379" cy="560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Database Tools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A7F393E-E0C5-479F-9B9E-C753DCFB71B7}"/>
              </a:ext>
            </a:extLst>
          </p:cNvPr>
          <p:cNvCxnSpPr>
            <a:cxnSpLocks/>
            <a:stCxn id="2" idx="1"/>
            <a:endCxn id="41" idx="1"/>
          </p:cNvCxnSpPr>
          <p:nvPr/>
        </p:nvCxnSpPr>
        <p:spPr>
          <a:xfrm rot="10800000" flipV="1">
            <a:off x="542921" y="1136332"/>
            <a:ext cx="42863" cy="1650683"/>
          </a:xfrm>
          <a:prstGeom prst="bentConnector3">
            <a:avLst>
              <a:gd name="adj1" fmla="val 633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5353DE-1892-47F7-B791-842869FBCF49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48848" y="1927859"/>
            <a:ext cx="19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27ABB48-3DD9-4100-992D-5812539E30C9}"/>
              </a:ext>
            </a:extLst>
          </p:cNvPr>
          <p:cNvSpPr/>
          <p:nvPr/>
        </p:nvSpPr>
        <p:spPr>
          <a:xfrm>
            <a:off x="1247770" y="3230883"/>
            <a:ext cx="1095379" cy="1933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Datasets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DAED2C-EC97-4DE9-A8E9-EB0180784252}"/>
              </a:ext>
            </a:extLst>
          </p:cNvPr>
          <p:cNvSpPr/>
          <p:nvPr/>
        </p:nvSpPr>
        <p:spPr>
          <a:xfrm>
            <a:off x="1247766" y="3600471"/>
            <a:ext cx="1095379" cy="190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Favorite Links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48E3A9C-4422-4FF2-886C-FD373CB4E878}"/>
              </a:ext>
            </a:extLst>
          </p:cNvPr>
          <p:cNvSpPr/>
          <p:nvPr/>
        </p:nvSpPr>
        <p:spPr>
          <a:xfrm>
            <a:off x="1247775" y="3900503"/>
            <a:ext cx="1095370" cy="681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Datasets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defined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D3AEBD-5538-45EF-92C5-C9591DD9C6B9}"/>
              </a:ext>
            </a:extLst>
          </p:cNvPr>
          <p:cNvSpPr/>
          <p:nvPr/>
        </p:nvSpPr>
        <p:spPr>
          <a:xfrm flipH="1">
            <a:off x="1214426" y="4744100"/>
            <a:ext cx="1095381" cy="466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log ins defined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D1D786-7321-467E-AC3C-E6B94D75AF53}"/>
              </a:ext>
            </a:extLst>
          </p:cNvPr>
          <p:cNvSpPr/>
          <p:nvPr/>
        </p:nvSpPr>
        <p:spPr>
          <a:xfrm>
            <a:off x="1247764" y="5372761"/>
            <a:ext cx="1019185" cy="475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Audit log viewer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9C28139-5CD5-4ADD-9779-23C2872CF9E0}"/>
              </a:ext>
            </a:extLst>
          </p:cNvPr>
          <p:cNvSpPr/>
          <p:nvPr/>
        </p:nvSpPr>
        <p:spPr>
          <a:xfrm>
            <a:off x="142875" y="3144215"/>
            <a:ext cx="985831" cy="434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900" dirty="0">
                <a:solidFill>
                  <a:srgbClr val="FF0000"/>
                </a:solidFill>
              </a:rPr>
              <a:t>ustom Backup/Restore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64FCD1-5E9D-41CD-BA4B-DF53CC672E58}"/>
              </a:ext>
            </a:extLst>
          </p:cNvPr>
          <p:cNvSpPr/>
          <p:nvPr/>
        </p:nvSpPr>
        <p:spPr>
          <a:xfrm>
            <a:off x="142873" y="3723336"/>
            <a:ext cx="985833" cy="4204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900" dirty="0">
                <a:solidFill>
                  <a:srgbClr val="FF0000"/>
                </a:solidFill>
              </a:rPr>
              <a:t>ustom </a:t>
            </a:r>
            <a:r>
              <a:rPr lang="en-US" sz="900" u="sng" dirty="0">
                <a:solidFill>
                  <a:srgbClr val="FF0000"/>
                </a:solidFill>
              </a:rPr>
              <a:t>Back</a:t>
            </a:r>
            <a:r>
              <a:rPr lang="en-US" sz="900" dirty="0">
                <a:solidFill>
                  <a:srgbClr val="FF0000"/>
                </a:solidFill>
              </a:rPr>
              <a:t>up/Restore status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72786B-0542-4CB5-80F0-11EDF6BFEB36}"/>
              </a:ext>
            </a:extLst>
          </p:cNvPr>
          <p:cNvSpPr/>
          <p:nvPr/>
        </p:nvSpPr>
        <p:spPr>
          <a:xfrm>
            <a:off x="142875" y="4716012"/>
            <a:ext cx="985831" cy="466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Optional/Unemployment Rate Override Backup status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2C4DB74-4F97-4A59-84AE-CB149144A278}"/>
              </a:ext>
            </a:extLst>
          </p:cNvPr>
          <p:cNvSpPr/>
          <p:nvPr/>
        </p:nvSpPr>
        <p:spPr>
          <a:xfrm>
            <a:off x="142873" y="4241009"/>
            <a:ext cx="985833" cy="4204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Optional/Unemployment Rate Override Backup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78F44646-F4D3-4DE7-A676-2E4038771D2D}"/>
              </a:ext>
            </a:extLst>
          </p:cNvPr>
          <p:cNvCxnSpPr>
            <a:cxnSpLocks/>
          </p:cNvCxnSpPr>
          <p:nvPr/>
        </p:nvCxnSpPr>
        <p:spPr>
          <a:xfrm rot="5400000">
            <a:off x="-894885" y="3590928"/>
            <a:ext cx="2475561" cy="400045"/>
          </a:xfrm>
          <a:prstGeom prst="bentConnector4">
            <a:avLst>
              <a:gd name="adj1" fmla="val 15188"/>
              <a:gd name="adj2" fmla="val 157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24ECF5A-C413-4AD4-86A8-A5E0DB4BD8AF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-121447" y="3361379"/>
            <a:ext cx="264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1B14231-BED8-43CB-8635-EC7A6028D5D1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-121449" y="3933576"/>
            <a:ext cx="264322" cy="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5A5BDBD-D94B-4B67-B855-DD3CC3279595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-121449" y="4441117"/>
            <a:ext cx="264322" cy="1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A1C288-E35D-4829-8A8F-908C2FBFE012}"/>
              </a:ext>
            </a:extLst>
          </p:cNvPr>
          <p:cNvSpPr/>
          <p:nvPr/>
        </p:nvSpPr>
        <p:spPr>
          <a:xfrm>
            <a:off x="152400" y="5781676"/>
            <a:ext cx="933446" cy="4634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Database Load Status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786B1D6-3F65-4FC5-958A-93591C902043}"/>
              </a:ext>
            </a:extLst>
          </p:cNvPr>
          <p:cNvSpPr/>
          <p:nvPr/>
        </p:nvSpPr>
        <p:spPr>
          <a:xfrm>
            <a:off x="142874" y="5335880"/>
            <a:ext cx="942971" cy="31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Database  Load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C931CC4-0E08-4880-8EA1-DFC364920428}"/>
              </a:ext>
            </a:extLst>
          </p:cNvPr>
          <p:cNvSpPr/>
          <p:nvPr/>
        </p:nvSpPr>
        <p:spPr>
          <a:xfrm>
            <a:off x="142873" y="6423674"/>
            <a:ext cx="1400177" cy="2821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Install Machine key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B7122875-CC2E-40D3-8C48-B78DFFD800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-769518" y="5714700"/>
            <a:ext cx="1599357" cy="244479"/>
          </a:xfrm>
          <a:prstGeom prst="bentConnector3">
            <a:avLst>
              <a:gd name="adj1" fmla="val 970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999D0F6-99EC-4AE9-9F29-0AECCDC89B35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-92079" y="5492351"/>
            <a:ext cx="234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62F62A3-9671-47B1-AA6C-65A4F47AA8DB}"/>
              </a:ext>
            </a:extLst>
          </p:cNvPr>
          <p:cNvCxnSpPr>
            <a:endCxn id="138" idx="1"/>
          </p:cNvCxnSpPr>
          <p:nvPr/>
        </p:nvCxnSpPr>
        <p:spPr>
          <a:xfrm>
            <a:off x="-92079" y="6013381"/>
            <a:ext cx="24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13CDF0-5529-42F7-9B8C-0F65ED77470F}"/>
              </a:ext>
            </a:extLst>
          </p:cNvPr>
          <p:cNvSpPr/>
          <p:nvPr/>
        </p:nvSpPr>
        <p:spPr>
          <a:xfrm>
            <a:off x="3290886" y="1647825"/>
            <a:ext cx="126682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547B616-5589-434F-815F-FA897E8946BF}"/>
              </a:ext>
            </a:extLst>
          </p:cNvPr>
          <p:cNvSpPr/>
          <p:nvPr/>
        </p:nvSpPr>
        <p:spPr>
          <a:xfrm>
            <a:off x="3290886" y="3119701"/>
            <a:ext cx="1409700" cy="4157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Tools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4D61B5F-E30B-4F9D-8596-AA0BBABE96F9}"/>
              </a:ext>
            </a:extLst>
          </p:cNvPr>
          <p:cNvSpPr/>
          <p:nvPr/>
        </p:nvSpPr>
        <p:spPr>
          <a:xfrm>
            <a:off x="3276601" y="2420694"/>
            <a:ext cx="1266827" cy="4962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</a:t>
            </a:r>
            <a:br>
              <a:rPr lang="en-US" sz="1400" dirty="0"/>
            </a:br>
            <a:r>
              <a:rPr lang="en-US" sz="1400" dirty="0"/>
              <a:t>Tools</a:t>
            </a: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8513B53E-4E79-440D-9903-B246BD816B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71696" y="2208375"/>
            <a:ext cx="1871672" cy="366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ABFC220-6FF4-433C-BE3E-600A6C22ADAE}"/>
              </a:ext>
            </a:extLst>
          </p:cNvPr>
          <p:cNvCxnSpPr>
            <a:endCxn id="177" idx="1"/>
          </p:cNvCxnSpPr>
          <p:nvPr/>
        </p:nvCxnSpPr>
        <p:spPr>
          <a:xfrm>
            <a:off x="2924176" y="2668826"/>
            <a:ext cx="35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EEF870D-E932-4734-9D62-15CB6F300F2C}"/>
              </a:ext>
            </a:extLst>
          </p:cNvPr>
          <p:cNvCxnSpPr>
            <a:endCxn id="174" idx="1"/>
          </p:cNvCxnSpPr>
          <p:nvPr/>
        </p:nvCxnSpPr>
        <p:spPr>
          <a:xfrm>
            <a:off x="2924176" y="1927859"/>
            <a:ext cx="3667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1F4EFC1-3C5F-45FE-9F4E-14F56EE3929F}"/>
              </a:ext>
            </a:extLst>
          </p:cNvPr>
          <p:cNvCxnSpPr>
            <a:stCxn id="8" idx="4"/>
          </p:cNvCxnSpPr>
          <p:nvPr/>
        </p:nvCxnSpPr>
        <p:spPr>
          <a:xfrm>
            <a:off x="5848350" y="638175"/>
            <a:ext cx="0" cy="20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C71DC189-8223-4688-9AD1-81A3B159F68B}"/>
              </a:ext>
            </a:extLst>
          </p:cNvPr>
          <p:cNvSpPr/>
          <p:nvPr/>
        </p:nvSpPr>
        <p:spPr>
          <a:xfrm>
            <a:off x="3244061" y="3761337"/>
            <a:ext cx="1360476" cy="358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Regulatory Bulletin level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36F9942-1C5B-4025-837A-1F0CDE52AEFD}"/>
              </a:ext>
            </a:extLst>
          </p:cNvPr>
          <p:cNvSpPr/>
          <p:nvPr/>
        </p:nvSpPr>
        <p:spPr>
          <a:xfrm>
            <a:off x="3243254" y="4239373"/>
            <a:ext cx="1314459" cy="302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Tax Locator Level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AC3DC02-D12E-4428-B6A8-38D7907E8AC4}"/>
              </a:ext>
            </a:extLst>
          </p:cNvPr>
          <p:cNvSpPr/>
          <p:nvPr/>
        </p:nvSpPr>
        <p:spPr>
          <a:xfrm>
            <a:off x="3243253" y="4644047"/>
            <a:ext cx="1360475" cy="3330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Cyclic Level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08CB77A-B9D7-4A30-8D37-CFCE22B584DD}"/>
              </a:ext>
            </a:extLst>
          </p:cNvPr>
          <p:cNvSpPr/>
          <p:nvPr/>
        </p:nvSpPr>
        <p:spPr>
          <a:xfrm>
            <a:off x="3243253" y="5079274"/>
            <a:ext cx="1328747" cy="4130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Manual update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F62726B-1501-44CF-AF4E-EE79B8F34DB9}"/>
              </a:ext>
            </a:extLst>
          </p:cNvPr>
          <p:cNvSpPr/>
          <p:nvPr/>
        </p:nvSpPr>
        <p:spPr>
          <a:xfrm>
            <a:off x="3209925" y="5695833"/>
            <a:ext cx="1409700" cy="4376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Manual </a:t>
            </a:r>
            <a:r>
              <a:rPr lang="en-US" sz="900" dirty="0" err="1"/>
              <a:t>Updatte</a:t>
            </a:r>
            <a:br>
              <a:rPr lang="en-US" sz="900" dirty="0"/>
            </a:br>
            <a:r>
              <a:rPr lang="en-US" sz="900" dirty="0"/>
              <a:t>Status</a:t>
            </a:r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0D1FC719-671F-41B9-8386-5A158BCC6A23}"/>
              </a:ext>
            </a:extLst>
          </p:cNvPr>
          <p:cNvCxnSpPr>
            <a:cxnSpLocks/>
            <a:endCxn id="208" idx="1"/>
          </p:cNvCxnSpPr>
          <p:nvPr/>
        </p:nvCxnSpPr>
        <p:spPr>
          <a:xfrm rot="5400000">
            <a:off x="2021355" y="4656255"/>
            <a:ext cx="2446985" cy="69843"/>
          </a:xfrm>
          <a:prstGeom prst="bentConnector4">
            <a:avLst>
              <a:gd name="adj1" fmla="val 764"/>
              <a:gd name="adj2" fmla="val 427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83932EA-D983-4955-8F14-0F14C9ED129D}"/>
              </a:ext>
            </a:extLst>
          </p:cNvPr>
          <p:cNvCxnSpPr>
            <a:endCxn id="207" idx="1"/>
          </p:cNvCxnSpPr>
          <p:nvPr/>
        </p:nvCxnSpPr>
        <p:spPr>
          <a:xfrm>
            <a:off x="3019425" y="5285813"/>
            <a:ext cx="22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309C5DF-52B7-4BC7-8BA6-513739B29198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3049776" y="3933575"/>
            <a:ext cx="194285" cy="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E36DDDB2-5DF8-4FFB-AB9A-CE91B7A5BED1}"/>
              </a:ext>
            </a:extLst>
          </p:cNvPr>
          <p:cNvCxnSpPr>
            <a:endCxn id="205" idx="1"/>
          </p:cNvCxnSpPr>
          <p:nvPr/>
        </p:nvCxnSpPr>
        <p:spPr>
          <a:xfrm>
            <a:off x="3019425" y="4390642"/>
            <a:ext cx="223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14582477-528D-4428-B0E6-A4D91C690FD4}"/>
              </a:ext>
            </a:extLst>
          </p:cNvPr>
          <p:cNvCxnSpPr>
            <a:endCxn id="206" idx="1"/>
          </p:cNvCxnSpPr>
          <p:nvPr/>
        </p:nvCxnSpPr>
        <p:spPr>
          <a:xfrm>
            <a:off x="3019425" y="4810592"/>
            <a:ext cx="22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6C22D94-F319-48B8-9527-0EAFB7E0CAB2}"/>
              </a:ext>
            </a:extLst>
          </p:cNvPr>
          <p:cNvSpPr/>
          <p:nvPr/>
        </p:nvSpPr>
        <p:spPr>
          <a:xfrm>
            <a:off x="4895852" y="2611568"/>
            <a:ext cx="914400" cy="4004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Quick Formulas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0D97D57-E01E-4A7E-BDFE-2250A4523753}"/>
              </a:ext>
            </a:extLst>
          </p:cNvPr>
          <p:cNvSpPr/>
          <p:nvPr/>
        </p:nvSpPr>
        <p:spPr>
          <a:xfrm>
            <a:off x="4910143" y="3144215"/>
            <a:ext cx="914400" cy="4332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Tax Details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CA44F3E-217D-45B3-86A6-8C2BE52A1D72}"/>
              </a:ext>
            </a:extLst>
          </p:cNvPr>
          <p:cNvSpPr/>
          <p:nvPr/>
        </p:nvSpPr>
        <p:spPr>
          <a:xfrm>
            <a:off x="4933950" y="3727036"/>
            <a:ext cx="914400" cy="41307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  Data</a:t>
            </a:r>
          </a:p>
        </p:txBody>
      </p: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9E5F3290-FCEE-4532-8FC1-F1365D32DC5A}"/>
              </a:ext>
            </a:extLst>
          </p:cNvPr>
          <p:cNvCxnSpPr>
            <a:stCxn id="177" idx="3"/>
            <a:endCxn id="230" idx="1"/>
          </p:cNvCxnSpPr>
          <p:nvPr/>
        </p:nvCxnSpPr>
        <p:spPr>
          <a:xfrm>
            <a:off x="4543428" y="2668826"/>
            <a:ext cx="390522" cy="12647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1A502BC7-1D63-4AEC-BBD3-67899B9391FA}"/>
              </a:ext>
            </a:extLst>
          </p:cNvPr>
          <p:cNvCxnSpPr>
            <a:stCxn id="176" idx="3"/>
            <a:endCxn id="229" idx="1"/>
          </p:cNvCxnSpPr>
          <p:nvPr/>
        </p:nvCxnSpPr>
        <p:spPr>
          <a:xfrm>
            <a:off x="4700586" y="3327565"/>
            <a:ext cx="209557" cy="3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90E26556-0A2B-466C-B3C6-46A06BE73395}"/>
              </a:ext>
            </a:extLst>
          </p:cNvPr>
          <p:cNvCxnSpPr>
            <a:endCxn id="228" idx="1"/>
          </p:cNvCxnSpPr>
          <p:nvPr/>
        </p:nvCxnSpPr>
        <p:spPr>
          <a:xfrm>
            <a:off x="4738689" y="2811784"/>
            <a:ext cx="1571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192D29C4-93DA-4D03-8928-C598C89C76F0}"/>
              </a:ext>
            </a:extLst>
          </p:cNvPr>
          <p:cNvSpPr/>
          <p:nvPr/>
        </p:nvSpPr>
        <p:spPr>
          <a:xfrm>
            <a:off x="4948235" y="4368037"/>
            <a:ext cx="946164" cy="3025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30AE8FD-D8BF-4892-BF50-545640E20E0B}"/>
              </a:ext>
            </a:extLst>
          </p:cNvPr>
          <p:cNvSpPr/>
          <p:nvPr/>
        </p:nvSpPr>
        <p:spPr>
          <a:xfrm>
            <a:off x="4949832" y="4810592"/>
            <a:ext cx="914400" cy="310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68D0231-72EF-469D-81CA-55CDC0FDC6AC}"/>
              </a:ext>
            </a:extLst>
          </p:cNvPr>
          <p:cNvSpPr/>
          <p:nvPr/>
        </p:nvSpPr>
        <p:spPr>
          <a:xfrm>
            <a:off x="4965714" y="5335880"/>
            <a:ext cx="914400" cy="2846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6293E2A4-BC3E-4800-9D50-44741CC618DA}"/>
              </a:ext>
            </a:extLst>
          </p:cNvPr>
          <p:cNvCxnSpPr>
            <a:cxnSpLocks/>
            <a:stCxn id="174" idx="3"/>
            <a:endCxn id="242" idx="3"/>
          </p:cNvCxnSpPr>
          <p:nvPr/>
        </p:nvCxnSpPr>
        <p:spPr>
          <a:xfrm>
            <a:off x="4557713" y="1927860"/>
            <a:ext cx="1322401" cy="3550341"/>
          </a:xfrm>
          <a:prstGeom prst="bentConnector3">
            <a:avLst>
              <a:gd name="adj1" fmla="val 117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D329055E-1ED0-4702-8AD2-3EBA520ECD84}"/>
              </a:ext>
            </a:extLst>
          </p:cNvPr>
          <p:cNvCxnSpPr>
            <a:endCxn id="238" idx="3"/>
          </p:cNvCxnSpPr>
          <p:nvPr/>
        </p:nvCxnSpPr>
        <p:spPr>
          <a:xfrm flipH="1">
            <a:off x="5894399" y="4503085"/>
            <a:ext cx="215886" cy="1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A1ACA016-95CD-4AB6-BDA6-D3AA80A6721B}"/>
              </a:ext>
            </a:extLst>
          </p:cNvPr>
          <p:cNvCxnSpPr>
            <a:endCxn id="241" idx="3"/>
          </p:cNvCxnSpPr>
          <p:nvPr/>
        </p:nvCxnSpPr>
        <p:spPr>
          <a:xfrm flipH="1">
            <a:off x="5864232" y="4949049"/>
            <a:ext cx="231768" cy="1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E09E432-FB9B-4FAC-BBBE-5DCE61ACEC60}"/>
              </a:ext>
            </a:extLst>
          </p:cNvPr>
          <p:cNvSpPr/>
          <p:nvPr/>
        </p:nvSpPr>
        <p:spPr>
          <a:xfrm>
            <a:off x="6457949" y="1983025"/>
            <a:ext cx="1401747" cy="4376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7F30E9C-C30B-4E9E-B256-7625A118C78C}"/>
              </a:ext>
            </a:extLst>
          </p:cNvPr>
          <p:cNvSpPr/>
          <p:nvPr/>
        </p:nvSpPr>
        <p:spPr>
          <a:xfrm>
            <a:off x="8309794" y="4458156"/>
            <a:ext cx="1076327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55262DA-7F90-42F3-AFF8-7629D4A32B1C}"/>
              </a:ext>
            </a:extLst>
          </p:cNvPr>
          <p:cNvSpPr/>
          <p:nvPr/>
        </p:nvSpPr>
        <p:spPr>
          <a:xfrm>
            <a:off x="8324081" y="5545716"/>
            <a:ext cx="1076328" cy="5040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Unemployment Overrides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321BE9B9-0067-463E-B60B-938BA87E77DC}"/>
              </a:ext>
            </a:extLst>
          </p:cNvPr>
          <p:cNvSpPr/>
          <p:nvPr/>
        </p:nvSpPr>
        <p:spPr>
          <a:xfrm>
            <a:off x="8314554" y="5022979"/>
            <a:ext cx="1076329" cy="3909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74CDEDC1-BBB4-4D0B-AA9B-22501AD784A8}"/>
              </a:ext>
            </a:extLst>
          </p:cNvPr>
          <p:cNvSpPr/>
          <p:nvPr/>
        </p:nvSpPr>
        <p:spPr>
          <a:xfrm>
            <a:off x="8338366" y="6133505"/>
            <a:ext cx="1076330" cy="5040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Custom nexus Data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414B685-6F3C-4718-BAA0-23D16485323C}"/>
              </a:ext>
            </a:extLst>
          </p:cNvPr>
          <p:cNvSpPr/>
          <p:nvPr/>
        </p:nvSpPr>
        <p:spPr>
          <a:xfrm>
            <a:off x="6365851" y="2602043"/>
            <a:ext cx="1554917" cy="4753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E89C34A-DC2A-46F5-A89A-F0B25EA1731E}"/>
              </a:ext>
            </a:extLst>
          </p:cNvPr>
          <p:cNvSpPr/>
          <p:nvPr/>
        </p:nvSpPr>
        <p:spPr>
          <a:xfrm>
            <a:off x="8293516" y="2787015"/>
            <a:ext cx="1076327" cy="38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Disposable Override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C90A42ED-7746-4957-97C0-81DCEF83846C}"/>
              </a:ext>
            </a:extLst>
          </p:cNvPr>
          <p:cNvSpPr/>
          <p:nvPr/>
        </p:nvSpPr>
        <p:spPr>
          <a:xfrm>
            <a:off x="8309794" y="3324973"/>
            <a:ext cx="1076330" cy="4020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Payment Override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8C6032A-2765-4AB8-BEC8-75E151EFE967}"/>
              </a:ext>
            </a:extLst>
          </p:cNvPr>
          <p:cNvSpPr/>
          <p:nvPr/>
        </p:nvSpPr>
        <p:spPr>
          <a:xfrm>
            <a:off x="8309794" y="3908662"/>
            <a:ext cx="1104902" cy="3995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Group Override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1AED5929-FD9A-4DF6-A127-E7906217F8DF}"/>
              </a:ext>
            </a:extLst>
          </p:cNvPr>
          <p:cNvSpPr/>
          <p:nvPr/>
        </p:nvSpPr>
        <p:spPr>
          <a:xfrm>
            <a:off x="6351560" y="3257273"/>
            <a:ext cx="1601778" cy="56481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Address Override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BF90119-C476-4330-B516-1716CC804EF6}"/>
              </a:ext>
            </a:extLst>
          </p:cNvPr>
          <p:cNvSpPr/>
          <p:nvPr/>
        </p:nvSpPr>
        <p:spPr>
          <a:xfrm>
            <a:off x="6361109" y="3940499"/>
            <a:ext cx="1657343" cy="671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Effective Date Override</a:t>
            </a:r>
          </a:p>
        </p:txBody>
      </p:sp>
      <p:cxnSp>
        <p:nvCxnSpPr>
          <p:cNvPr id="307" name="Connector: Elbow 306">
            <a:extLst>
              <a:ext uri="{FF2B5EF4-FFF2-40B4-BE49-F238E27FC236}">
                <a16:creationId xmlns:a16="http://schemas.microsoft.com/office/drawing/2014/main" id="{BA113FE3-7846-49C0-8330-6949A725B30D}"/>
              </a:ext>
            </a:extLst>
          </p:cNvPr>
          <p:cNvCxnSpPr>
            <a:stCxn id="289" idx="3"/>
            <a:endCxn id="292" idx="1"/>
          </p:cNvCxnSpPr>
          <p:nvPr/>
        </p:nvCxnSpPr>
        <p:spPr>
          <a:xfrm>
            <a:off x="7920768" y="2839737"/>
            <a:ext cx="389026" cy="12687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5D168F68-FA05-4D48-A4AA-9374B3575251}"/>
              </a:ext>
            </a:extLst>
          </p:cNvPr>
          <p:cNvCxnSpPr>
            <a:endCxn id="291" idx="1"/>
          </p:cNvCxnSpPr>
          <p:nvPr/>
        </p:nvCxnSpPr>
        <p:spPr>
          <a:xfrm>
            <a:off x="8115281" y="3523048"/>
            <a:ext cx="194513" cy="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1B66A4E7-775E-4085-9952-2843F4090145}"/>
              </a:ext>
            </a:extLst>
          </p:cNvPr>
          <p:cNvCxnSpPr>
            <a:endCxn id="290" idx="1"/>
          </p:cNvCxnSpPr>
          <p:nvPr/>
        </p:nvCxnSpPr>
        <p:spPr>
          <a:xfrm flipV="1">
            <a:off x="8115281" y="2980181"/>
            <a:ext cx="178235" cy="3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D51B21B1-FAB1-4722-B6DC-690B3A936FA0}"/>
              </a:ext>
            </a:extLst>
          </p:cNvPr>
          <p:cNvCxnSpPr>
            <a:stCxn id="282" idx="3"/>
            <a:endCxn id="288" idx="3"/>
          </p:cNvCxnSpPr>
          <p:nvPr/>
        </p:nvCxnSpPr>
        <p:spPr>
          <a:xfrm>
            <a:off x="7859696" y="2201860"/>
            <a:ext cx="1555000" cy="4183652"/>
          </a:xfrm>
          <a:prstGeom prst="bentConnector3">
            <a:avLst>
              <a:gd name="adj1" fmla="val 1147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827DA01E-9BDB-4503-8843-41F2A48D3240}"/>
              </a:ext>
            </a:extLst>
          </p:cNvPr>
          <p:cNvCxnSpPr>
            <a:endCxn id="283" idx="3"/>
          </p:cNvCxnSpPr>
          <p:nvPr/>
        </p:nvCxnSpPr>
        <p:spPr>
          <a:xfrm flipH="1">
            <a:off x="9386121" y="4644047"/>
            <a:ext cx="253179" cy="1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6BC91712-8EE8-498D-A26C-B9D4B7547406}"/>
              </a:ext>
            </a:extLst>
          </p:cNvPr>
          <p:cNvCxnSpPr>
            <a:endCxn id="287" idx="3"/>
          </p:cNvCxnSpPr>
          <p:nvPr/>
        </p:nvCxnSpPr>
        <p:spPr>
          <a:xfrm flipH="1">
            <a:off x="9390883" y="5182087"/>
            <a:ext cx="248417" cy="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A50B8EC6-69B9-462D-977D-11DBB2F7F438}"/>
              </a:ext>
            </a:extLst>
          </p:cNvPr>
          <p:cNvCxnSpPr>
            <a:endCxn id="286" idx="3"/>
          </p:cNvCxnSpPr>
          <p:nvPr/>
        </p:nvCxnSpPr>
        <p:spPr>
          <a:xfrm flipH="1">
            <a:off x="9400409" y="5781676"/>
            <a:ext cx="238891" cy="1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015095BC-B09E-4582-9B30-A21BC0609FC8}"/>
              </a:ext>
            </a:extLst>
          </p:cNvPr>
          <p:cNvCxnSpPr>
            <a:stCxn id="4" idx="2"/>
            <a:endCxn id="282" idx="0"/>
          </p:cNvCxnSpPr>
          <p:nvPr/>
        </p:nvCxnSpPr>
        <p:spPr>
          <a:xfrm rot="16200000" flipH="1">
            <a:off x="6326698" y="1150900"/>
            <a:ext cx="556182" cy="1108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>
            <a:extLst>
              <a:ext uri="{FF2B5EF4-FFF2-40B4-BE49-F238E27FC236}">
                <a16:creationId xmlns:a16="http://schemas.microsoft.com/office/drawing/2014/main" id="{6516E079-D223-463B-8019-01514416A40C}"/>
              </a:ext>
            </a:extLst>
          </p:cNvPr>
          <p:cNvSpPr/>
          <p:nvPr/>
        </p:nvSpPr>
        <p:spPr>
          <a:xfrm>
            <a:off x="1214426" y="6017477"/>
            <a:ext cx="1052523" cy="3262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Logins and Permissions</a:t>
            </a:r>
          </a:p>
        </p:txBody>
      </p: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6ED7BB0C-77E7-4EC5-9F53-A6BC84A4BE0D}"/>
              </a:ext>
            </a:extLst>
          </p:cNvPr>
          <p:cNvCxnSpPr>
            <a:cxnSpLocks/>
          </p:cNvCxnSpPr>
          <p:nvPr/>
        </p:nvCxnSpPr>
        <p:spPr>
          <a:xfrm>
            <a:off x="1742334" y="1913919"/>
            <a:ext cx="628650" cy="4252729"/>
          </a:xfrm>
          <a:prstGeom prst="bentConnector3">
            <a:avLst>
              <a:gd name="adj1" fmla="val 157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E1DA14CD-7BC7-45F6-A3D8-4FD5955D4A2C}"/>
              </a:ext>
            </a:extLst>
          </p:cNvPr>
          <p:cNvCxnSpPr>
            <a:cxnSpLocks/>
            <a:endCxn id="95" idx="3"/>
          </p:cNvCxnSpPr>
          <p:nvPr/>
        </p:nvCxnSpPr>
        <p:spPr>
          <a:xfrm flipH="1">
            <a:off x="2266949" y="5599676"/>
            <a:ext cx="390524" cy="1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635CE09F-CC5B-4160-9CED-92E69EA1B194}"/>
              </a:ext>
            </a:extLst>
          </p:cNvPr>
          <p:cNvCxnSpPr>
            <a:endCxn id="64" idx="3"/>
          </p:cNvCxnSpPr>
          <p:nvPr/>
        </p:nvCxnSpPr>
        <p:spPr>
          <a:xfrm flipH="1">
            <a:off x="2343149" y="3324973"/>
            <a:ext cx="400051" cy="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DCCB33AD-3AF8-4246-ABDC-36F8491BABBC}"/>
              </a:ext>
            </a:extLst>
          </p:cNvPr>
          <p:cNvCxnSpPr>
            <a:endCxn id="65" idx="3"/>
          </p:cNvCxnSpPr>
          <p:nvPr/>
        </p:nvCxnSpPr>
        <p:spPr>
          <a:xfrm flipH="1" flipV="1">
            <a:off x="2343145" y="3695711"/>
            <a:ext cx="380222" cy="5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29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5EE29-C113-4C7B-B153-E6BEC3EC9ABB}"/>
              </a:ext>
            </a:extLst>
          </p:cNvPr>
          <p:cNvSpPr/>
          <p:nvPr/>
        </p:nvSpPr>
        <p:spPr>
          <a:xfrm>
            <a:off x="585783" y="856298"/>
            <a:ext cx="1409700" cy="5600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System Config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F1B10F-5260-40FE-A8B0-9BA621EF7827}"/>
              </a:ext>
            </a:extLst>
          </p:cNvPr>
          <p:cNvSpPr/>
          <p:nvPr/>
        </p:nvSpPr>
        <p:spPr>
          <a:xfrm>
            <a:off x="2571751" y="849630"/>
            <a:ext cx="1409700" cy="56006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Config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950C6-4334-43A3-AB27-43EFBF2B8DDA}"/>
              </a:ext>
            </a:extLst>
          </p:cNvPr>
          <p:cNvSpPr/>
          <p:nvPr/>
        </p:nvSpPr>
        <p:spPr>
          <a:xfrm>
            <a:off x="5238750" y="866774"/>
            <a:ext cx="1624010" cy="5600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6A002-A29E-4D77-9DAA-F1AAC623464A}"/>
              </a:ext>
            </a:extLst>
          </p:cNvPr>
          <p:cNvSpPr/>
          <p:nvPr/>
        </p:nvSpPr>
        <p:spPr>
          <a:xfrm>
            <a:off x="7634290" y="872965"/>
            <a:ext cx="1657343" cy="56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Actions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C320-2142-4943-98D4-0E259260C4EC}"/>
              </a:ext>
            </a:extLst>
          </p:cNvPr>
          <p:cNvSpPr/>
          <p:nvPr/>
        </p:nvSpPr>
        <p:spPr>
          <a:xfrm>
            <a:off x="9820281" y="809148"/>
            <a:ext cx="1195378" cy="6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D3FBE-3503-49D6-B9AB-146F987D0A93}"/>
              </a:ext>
            </a:extLst>
          </p:cNvPr>
          <p:cNvSpPr/>
          <p:nvPr/>
        </p:nvSpPr>
        <p:spPr>
          <a:xfrm>
            <a:off x="5238750" y="0"/>
            <a:ext cx="12192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9D32773-3C2D-4A30-AC69-DC03661336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5847" y="417674"/>
            <a:ext cx="4641065" cy="437669"/>
          </a:xfrm>
          <a:prstGeom prst="bentConnector3">
            <a:avLst>
              <a:gd name="adj1" fmla="val 100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903670-ACB9-4806-AD8B-EC85A63B1409}"/>
              </a:ext>
            </a:extLst>
          </p:cNvPr>
          <p:cNvCxnSpPr>
            <a:cxnSpLocks/>
          </p:cNvCxnSpPr>
          <p:nvPr/>
        </p:nvCxnSpPr>
        <p:spPr>
          <a:xfrm>
            <a:off x="3209925" y="417673"/>
            <a:ext cx="0" cy="5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4667222-F4ED-4A9F-AA52-72DEB3A9B22A}"/>
              </a:ext>
            </a:extLst>
          </p:cNvPr>
          <p:cNvCxnSpPr>
            <a:cxnSpLocks/>
          </p:cNvCxnSpPr>
          <p:nvPr/>
        </p:nvCxnSpPr>
        <p:spPr>
          <a:xfrm>
            <a:off x="6457950" y="371477"/>
            <a:ext cx="4152903" cy="437671"/>
          </a:xfrm>
          <a:prstGeom prst="bentConnector3">
            <a:avLst>
              <a:gd name="adj1" fmla="val 100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3CC723-CFCF-49B1-96E0-BDB1DB4CAADD}"/>
              </a:ext>
            </a:extLst>
          </p:cNvPr>
          <p:cNvCxnSpPr>
            <a:cxnSpLocks/>
          </p:cNvCxnSpPr>
          <p:nvPr/>
        </p:nvCxnSpPr>
        <p:spPr>
          <a:xfrm>
            <a:off x="8467725" y="381238"/>
            <a:ext cx="0" cy="5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0E760-ECC9-4E1E-955E-F89CC85F5C97}"/>
              </a:ext>
            </a:extLst>
          </p:cNvPr>
          <p:cNvSpPr/>
          <p:nvPr/>
        </p:nvSpPr>
        <p:spPr>
          <a:xfrm>
            <a:off x="542921" y="1647825"/>
            <a:ext cx="1095378" cy="5600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Access Tools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F4B122-8A82-4D86-B65A-E51F5DF6893F}"/>
              </a:ext>
            </a:extLst>
          </p:cNvPr>
          <p:cNvSpPr/>
          <p:nvPr/>
        </p:nvSpPr>
        <p:spPr>
          <a:xfrm>
            <a:off x="542920" y="2506981"/>
            <a:ext cx="1095379" cy="560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Database Tools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A7F393E-E0C5-479F-9B9E-C753DCFB71B7}"/>
              </a:ext>
            </a:extLst>
          </p:cNvPr>
          <p:cNvCxnSpPr>
            <a:cxnSpLocks/>
            <a:stCxn id="2" idx="1"/>
            <a:endCxn id="41" idx="1"/>
          </p:cNvCxnSpPr>
          <p:nvPr/>
        </p:nvCxnSpPr>
        <p:spPr>
          <a:xfrm rot="10800000" flipV="1">
            <a:off x="542921" y="1136332"/>
            <a:ext cx="42863" cy="1650683"/>
          </a:xfrm>
          <a:prstGeom prst="bentConnector3">
            <a:avLst>
              <a:gd name="adj1" fmla="val 633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5353DE-1892-47F7-B791-842869FBCF49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48848" y="1927859"/>
            <a:ext cx="19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27ABB48-3DD9-4100-992D-5812539E30C9}"/>
              </a:ext>
            </a:extLst>
          </p:cNvPr>
          <p:cNvSpPr/>
          <p:nvPr/>
        </p:nvSpPr>
        <p:spPr>
          <a:xfrm>
            <a:off x="1247770" y="3230883"/>
            <a:ext cx="1095379" cy="1933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Datasets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DAED2C-EC97-4DE9-A8E9-EB0180784252}"/>
              </a:ext>
            </a:extLst>
          </p:cNvPr>
          <p:cNvSpPr/>
          <p:nvPr/>
        </p:nvSpPr>
        <p:spPr>
          <a:xfrm>
            <a:off x="1247766" y="3600471"/>
            <a:ext cx="1095379" cy="190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Favorite Links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48E3A9C-4422-4FF2-886C-FD373CB4E878}"/>
              </a:ext>
            </a:extLst>
          </p:cNvPr>
          <p:cNvSpPr/>
          <p:nvPr/>
        </p:nvSpPr>
        <p:spPr>
          <a:xfrm>
            <a:off x="1247775" y="3900503"/>
            <a:ext cx="1095370" cy="681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Datasets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defined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D3AEBD-5538-45EF-92C5-C9591DD9C6B9}"/>
              </a:ext>
            </a:extLst>
          </p:cNvPr>
          <p:cNvSpPr/>
          <p:nvPr/>
        </p:nvSpPr>
        <p:spPr>
          <a:xfrm flipH="1">
            <a:off x="1214426" y="4744100"/>
            <a:ext cx="1095381" cy="466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log ins defined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D1D786-7321-467E-AC3C-E6B94D75AF53}"/>
              </a:ext>
            </a:extLst>
          </p:cNvPr>
          <p:cNvSpPr/>
          <p:nvPr/>
        </p:nvSpPr>
        <p:spPr>
          <a:xfrm>
            <a:off x="1247764" y="5372761"/>
            <a:ext cx="1019185" cy="475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Audit log viewer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9C28139-5CD5-4ADD-9779-23C2872CF9E0}"/>
              </a:ext>
            </a:extLst>
          </p:cNvPr>
          <p:cNvSpPr/>
          <p:nvPr/>
        </p:nvSpPr>
        <p:spPr>
          <a:xfrm>
            <a:off x="142875" y="3144215"/>
            <a:ext cx="985831" cy="434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900" dirty="0">
                <a:solidFill>
                  <a:srgbClr val="FF0000"/>
                </a:solidFill>
              </a:rPr>
              <a:t>ustom Backup/Restore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64FCD1-5E9D-41CD-BA4B-DF53CC672E58}"/>
              </a:ext>
            </a:extLst>
          </p:cNvPr>
          <p:cNvSpPr/>
          <p:nvPr/>
        </p:nvSpPr>
        <p:spPr>
          <a:xfrm>
            <a:off x="142873" y="3723336"/>
            <a:ext cx="985833" cy="4204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900" dirty="0">
                <a:solidFill>
                  <a:srgbClr val="FF0000"/>
                </a:solidFill>
              </a:rPr>
              <a:t>ustom </a:t>
            </a:r>
            <a:r>
              <a:rPr lang="en-US" sz="900" u="sng" dirty="0">
                <a:solidFill>
                  <a:srgbClr val="FF0000"/>
                </a:solidFill>
              </a:rPr>
              <a:t>Back</a:t>
            </a:r>
            <a:r>
              <a:rPr lang="en-US" sz="900" dirty="0">
                <a:solidFill>
                  <a:srgbClr val="FF0000"/>
                </a:solidFill>
              </a:rPr>
              <a:t>up/Restore status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72786B-0542-4CB5-80F0-11EDF6BFEB36}"/>
              </a:ext>
            </a:extLst>
          </p:cNvPr>
          <p:cNvSpPr/>
          <p:nvPr/>
        </p:nvSpPr>
        <p:spPr>
          <a:xfrm>
            <a:off x="142875" y="4716012"/>
            <a:ext cx="985831" cy="466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Optional/Unemployment Rate Override Backup status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2C4DB74-4F97-4A59-84AE-CB149144A278}"/>
              </a:ext>
            </a:extLst>
          </p:cNvPr>
          <p:cNvSpPr/>
          <p:nvPr/>
        </p:nvSpPr>
        <p:spPr>
          <a:xfrm>
            <a:off x="142873" y="4241009"/>
            <a:ext cx="985833" cy="4204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Optional/Unemployment Rate Override Backup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78F44646-F4D3-4DE7-A676-2E4038771D2D}"/>
              </a:ext>
            </a:extLst>
          </p:cNvPr>
          <p:cNvCxnSpPr>
            <a:cxnSpLocks/>
          </p:cNvCxnSpPr>
          <p:nvPr/>
        </p:nvCxnSpPr>
        <p:spPr>
          <a:xfrm rot="5400000">
            <a:off x="-894885" y="3590928"/>
            <a:ext cx="2475561" cy="400045"/>
          </a:xfrm>
          <a:prstGeom prst="bentConnector4">
            <a:avLst>
              <a:gd name="adj1" fmla="val 15188"/>
              <a:gd name="adj2" fmla="val 157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24ECF5A-C413-4AD4-86A8-A5E0DB4BD8AF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-121447" y="3361379"/>
            <a:ext cx="264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1B14231-BED8-43CB-8635-EC7A6028D5D1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-121449" y="3933576"/>
            <a:ext cx="264322" cy="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5A5BDBD-D94B-4B67-B855-DD3CC3279595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-121449" y="4441117"/>
            <a:ext cx="264322" cy="1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A1C288-E35D-4829-8A8F-908C2FBFE012}"/>
              </a:ext>
            </a:extLst>
          </p:cNvPr>
          <p:cNvSpPr/>
          <p:nvPr/>
        </p:nvSpPr>
        <p:spPr>
          <a:xfrm>
            <a:off x="152400" y="5781676"/>
            <a:ext cx="933446" cy="4634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Database Load Status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786B1D6-3F65-4FC5-958A-93591C902043}"/>
              </a:ext>
            </a:extLst>
          </p:cNvPr>
          <p:cNvSpPr/>
          <p:nvPr/>
        </p:nvSpPr>
        <p:spPr>
          <a:xfrm>
            <a:off x="142874" y="5335880"/>
            <a:ext cx="942971" cy="31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Database  Load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C931CC4-0E08-4880-8EA1-DFC364920428}"/>
              </a:ext>
            </a:extLst>
          </p:cNvPr>
          <p:cNvSpPr/>
          <p:nvPr/>
        </p:nvSpPr>
        <p:spPr>
          <a:xfrm>
            <a:off x="142873" y="6423674"/>
            <a:ext cx="1400177" cy="2821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Install Machine key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B7122875-CC2E-40D3-8C48-B78DFFD800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-769518" y="5714700"/>
            <a:ext cx="1599357" cy="244479"/>
          </a:xfrm>
          <a:prstGeom prst="bentConnector3">
            <a:avLst>
              <a:gd name="adj1" fmla="val 970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999D0F6-99EC-4AE9-9F29-0AECCDC89B35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-92079" y="5492351"/>
            <a:ext cx="234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62F62A3-9671-47B1-AA6C-65A4F47AA8DB}"/>
              </a:ext>
            </a:extLst>
          </p:cNvPr>
          <p:cNvCxnSpPr>
            <a:endCxn id="138" idx="1"/>
          </p:cNvCxnSpPr>
          <p:nvPr/>
        </p:nvCxnSpPr>
        <p:spPr>
          <a:xfrm>
            <a:off x="-92079" y="6013381"/>
            <a:ext cx="24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13CDF0-5529-42F7-9B8C-0F65ED77470F}"/>
              </a:ext>
            </a:extLst>
          </p:cNvPr>
          <p:cNvSpPr/>
          <p:nvPr/>
        </p:nvSpPr>
        <p:spPr>
          <a:xfrm>
            <a:off x="3290886" y="1647825"/>
            <a:ext cx="126682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547B616-5589-434F-815F-FA897E8946BF}"/>
              </a:ext>
            </a:extLst>
          </p:cNvPr>
          <p:cNvSpPr/>
          <p:nvPr/>
        </p:nvSpPr>
        <p:spPr>
          <a:xfrm>
            <a:off x="3290886" y="3119701"/>
            <a:ext cx="1409700" cy="4157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Tools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4D61B5F-E30B-4F9D-8596-AA0BBABE96F9}"/>
              </a:ext>
            </a:extLst>
          </p:cNvPr>
          <p:cNvSpPr/>
          <p:nvPr/>
        </p:nvSpPr>
        <p:spPr>
          <a:xfrm>
            <a:off x="3276601" y="2420694"/>
            <a:ext cx="1266827" cy="4962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</a:t>
            </a:r>
            <a:br>
              <a:rPr lang="en-US" sz="1400" dirty="0"/>
            </a:br>
            <a:r>
              <a:rPr lang="en-US" sz="1400" dirty="0"/>
              <a:t>Tools</a:t>
            </a: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8513B53E-4E79-440D-9903-B246BD816B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71696" y="2208375"/>
            <a:ext cx="1871672" cy="366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ABFC220-6FF4-433C-BE3E-600A6C22ADAE}"/>
              </a:ext>
            </a:extLst>
          </p:cNvPr>
          <p:cNvCxnSpPr>
            <a:endCxn id="177" idx="1"/>
          </p:cNvCxnSpPr>
          <p:nvPr/>
        </p:nvCxnSpPr>
        <p:spPr>
          <a:xfrm>
            <a:off x="2924176" y="2668826"/>
            <a:ext cx="35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EEF870D-E932-4734-9D62-15CB6F300F2C}"/>
              </a:ext>
            </a:extLst>
          </p:cNvPr>
          <p:cNvCxnSpPr>
            <a:endCxn id="174" idx="1"/>
          </p:cNvCxnSpPr>
          <p:nvPr/>
        </p:nvCxnSpPr>
        <p:spPr>
          <a:xfrm>
            <a:off x="2924176" y="1927859"/>
            <a:ext cx="3667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1F4EFC1-3C5F-45FE-9F4E-14F56EE3929F}"/>
              </a:ext>
            </a:extLst>
          </p:cNvPr>
          <p:cNvCxnSpPr>
            <a:stCxn id="8" idx="4"/>
          </p:cNvCxnSpPr>
          <p:nvPr/>
        </p:nvCxnSpPr>
        <p:spPr>
          <a:xfrm>
            <a:off x="5848350" y="638175"/>
            <a:ext cx="0" cy="20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C71DC189-8223-4688-9AD1-81A3B159F68B}"/>
              </a:ext>
            </a:extLst>
          </p:cNvPr>
          <p:cNvSpPr/>
          <p:nvPr/>
        </p:nvSpPr>
        <p:spPr>
          <a:xfrm>
            <a:off x="3244061" y="3761337"/>
            <a:ext cx="1360476" cy="358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Regulatory Bulletin level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36F9942-1C5B-4025-837A-1F0CDE52AEFD}"/>
              </a:ext>
            </a:extLst>
          </p:cNvPr>
          <p:cNvSpPr/>
          <p:nvPr/>
        </p:nvSpPr>
        <p:spPr>
          <a:xfrm>
            <a:off x="3243254" y="4239373"/>
            <a:ext cx="1314459" cy="302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Tax Locator Level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AC3DC02-D12E-4428-B6A8-38D7907E8AC4}"/>
              </a:ext>
            </a:extLst>
          </p:cNvPr>
          <p:cNvSpPr/>
          <p:nvPr/>
        </p:nvSpPr>
        <p:spPr>
          <a:xfrm>
            <a:off x="3243253" y="4644047"/>
            <a:ext cx="1360475" cy="3330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Cyclic Level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08CB77A-B9D7-4A30-8D37-CFCE22B584DD}"/>
              </a:ext>
            </a:extLst>
          </p:cNvPr>
          <p:cNvSpPr/>
          <p:nvPr/>
        </p:nvSpPr>
        <p:spPr>
          <a:xfrm>
            <a:off x="3243253" y="5079274"/>
            <a:ext cx="1328747" cy="4130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Manual update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F62726B-1501-44CF-AF4E-EE79B8F34DB9}"/>
              </a:ext>
            </a:extLst>
          </p:cNvPr>
          <p:cNvSpPr/>
          <p:nvPr/>
        </p:nvSpPr>
        <p:spPr>
          <a:xfrm>
            <a:off x="3209925" y="5695833"/>
            <a:ext cx="1409700" cy="4376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Manual </a:t>
            </a:r>
            <a:r>
              <a:rPr lang="en-US" sz="900" dirty="0" err="1"/>
              <a:t>Updatte</a:t>
            </a:r>
            <a:br>
              <a:rPr lang="en-US" sz="900" dirty="0"/>
            </a:br>
            <a:r>
              <a:rPr lang="en-US" sz="900" dirty="0"/>
              <a:t>Status</a:t>
            </a:r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0D1FC719-671F-41B9-8386-5A158BCC6A23}"/>
              </a:ext>
            </a:extLst>
          </p:cNvPr>
          <p:cNvCxnSpPr>
            <a:cxnSpLocks/>
            <a:endCxn id="208" idx="1"/>
          </p:cNvCxnSpPr>
          <p:nvPr/>
        </p:nvCxnSpPr>
        <p:spPr>
          <a:xfrm rot="5400000">
            <a:off x="2021355" y="4656255"/>
            <a:ext cx="2446985" cy="69843"/>
          </a:xfrm>
          <a:prstGeom prst="bentConnector4">
            <a:avLst>
              <a:gd name="adj1" fmla="val 764"/>
              <a:gd name="adj2" fmla="val 427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83932EA-D983-4955-8F14-0F14C9ED129D}"/>
              </a:ext>
            </a:extLst>
          </p:cNvPr>
          <p:cNvCxnSpPr>
            <a:endCxn id="207" idx="1"/>
          </p:cNvCxnSpPr>
          <p:nvPr/>
        </p:nvCxnSpPr>
        <p:spPr>
          <a:xfrm>
            <a:off x="3019425" y="5285813"/>
            <a:ext cx="22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309C5DF-52B7-4BC7-8BA6-513739B29198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3049776" y="3933575"/>
            <a:ext cx="194285" cy="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E36DDDB2-5DF8-4FFB-AB9A-CE91B7A5BED1}"/>
              </a:ext>
            </a:extLst>
          </p:cNvPr>
          <p:cNvCxnSpPr>
            <a:endCxn id="205" idx="1"/>
          </p:cNvCxnSpPr>
          <p:nvPr/>
        </p:nvCxnSpPr>
        <p:spPr>
          <a:xfrm>
            <a:off x="3019425" y="4390642"/>
            <a:ext cx="223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14582477-528D-4428-B0E6-A4D91C690FD4}"/>
              </a:ext>
            </a:extLst>
          </p:cNvPr>
          <p:cNvCxnSpPr>
            <a:endCxn id="206" idx="1"/>
          </p:cNvCxnSpPr>
          <p:nvPr/>
        </p:nvCxnSpPr>
        <p:spPr>
          <a:xfrm>
            <a:off x="3019425" y="4810592"/>
            <a:ext cx="22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6C22D94-F319-48B8-9527-0EAFB7E0CAB2}"/>
              </a:ext>
            </a:extLst>
          </p:cNvPr>
          <p:cNvSpPr/>
          <p:nvPr/>
        </p:nvSpPr>
        <p:spPr>
          <a:xfrm>
            <a:off x="4895852" y="2611568"/>
            <a:ext cx="914400" cy="4004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Quick Formulas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0D97D57-E01E-4A7E-BDFE-2250A4523753}"/>
              </a:ext>
            </a:extLst>
          </p:cNvPr>
          <p:cNvSpPr/>
          <p:nvPr/>
        </p:nvSpPr>
        <p:spPr>
          <a:xfrm>
            <a:off x="4910143" y="3144215"/>
            <a:ext cx="914400" cy="4332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Tax Details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CA44F3E-217D-45B3-86A6-8C2BE52A1D72}"/>
              </a:ext>
            </a:extLst>
          </p:cNvPr>
          <p:cNvSpPr/>
          <p:nvPr/>
        </p:nvSpPr>
        <p:spPr>
          <a:xfrm>
            <a:off x="4933950" y="3727036"/>
            <a:ext cx="914400" cy="41307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  Data</a:t>
            </a:r>
          </a:p>
        </p:txBody>
      </p: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9E5F3290-FCEE-4532-8FC1-F1365D32DC5A}"/>
              </a:ext>
            </a:extLst>
          </p:cNvPr>
          <p:cNvCxnSpPr>
            <a:stCxn id="177" idx="3"/>
            <a:endCxn id="230" idx="1"/>
          </p:cNvCxnSpPr>
          <p:nvPr/>
        </p:nvCxnSpPr>
        <p:spPr>
          <a:xfrm>
            <a:off x="4543428" y="2668826"/>
            <a:ext cx="390522" cy="12647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1A502BC7-1D63-4AEC-BBD3-67899B9391FA}"/>
              </a:ext>
            </a:extLst>
          </p:cNvPr>
          <p:cNvCxnSpPr>
            <a:stCxn id="176" idx="3"/>
            <a:endCxn id="229" idx="1"/>
          </p:cNvCxnSpPr>
          <p:nvPr/>
        </p:nvCxnSpPr>
        <p:spPr>
          <a:xfrm>
            <a:off x="4700586" y="3327565"/>
            <a:ext cx="209557" cy="3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90E26556-0A2B-466C-B3C6-46A06BE73395}"/>
              </a:ext>
            </a:extLst>
          </p:cNvPr>
          <p:cNvCxnSpPr>
            <a:endCxn id="228" idx="1"/>
          </p:cNvCxnSpPr>
          <p:nvPr/>
        </p:nvCxnSpPr>
        <p:spPr>
          <a:xfrm>
            <a:off x="4738689" y="2811784"/>
            <a:ext cx="1571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192D29C4-93DA-4D03-8928-C598C89C76F0}"/>
              </a:ext>
            </a:extLst>
          </p:cNvPr>
          <p:cNvSpPr/>
          <p:nvPr/>
        </p:nvSpPr>
        <p:spPr>
          <a:xfrm>
            <a:off x="4948235" y="4368037"/>
            <a:ext cx="946164" cy="3025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30AE8FD-D8BF-4892-BF50-545640E20E0B}"/>
              </a:ext>
            </a:extLst>
          </p:cNvPr>
          <p:cNvSpPr/>
          <p:nvPr/>
        </p:nvSpPr>
        <p:spPr>
          <a:xfrm>
            <a:off x="4949832" y="4810592"/>
            <a:ext cx="914400" cy="310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68D0231-72EF-469D-81CA-55CDC0FDC6AC}"/>
              </a:ext>
            </a:extLst>
          </p:cNvPr>
          <p:cNvSpPr/>
          <p:nvPr/>
        </p:nvSpPr>
        <p:spPr>
          <a:xfrm>
            <a:off x="4965714" y="5335880"/>
            <a:ext cx="914400" cy="2846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6293E2A4-BC3E-4800-9D50-44741CC618DA}"/>
              </a:ext>
            </a:extLst>
          </p:cNvPr>
          <p:cNvCxnSpPr>
            <a:cxnSpLocks/>
            <a:stCxn id="174" idx="3"/>
            <a:endCxn id="242" idx="3"/>
          </p:cNvCxnSpPr>
          <p:nvPr/>
        </p:nvCxnSpPr>
        <p:spPr>
          <a:xfrm>
            <a:off x="4557713" y="1927860"/>
            <a:ext cx="1322401" cy="3550341"/>
          </a:xfrm>
          <a:prstGeom prst="bentConnector3">
            <a:avLst>
              <a:gd name="adj1" fmla="val 117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D329055E-1ED0-4702-8AD2-3EBA520ECD84}"/>
              </a:ext>
            </a:extLst>
          </p:cNvPr>
          <p:cNvCxnSpPr>
            <a:endCxn id="238" idx="3"/>
          </p:cNvCxnSpPr>
          <p:nvPr/>
        </p:nvCxnSpPr>
        <p:spPr>
          <a:xfrm flipH="1">
            <a:off x="5894399" y="4503085"/>
            <a:ext cx="215886" cy="1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A1ACA016-95CD-4AB6-BDA6-D3AA80A6721B}"/>
              </a:ext>
            </a:extLst>
          </p:cNvPr>
          <p:cNvCxnSpPr>
            <a:endCxn id="241" idx="3"/>
          </p:cNvCxnSpPr>
          <p:nvPr/>
        </p:nvCxnSpPr>
        <p:spPr>
          <a:xfrm flipH="1">
            <a:off x="5864232" y="4949049"/>
            <a:ext cx="231768" cy="1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E09E432-FB9B-4FAC-BBBE-5DCE61ACEC60}"/>
              </a:ext>
            </a:extLst>
          </p:cNvPr>
          <p:cNvSpPr/>
          <p:nvPr/>
        </p:nvSpPr>
        <p:spPr>
          <a:xfrm>
            <a:off x="6457949" y="1983025"/>
            <a:ext cx="1401747" cy="4376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7F30E9C-C30B-4E9E-B256-7625A118C78C}"/>
              </a:ext>
            </a:extLst>
          </p:cNvPr>
          <p:cNvSpPr/>
          <p:nvPr/>
        </p:nvSpPr>
        <p:spPr>
          <a:xfrm>
            <a:off x="8309794" y="4458156"/>
            <a:ext cx="1076327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55262DA-7F90-42F3-AFF8-7629D4A32B1C}"/>
              </a:ext>
            </a:extLst>
          </p:cNvPr>
          <p:cNvSpPr/>
          <p:nvPr/>
        </p:nvSpPr>
        <p:spPr>
          <a:xfrm>
            <a:off x="8324081" y="5545716"/>
            <a:ext cx="1076328" cy="5040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Unemployment Overrides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321BE9B9-0067-463E-B60B-938BA87E77DC}"/>
              </a:ext>
            </a:extLst>
          </p:cNvPr>
          <p:cNvSpPr/>
          <p:nvPr/>
        </p:nvSpPr>
        <p:spPr>
          <a:xfrm>
            <a:off x="8314554" y="5022979"/>
            <a:ext cx="1076329" cy="3909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74CDEDC1-BBB4-4D0B-AA9B-22501AD784A8}"/>
              </a:ext>
            </a:extLst>
          </p:cNvPr>
          <p:cNvSpPr/>
          <p:nvPr/>
        </p:nvSpPr>
        <p:spPr>
          <a:xfrm>
            <a:off x="8338366" y="6133505"/>
            <a:ext cx="1076330" cy="5040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Custom nexus Data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414B685-6F3C-4718-BAA0-23D16485323C}"/>
              </a:ext>
            </a:extLst>
          </p:cNvPr>
          <p:cNvSpPr/>
          <p:nvPr/>
        </p:nvSpPr>
        <p:spPr>
          <a:xfrm>
            <a:off x="6333134" y="2576988"/>
            <a:ext cx="1554917" cy="4753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E89C34A-DC2A-46F5-A89A-F0B25EA1731E}"/>
              </a:ext>
            </a:extLst>
          </p:cNvPr>
          <p:cNvSpPr/>
          <p:nvPr/>
        </p:nvSpPr>
        <p:spPr>
          <a:xfrm>
            <a:off x="8293516" y="2787015"/>
            <a:ext cx="1076327" cy="38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Disposable Override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C90A42ED-7746-4957-97C0-81DCEF83846C}"/>
              </a:ext>
            </a:extLst>
          </p:cNvPr>
          <p:cNvSpPr/>
          <p:nvPr/>
        </p:nvSpPr>
        <p:spPr>
          <a:xfrm>
            <a:off x="8309794" y="3324973"/>
            <a:ext cx="1076330" cy="4020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Payment Override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8C6032A-2765-4AB8-BEC8-75E151EFE967}"/>
              </a:ext>
            </a:extLst>
          </p:cNvPr>
          <p:cNvSpPr/>
          <p:nvPr/>
        </p:nvSpPr>
        <p:spPr>
          <a:xfrm>
            <a:off x="8309794" y="3908662"/>
            <a:ext cx="1104902" cy="3995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Group Override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1AED5929-FD9A-4DF6-A127-E7906217F8DF}"/>
              </a:ext>
            </a:extLst>
          </p:cNvPr>
          <p:cNvSpPr/>
          <p:nvPr/>
        </p:nvSpPr>
        <p:spPr>
          <a:xfrm>
            <a:off x="6351560" y="3257273"/>
            <a:ext cx="1601778" cy="56481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Address Override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BF90119-C476-4330-B516-1716CC804EF6}"/>
              </a:ext>
            </a:extLst>
          </p:cNvPr>
          <p:cNvSpPr/>
          <p:nvPr/>
        </p:nvSpPr>
        <p:spPr>
          <a:xfrm>
            <a:off x="6361109" y="3940499"/>
            <a:ext cx="1657343" cy="671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Effective Date Override</a:t>
            </a:r>
          </a:p>
        </p:txBody>
      </p:sp>
      <p:cxnSp>
        <p:nvCxnSpPr>
          <p:cNvPr id="307" name="Connector: Elbow 306">
            <a:extLst>
              <a:ext uri="{FF2B5EF4-FFF2-40B4-BE49-F238E27FC236}">
                <a16:creationId xmlns:a16="http://schemas.microsoft.com/office/drawing/2014/main" id="{BA113FE3-7846-49C0-8330-6949A725B30D}"/>
              </a:ext>
            </a:extLst>
          </p:cNvPr>
          <p:cNvCxnSpPr>
            <a:stCxn id="289" idx="3"/>
            <a:endCxn id="292" idx="1"/>
          </p:cNvCxnSpPr>
          <p:nvPr/>
        </p:nvCxnSpPr>
        <p:spPr>
          <a:xfrm>
            <a:off x="7888051" y="2814682"/>
            <a:ext cx="421743" cy="1293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5D168F68-FA05-4D48-A4AA-9374B3575251}"/>
              </a:ext>
            </a:extLst>
          </p:cNvPr>
          <p:cNvCxnSpPr>
            <a:endCxn id="291" idx="1"/>
          </p:cNvCxnSpPr>
          <p:nvPr/>
        </p:nvCxnSpPr>
        <p:spPr>
          <a:xfrm>
            <a:off x="8115281" y="3523048"/>
            <a:ext cx="194513" cy="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1B66A4E7-775E-4085-9952-2843F4090145}"/>
              </a:ext>
            </a:extLst>
          </p:cNvPr>
          <p:cNvCxnSpPr>
            <a:endCxn id="290" idx="1"/>
          </p:cNvCxnSpPr>
          <p:nvPr/>
        </p:nvCxnSpPr>
        <p:spPr>
          <a:xfrm flipV="1">
            <a:off x="8115281" y="2980181"/>
            <a:ext cx="178235" cy="3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D51B21B1-FAB1-4722-B6DC-690B3A936FA0}"/>
              </a:ext>
            </a:extLst>
          </p:cNvPr>
          <p:cNvCxnSpPr>
            <a:stCxn id="282" idx="3"/>
            <a:endCxn id="288" idx="3"/>
          </p:cNvCxnSpPr>
          <p:nvPr/>
        </p:nvCxnSpPr>
        <p:spPr>
          <a:xfrm>
            <a:off x="7859696" y="2201860"/>
            <a:ext cx="1555000" cy="4183652"/>
          </a:xfrm>
          <a:prstGeom prst="bentConnector3">
            <a:avLst>
              <a:gd name="adj1" fmla="val 1147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827DA01E-9BDB-4503-8843-41F2A48D3240}"/>
              </a:ext>
            </a:extLst>
          </p:cNvPr>
          <p:cNvCxnSpPr>
            <a:endCxn id="283" idx="3"/>
          </p:cNvCxnSpPr>
          <p:nvPr/>
        </p:nvCxnSpPr>
        <p:spPr>
          <a:xfrm flipH="1">
            <a:off x="9386121" y="4644047"/>
            <a:ext cx="253179" cy="1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6BC91712-8EE8-498D-A26C-B9D4B7547406}"/>
              </a:ext>
            </a:extLst>
          </p:cNvPr>
          <p:cNvCxnSpPr>
            <a:endCxn id="287" idx="3"/>
          </p:cNvCxnSpPr>
          <p:nvPr/>
        </p:nvCxnSpPr>
        <p:spPr>
          <a:xfrm flipH="1">
            <a:off x="9390883" y="5182087"/>
            <a:ext cx="248417" cy="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A50B8EC6-69B9-462D-977D-11DBB2F7F438}"/>
              </a:ext>
            </a:extLst>
          </p:cNvPr>
          <p:cNvCxnSpPr>
            <a:endCxn id="286" idx="3"/>
          </p:cNvCxnSpPr>
          <p:nvPr/>
        </p:nvCxnSpPr>
        <p:spPr>
          <a:xfrm flipH="1">
            <a:off x="9400409" y="5781676"/>
            <a:ext cx="238891" cy="1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015095BC-B09E-4582-9B30-A21BC0609FC8}"/>
              </a:ext>
            </a:extLst>
          </p:cNvPr>
          <p:cNvCxnSpPr>
            <a:stCxn id="4" idx="2"/>
            <a:endCxn id="282" idx="0"/>
          </p:cNvCxnSpPr>
          <p:nvPr/>
        </p:nvCxnSpPr>
        <p:spPr>
          <a:xfrm rot="16200000" flipH="1">
            <a:off x="6326698" y="1150900"/>
            <a:ext cx="556182" cy="1108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>
            <a:extLst>
              <a:ext uri="{FF2B5EF4-FFF2-40B4-BE49-F238E27FC236}">
                <a16:creationId xmlns:a16="http://schemas.microsoft.com/office/drawing/2014/main" id="{6516E079-D223-463B-8019-01514416A40C}"/>
              </a:ext>
            </a:extLst>
          </p:cNvPr>
          <p:cNvSpPr/>
          <p:nvPr/>
        </p:nvSpPr>
        <p:spPr>
          <a:xfrm>
            <a:off x="1214426" y="6017477"/>
            <a:ext cx="1052523" cy="3262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Logins and Permissions</a:t>
            </a:r>
          </a:p>
        </p:txBody>
      </p: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6ED7BB0C-77E7-4EC5-9F53-A6BC84A4BE0D}"/>
              </a:ext>
            </a:extLst>
          </p:cNvPr>
          <p:cNvCxnSpPr>
            <a:cxnSpLocks/>
          </p:cNvCxnSpPr>
          <p:nvPr/>
        </p:nvCxnSpPr>
        <p:spPr>
          <a:xfrm>
            <a:off x="1742334" y="1913919"/>
            <a:ext cx="628650" cy="4252729"/>
          </a:xfrm>
          <a:prstGeom prst="bentConnector3">
            <a:avLst>
              <a:gd name="adj1" fmla="val 157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E1DA14CD-7BC7-45F6-A3D8-4FD5955D4A2C}"/>
              </a:ext>
            </a:extLst>
          </p:cNvPr>
          <p:cNvCxnSpPr>
            <a:cxnSpLocks/>
            <a:endCxn id="95" idx="3"/>
          </p:cNvCxnSpPr>
          <p:nvPr/>
        </p:nvCxnSpPr>
        <p:spPr>
          <a:xfrm flipH="1">
            <a:off x="2266949" y="5599676"/>
            <a:ext cx="390524" cy="1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635CE09F-CC5B-4160-9CED-92E69EA1B194}"/>
              </a:ext>
            </a:extLst>
          </p:cNvPr>
          <p:cNvCxnSpPr>
            <a:endCxn id="64" idx="3"/>
          </p:cNvCxnSpPr>
          <p:nvPr/>
        </p:nvCxnSpPr>
        <p:spPr>
          <a:xfrm flipH="1">
            <a:off x="2343149" y="3324973"/>
            <a:ext cx="400051" cy="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DCCB33AD-3AF8-4246-ABDC-36F8491BABBC}"/>
              </a:ext>
            </a:extLst>
          </p:cNvPr>
          <p:cNvCxnSpPr>
            <a:endCxn id="65" idx="3"/>
          </p:cNvCxnSpPr>
          <p:nvPr/>
        </p:nvCxnSpPr>
        <p:spPr>
          <a:xfrm flipH="1" flipV="1">
            <a:off x="2343145" y="3695711"/>
            <a:ext cx="380222" cy="5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2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5EE29-C113-4C7B-B153-E6BEC3EC9ABB}"/>
              </a:ext>
            </a:extLst>
          </p:cNvPr>
          <p:cNvSpPr/>
          <p:nvPr/>
        </p:nvSpPr>
        <p:spPr>
          <a:xfrm>
            <a:off x="585782" y="856298"/>
            <a:ext cx="2328861" cy="5600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Config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F1B10F-5260-40FE-A8B0-9BA621EF7827}"/>
              </a:ext>
            </a:extLst>
          </p:cNvPr>
          <p:cNvSpPr/>
          <p:nvPr/>
        </p:nvSpPr>
        <p:spPr>
          <a:xfrm>
            <a:off x="7448549" y="856297"/>
            <a:ext cx="2962275" cy="5600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Config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D3FBE-3503-49D6-B9AB-146F987D0A93}"/>
              </a:ext>
            </a:extLst>
          </p:cNvPr>
          <p:cNvSpPr/>
          <p:nvPr/>
        </p:nvSpPr>
        <p:spPr>
          <a:xfrm>
            <a:off x="5238750" y="0"/>
            <a:ext cx="12192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9D32773-3C2D-4A30-AC69-DC03661336F4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 flipV="1">
            <a:off x="1750213" y="417674"/>
            <a:ext cx="3976700" cy="438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0E760-ECC9-4E1E-955E-F89CC85F5C97}"/>
              </a:ext>
            </a:extLst>
          </p:cNvPr>
          <p:cNvSpPr/>
          <p:nvPr/>
        </p:nvSpPr>
        <p:spPr>
          <a:xfrm>
            <a:off x="2571751" y="1647825"/>
            <a:ext cx="1543048" cy="5600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Access Tools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F4B122-8A82-4D86-B65A-E51F5DF6893F}"/>
              </a:ext>
            </a:extLst>
          </p:cNvPr>
          <p:cNvSpPr/>
          <p:nvPr/>
        </p:nvSpPr>
        <p:spPr>
          <a:xfrm>
            <a:off x="585782" y="1647825"/>
            <a:ext cx="1471618" cy="5600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Database Tools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7ABB48-3DD9-4100-992D-5812539E30C9}"/>
              </a:ext>
            </a:extLst>
          </p:cNvPr>
          <p:cNvSpPr/>
          <p:nvPr/>
        </p:nvSpPr>
        <p:spPr>
          <a:xfrm>
            <a:off x="2571751" y="2589025"/>
            <a:ext cx="1543048" cy="5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Datasets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DAED2C-EC97-4DE9-A8E9-EB0180784252}"/>
              </a:ext>
            </a:extLst>
          </p:cNvPr>
          <p:cNvSpPr/>
          <p:nvPr/>
        </p:nvSpPr>
        <p:spPr>
          <a:xfrm>
            <a:off x="2571751" y="3394350"/>
            <a:ext cx="1543048" cy="5061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Favorite Links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3F0CCAF-679D-4922-91C3-B535F3434F71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4114799" y="2862012"/>
            <a:ext cx="742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48E3A9C-4422-4FF2-886C-FD373CB4E878}"/>
              </a:ext>
            </a:extLst>
          </p:cNvPr>
          <p:cNvSpPr/>
          <p:nvPr/>
        </p:nvSpPr>
        <p:spPr>
          <a:xfrm>
            <a:off x="2571751" y="4186620"/>
            <a:ext cx="1543048" cy="394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Datasets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defined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D3AEBD-5538-45EF-92C5-C9591DD9C6B9}"/>
              </a:ext>
            </a:extLst>
          </p:cNvPr>
          <p:cNvSpPr/>
          <p:nvPr/>
        </p:nvSpPr>
        <p:spPr>
          <a:xfrm flipH="1">
            <a:off x="2571748" y="4867275"/>
            <a:ext cx="1543047" cy="495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log ins defined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D1D786-7321-467E-AC3C-E6B94D75AF53}"/>
              </a:ext>
            </a:extLst>
          </p:cNvPr>
          <p:cNvSpPr/>
          <p:nvPr/>
        </p:nvSpPr>
        <p:spPr>
          <a:xfrm>
            <a:off x="2571748" y="5648819"/>
            <a:ext cx="1543047" cy="4757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Audit log viewer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9C28139-5CD5-4ADD-9779-23C2872CF9E0}"/>
              </a:ext>
            </a:extLst>
          </p:cNvPr>
          <p:cNvSpPr/>
          <p:nvPr/>
        </p:nvSpPr>
        <p:spPr>
          <a:xfrm>
            <a:off x="585782" y="2409826"/>
            <a:ext cx="1471618" cy="37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900" dirty="0">
                <a:solidFill>
                  <a:srgbClr val="FF0000"/>
                </a:solidFill>
              </a:rPr>
              <a:t>ustom Backup/Restore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64FCD1-5E9D-41CD-BA4B-DF53CC672E58}"/>
              </a:ext>
            </a:extLst>
          </p:cNvPr>
          <p:cNvSpPr/>
          <p:nvPr/>
        </p:nvSpPr>
        <p:spPr>
          <a:xfrm>
            <a:off x="585782" y="2968514"/>
            <a:ext cx="1471618" cy="460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900" dirty="0">
                <a:solidFill>
                  <a:srgbClr val="FF0000"/>
                </a:solidFill>
              </a:rPr>
              <a:t>ustom </a:t>
            </a:r>
            <a:r>
              <a:rPr lang="en-US" sz="900" u="sng" dirty="0">
                <a:solidFill>
                  <a:srgbClr val="FF0000"/>
                </a:solidFill>
              </a:rPr>
              <a:t>Back</a:t>
            </a:r>
            <a:r>
              <a:rPr lang="en-US" sz="900" dirty="0">
                <a:solidFill>
                  <a:srgbClr val="FF0000"/>
                </a:solidFill>
              </a:rPr>
              <a:t>up/Restore status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72786B-0542-4CB5-80F0-11EDF6BFEB36}"/>
              </a:ext>
            </a:extLst>
          </p:cNvPr>
          <p:cNvSpPr/>
          <p:nvPr/>
        </p:nvSpPr>
        <p:spPr>
          <a:xfrm>
            <a:off x="614359" y="4311362"/>
            <a:ext cx="1443041" cy="4768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Optional/Unemployment Rate Override Backup status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2C4DB74-4F97-4A59-84AE-CB149144A278}"/>
              </a:ext>
            </a:extLst>
          </p:cNvPr>
          <p:cNvSpPr/>
          <p:nvPr/>
        </p:nvSpPr>
        <p:spPr>
          <a:xfrm>
            <a:off x="585782" y="3647427"/>
            <a:ext cx="1471618" cy="410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Optional/Unemployment Rate Override Backup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A1C288-E35D-4829-8A8F-908C2FBFE012}"/>
              </a:ext>
            </a:extLst>
          </p:cNvPr>
          <p:cNvSpPr/>
          <p:nvPr/>
        </p:nvSpPr>
        <p:spPr>
          <a:xfrm>
            <a:off x="614359" y="5492354"/>
            <a:ext cx="1443039" cy="448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Database Load Status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786B1D6-3F65-4FC5-958A-93591C902043}"/>
              </a:ext>
            </a:extLst>
          </p:cNvPr>
          <p:cNvSpPr/>
          <p:nvPr/>
        </p:nvSpPr>
        <p:spPr>
          <a:xfrm>
            <a:off x="614358" y="5003194"/>
            <a:ext cx="1443041" cy="359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Database  Load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C931CC4-0E08-4880-8EA1-DFC364920428}"/>
              </a:ext>
            </a:extLst>
          </p:cNvPr>
          <p:cNvSpPr/>
          <p:nvPr/>
        </p:nvSpPr>
        <p:spPr>
          <a:xfrm>
            <a:off x="614358" y="6124574"/>
            <a:ext cx="1443040" cy="3714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Install Machine key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3D6E0AB-3D42-4B16-8379-9B359439B8CA}"/>
              </a:ext>
            </a:extLst>
          </p:cNvPr>
          <p:cNvSpPr/>
          <p:nvPr/>
        </p:nvSpPr>
        <p:spPr>
          <a:xfrm>
            <a:off x="10144132" y="1849757"/>
            <a:ext cx="126682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01A055D-3C08-4384-AC9C-F7398F1DFD54}"/>
              </a:ext>
            </a:extLst>
          </p:cNvPr>
          <p:cNvSpPr/>
          <p:nvPr/>
        </p:nvSpPr>
        <p:spPr>
          <a:xfrm>
            <a:off x="6038849" y="1906907"/>
            <a:ext cx="1409700" cy="4967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Tools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A4DEC7-A56F-4FC8-8B65-24C94C5498D6}"/>
              </a:ext>
            </a:extLst>
          </p:cNvPr>
          <p:cNvSpPr/>
          <p:nvPr/>
        </p:nvSpPr>
        <p:spPr>
          <a:xfrm>
            <a:off x="8201031" y="1849756"/>
            <a:ext cx="1266827" cy="56006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</a:t>
            </a:r>
            <a:br>
              <a:rPr lang="en-US" sz="1400" dirty="0"/>
            </a:br>
            <a:r>
              <a:rPr lang="en-US" sz="1400" dirty="0"/>
              <a:t>Tools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9BCA920-A39A-477D-B8D8-3A440E0C19F6}"/>
              </a:ext>
            </a:extLst>
          </p:cNvPr>
          <p:cNvSpPr/>
          <p:nvPr/>
        </p:nvSpPr>
        <p:spPr>
          <a:xfrm>
            <a:off x="6088073" y="2682656"/>
            <a:ext cx="1360476" cy="358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Regulatory Bulletin level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C8DA4DB-B5E7-415E-8C92-CEEE3A77A99D}"/>
              </a:ext>
            </a:extLst>
          </p:cNvPr>
          <p:cNvSpPr/>
          <p:nvPr/>
        </p:nvSpPr>
        <p:spPr>
          <a:xfrm>
            <a:off x="6088073" y="3390189"/>
            <a:ext cx="1362857" cy="302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Tax Locator Level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8F29D1E-FC83-4BC3-A671-4064DC897B26}"/>
              </a:ext>
            </a:extLst>
          </p:cNvPr>
          <p:cNvSpPr/>
          <p:nvPr/>
        </p:nvSpPr>
        <p:spPr>
          <a:xfrm>
            <a:off x="6090455" y="4050977"/>
            <a:ext cx="1360475" cy="3330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Cyclic Level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5EFB98C-E850-4AEF-B2A6-7B69BA63C7EA}"/>
              </a:ext>
            </a:extLst>
          </p:cNvPr>
          <p:cNvSpPr/>
          <p:nvPr/>
        </p:nvSpPr>
        <p:spPr>
          <a:xfrm>
            <a:off x="6122183" y="4679459"/>
            <a:ext cx="1328747" cy="4130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Manual update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F231A66-0284-407F-90ED-85311EDAB0DC}"/>
              </a:ext>
            </a:extLst>
          </p:cNvPr>
          <p:cNvSpPr/>
          <p:nvPr/>
        </p:nvSpPr>
        <p:spPr>
          <a:xfrm>
            <a:off x="6122183" y="5389148"/>
            <a:ext cx="1328747" cy="4376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Manual </a:t>
            </a:r>
            <a:r>
              <a:rPr lang="en-US" sz="900" dirty="0" err="1"/>
              <a:t>Updatte</a:t>
            </a:r>
            <a:br>
              <a:rPr lang="en-US" sz="900" dirty="0"/>
            </a:br>
            <a:r>
              <a:rPr lang="en-US" sz="900" dirty="0"/>
              <a:t>Status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D0321D1-0708-4A18-8CCB-204AF1538E5D}"/>
              </a:ext>
            </a:extLst>
          </p:cNvPr>
          <p:cNvSpPr/>
          <p:nvPr/>
        </p:nvSpPr>
        <p:spPr>
          <a:xfrm>
            <a:off x="8201030" y="2682656"/>
            <a:ext cx="1266827" cy="4004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Quick Formulas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69ED260-BC0B-4B57-B469-CEF3DFF8DED5}"/>
              </a:ext>
            </a:extLst>
          </p:cNvPr>
          <p:cNvSpPr/>
          <p:nvPr/>
        </p:nvSpPr>
        <p:spPr>
          <a:xfrm>
            <a:off x="8201029" y="3390189"/>
            <a:ext cx="1266827" cy="4332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Tax Details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AC4745C-E1B3-4044-AC8F-6D010A5E350A}"/>
              </a:ext>
            </a:extLst>
          </p:cNvPr>
          <p:cNvSpPr/>
          <p:nvPr/>
        </p:nvSpPr>
        <p:spPr>
          <a:xfrm>
            <a:off x="8201031" y="4010983"/>
            <a:ext cx="1285883" cy="41307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  Data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50654FB-5971-4DE0-ABCA-515DEEC6EA17}"/>
              </a:ext>
            </a:extLst>
          </p:cNvPr>
          <p:cNvSpPr/>
          <p:nvPr/>
        </p:nvSpPr>
        <p:spPr>
          <a:xfrm>
            <a:off x="10144131" y="2682656"/>
            <a:ext cx="1266827" cy="400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1DDB96B-61EE-40F7-A537-912D7B3EC463}"/>
              </a:ext>
            </a:extLst>
          </p:cNvPr>
          <p:cNvSpPr/>
          <p:nvPr/>
        </p:nvSpPr>
        <p:spPr>
          <a:xfrm>
            <a:off x="10144130" y="3390189"/>
            <a:ext cx="1266827" cy="433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9251C05-C525-4E77-8484-478B50AB77EC}"/>
              </a:ext>
            </a:extLst>
          </p:cNvPr>
          <p:cNvSpPr/>
          <p:nvPr/>
        </p:nvSpPr>
        <p:spPr>
          <a:xfrm>
            <a:off x="10144131" y="4010982"/>
            <a:ext cx="1266825" cy="4130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84046D5-F829-45D2-8470-784A96BD9804}"/>
              </a:ext>
            </a:extLst>
          </p:cNvPr>
          <p:cNvCxnSpPr>
            <a:cxnSpLocks/>
            <a:stCxn id="8" idx="6"/>
            <a:endCxn id="3" idx="0"/>
          </p:cNvCxnSpPr>
          <p:nvPr/>
        </p:nvCxnSpPr>
        <p:spPr>
          <a:xfrm>
            <a:off x="6457950" y="319088"/>
            <a:ext cx="2471737" cy="537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" idx="3"/>
            <a:endCxn id="40" idx="0"/>
          </p:cNvCxnSpPr>
          <p:nvPr/>
        </p:nvCxnSpPr>
        <p:spPr>
          <a:xfrm>
            <a:off x="2914643" y="1136333"/>
            <a:ext cx="428632" cy="5114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0" idx="3"/>
          </p:cNvCxnSpPr>
          <p:nvPr/>
        </p:nvCxnSpPr>
        <p:spPr>
          <a:xfrm>
            <a:off x="4114799" y="1927860"/>
            <a:ext cx="742951" cy="40131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95" idx="3"/>
          </p:cNvCxnSpPr>
          <p:nvPr/>
        </p:nvCxnSpPr>
        <p:spPr>
          <a:xfrm flipH="1">
            <a:off x="4114795" y="5886696"/>
            <a:ext cx="742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94" idx="1"/>
          </p:cNvCxnSpPr>
          <p:nvPr/>
        </p:nvCxnSpPr>
        <p:spPr>
          <a:xfrm flipH="1">
            <a:off x="4114795" y="5115211"/>
            <a:ext cx="742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7" idx="3"/>
          </p:cNvCxnSpPr>
          <p:nvPr/>
        </p:nvCxnSpPr>
        <p:spPr>
          <a:xfrm flipH="1">
            <a:off x="4114799" y="4384067"/>
            <a:ext cx="7429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65" idx="3"/>
          </p:cNvCxnSpPr>
          <p:nvPr/>
        </p:nvCxnSpPr>
        <p:spPr>
          <a:xfrm flipH="1">
            <a:off x="4114799" y="3647426"/>
            <a:ext cx="74295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41" idx="0"/>
          </p:cNvCxnSpPr>
          <p:nvPr/>
        </p:nvCxnSpPr>
        <p:spPr>
          <a:xfrm>
            <a:off x="1321591" y="1416367"/>
            <a:ext cx="0" cy="231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41" idx="1"/>
          </p:cNvCxnSpPr>
          <p:nvPr/>
        </p:nvCxnSpPr>
        <p:spPr>
          <a:xfrm rot="10800000" flipV="1">
            <a:off x="266700" y="1927860"/>
            <a:ext cx="319082" cy="43824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40" idx="1"/>
          </p:cNvCxnSpPr>
          <p:nvPr/>
        </p:nvCxnSpPr>
        <p:spPr>
          <a:xfrm>
            <a:off x="266699" y="6310312"/>
            <a:ext cx="3476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38" idx="1"/>
          </p:cNvCxnSpPr>
          <p:nvPr/>
        </p:nvCxnSpPr>
        <p:spPr>
          <a:xfrm>
            <a:off x="266699" y="5716703"/>
            <a:ext cx="347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139" idx="1"/>
          </p:cNvCxnSpPr>
          <p:nvPr/>
        </p:nvCxnSpPr>
        <p:spPr>
          <a:xfrm>
            <a:off x="266699" y="5183170"/>
            <a:ext cx="34765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115" idx="1"/>
          </p:cNvCxnSpPr>
          <p:nvPr/>
        </p:nvCxnSpPr>
        <p:spPr>
          <a:xfrm>
            <a:off x="266699" y="4549766"/>
            <a:ext cx="347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116" idx="1"/>
          </p:cNvCxnSpPr>
          <p:nvPr/>
        </p:nvCxnSpPr>
        <p:spPr>
          <a:xfrm>
            <a:off x="266699" y="3852692"/>
            <a:ext cx="3190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13" idx="1"/>
          </p:cNvCxnSpPr>
          <p:nvPr/>
        </p:nvCxnSpPr>
        <p:spPr>
          <a:xfrm>
            <a:off x="266699" y="3198582"/>
            <a:ext cx="31908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107" idx="1"/>
          </p:cNvCxnSpPr>
          <p:nvPr/>
        </p:nvCxnSpPr>
        <p:spPr>
          <a:xfrm>
            <a:off x="266699" y="2584272"/>
            <a:ext cx="319083" cy="14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3" idx="1"/>
            <a:endCxn id="90" idx="0"/>
          </p:cNvCxnSpPr>
          <p:nvPr/>
        </p:nvCxnSpPr>
        <p:spPr>
          <a:xfrm rot="10800000" flipV="1">
            <a:off x="6743699" y="1136331"/>
            <a:ext cx="704850" cy="7705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3" idx="3"/>
            <a:endCxn id="89" idx="0"/>
          </p:cNvCxnSpPr>
          <p:nvPr/>
        </p:nvCxnSpPr>
        <p:spPr>
          <a:xfrm>
            <a:off x="10410824" y="1136332"/>
            <a:ext cx="366722" cy="7134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3" idx="2"/>
          </p:cNvCxnSpPr>
          <p:nvPr/>
        </p:nvCxnSpPr>
        <p:spPr>
          <a:xfrm>
            <a:off x="8929687" y="1416366"/>
            <a:ext cx="0" cy="43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/>
          <p:nvPr/>
        </p:nvCxnSpPr>
        <p:spPr>
          <a:xfrm rot="10800000" flipV="1">
            <a:off x="5657850" y="2095068"/>
            <a:ext cx="380999" cy="34935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101" idx="1"/>
          </p:cNvCxnSpPr>
          <p:nvPr/>
        </p:nvCxnSpPr>
        <p:spPr>
          <a:xfrm>
            <a:off x="5657850" y="5607984"/>
            <a:ext cx="464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00" idx="1"/>
          </p:cNvCxnSpPr>
          <p:nvPr/>
        </p:nvCxnSpPr>
        <p:spPr>
          <a:xfrm>
            <a:off x="5657850" y="4885998"/>
            <a:ext cx="464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99" idx="1"/>
          </p:cNvCxnSpPr>
          <p:nvPr/>
        </p:nvCxnSpPr>
        <p:spPr>
          <a:xfrm>
            <a:off x="5657850" y="4217522"/>
            <a:ext cx="432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endCxn id="98" idx="1"/>
          </p:cNvCxnSpPr>
          <p:nvPr/>
        </p:nvCxnSpPr>
        <p:spPr>
          <a:xfrm>
            <a:off x="5657850" y="3541458"/>
            <a:ext cx="4302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96" idx="1"/>
          </p:cNvCxnSpPr>
          <p:nvPr/>
        </p:nvCxnSpPr>
        <p:spPr>
          <a:xfrm>
            <a:off x="5657850" y="2862011"/>
            <a:ext cx="4302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91" idx="1"/>
          </p:cNvCxnSpPr>
          <p:nvPr/>
        </p:nvCxnSpPr>
        <p:spPr>
          <a:xfrm rot="10800000" flipV="1">
            <a:off x="7693819" y="2129790"/>
            <a:ext cx="507213" cy="20877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11" idx="1"/>
          </p:cNvCxnSpPr>
          <p:nvPr/>
        </p:nvCxnSpPr>
        <p:spPr>
          <a:xfrm>
            <a:off x="7693818" y="4217522"/>
            <a:ext cx="5072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10" idx="1"/>
          </p:cNvCxnSpPr>
          <p:nvPr/>
        </p:nvCxnSpPr>
        <p:spPr>
          <a:xfrm>
            <a:off x="7693818" y="3606812"/>
            <a:ext cx="5072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109" idx="1"/>
          </p:cNvCxnSpPr>
          <p:nvPr/>
        </p:nvCxnSpPr>
        <p:spPr>
          <a:xfrm>
            <a:off x="7693818" y="2882872"/>
            <a:ext cx="50721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stCxn id="89" idx="1"/>
          </p:cNvCxnSpPr>
          <p:nvPr/>
        </p:nvCxnSpPr>
        <p:spPr>
          <a:xfrm rot="10800000" flipV="1">
            <a:off x="9734550" y="2129792"/>
            <a:ext cx="409582" cy="2087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endCxn id="121" idx="1"/>
          </p:cNvCxnSpPr>
          <p:nvPr/>
        </p:nvCxnSpPr>
        <p:spPr>
          <a:xfrm flipV="1">
            <a:off x="9734550" y="4217521"/>
            <a:ext cx="40958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endCxn id="120" idx="1"/>
          </p:cNvCxnSpPr>
          <p:nvPr/>
        </p:nvCxnSpPr>
        <p:spPr>
          <a:xfrm>
            <a:off x="9734550" y="3606812"/>
            <a:ext cx="409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endCxn id="118" idx="1"/>
          </p:cNvCxnSpPr>
          <p:nvPr/>
        </p:nvCxnSpPr>
        <p:spPr>
          <a:xfrm>
            <a:off x="9734550" y="2882872"/>
            <a:ext cx="40958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33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5EE29-C113-4C7B-B153-E6BEC3EC9ABB}"/>
              </a:ext>
            </a:extLst>
          </p:cNvPr>
          <p:cNvSpPr/>
          <p:nvPr/>
        </p:nvSpPr>
        <p:spPr>
          <a:xfrm>
            <a:off x="637005" y="780677"/>
            <a:ext cx="1891893" cy="5600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Config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F1B10F-5260-40FE-A8B0-9BA621EF7827}"/>
              </a:ext>
            </a:extLst>
          </p:cNvPr>
          <p:cNvSpPr/>
          <p:nvPr/>
        </p:nvSpPr>
        <p:spPr>
          <a:xfrm>
            <a:off x="3724276" y="682746"/>
            <a:ext cx="2139955" cy="677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Config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C320-2142-4943-98D4-0E259260C4EC}"/>
              </a:ext>
            </a:extLst>
          </p:cNvPr>
          <p:cNvSpPr/>
          <p:nvPr/>
        </p:nvSpPr>
        <p:spPr>
          <a:xfrm>
            <a:off x="9820281" y="809148"/>
            <a:ext cx="1195378" cy="6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D3FBE-3503-49D6-B9AB-146F987D0A93}"/>
              </a:ext>
            </a:extLst>
          </p:cNvPr>
          <p:cNvSpPr/>
          <p:nvPr/>
        </p:nvSpPr>
        <p:spPr>
          <a:xfrm>
            <a:off x="5238750" y="0"/>
            <a:ext cx="12192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9D32773-3C2D-4A30-AC69-DC03661336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5847" y="417674"/>
            <a:ext cx="4641065" cy="437669"/>
          </a:xfrm>
          <a:prstGeom prst="bentConnector3">
            <a:avLst>
              <a:gd name="adj1" fmla="val 100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4667222-F4ED-4A9F-AA52-72DEB3A9B22A}"/>
              </a:ext>
            </a:extLst>
          </p:cNvPr>
          <p:cNvCxnSpPr>
            <a:cxnSpLocks/>
          </p:cNvCxnSpPr>
          <p:nvPr/>
        </p:nvCxnSpPr>
        <p:spPr>
          <a:xfrm>
            <a:off x="6457950" y="371477"/>
            <a:ext cx="4152903" cy="437671"/>
          </a:xfrm>
          <a:prstGeom prst="bentConnector3">
            <a:avLst>
              <a:gd name="adj1" fmla="val 100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0E760-ECC9-4E1E-955E-F89CC85F5C97}"/>
              </a:ext>
            </a:extLst>
          </p:cNvPr>
          <p:cNvSpPr/>
          <p:nvPr/>
        </p:nvSpPr>
        <p:spPr>
          <a:xfrm>
            <a:off x="328084" y="1478225"/>
            <a:ext cx="2180050" cy="5600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Access Tools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F4B122-8A82-4D86-B65A-E51F5DF6893F}"/>
              </a:ext>
            </a:extLst>
          </p:cNvPr>
          <p:cNvSpPr/>
          <p:nvPr/>
        </p:nvSpPr>
        <p:spPr>
          <a:xfrm>
            <a:off x="358702" y="2205153"/>
            <a:ext cx="2103884" cy="5247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Database Tools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A7F393E-E0C5-479F-9B9E-C753DCFB71B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524" y="926263"/>
            <a:ext cx="278303" cy="1406811"/>
          </a:xfrm>
          <a:prstGeom prst="bentConnector3">
            <a:avLst>
              <a:gd name="adj1" fmla="val 1821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5353DE-1892-47F7-B791-842869FBCF49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28084" y="1758259"/>
            <a:ext cx="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27ABB48-3DD9-4100-992D-5812539E30C9}"/>
              </a:ext>
            </a:extLst>
          </p:cNvPr>
          <p:cNvSpPr/>
          <p:nvPr/>
        </p:nvSpPr>
        <p:spPr>
          <a:xfrm>
            <a:off x="2796364" y="2846971"/>
            <a:ext cx="1331150" cy="40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Datasets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DAED2C-EC97-4DE9-A8E9-EB0180784252}"/>
              </a:ext>
            </a:extLst>
          </p:cNvPr>
          <p:cNvSpPr/>
          <p:nvPr/>
        </p:nvSpPr>
        <p:spPr>
          <a:xfrm>
            <a:off x="2806995" y="3402036"/>
            <a:ext cx="1327771" cy="350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Favorite Links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48E3A9C-4422-4FF2-886C-FD373CB4E878}"/>
              </a:ext>
            </a:extLst>
          </p:cNvPr>
          <p:cNvSpPr/>
          <p:nvPr/>
        </p:nvSpPr>
        <p:spPr>
          <a:xfrm>
            <a:off x="2796363" y="3845168"/>
            <a:ext cx="1448271" cy="5944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Datasets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defined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D3AEBD-5538-45EF-92C5-C9591DD9C6B9}"/>
              </a:ext>
            </a:extLst>
          </p:cNvPr>
          <p:cNvSpPr/>
          <p:nvPr/>
        </p:nvSpPr>
        <p:spPr>
          <a:xfrm flipH="1">
            <a:off x="2806995" y="4655946"/>
            <a:ext cx="1344352" cy="466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log ins defined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D1D786-7321-467E-AC3C-E6B94D75AF53}"/>
              </a:ext>
            </a:extLst>
          </p:cNvPr>
          <p:cNvSpPr/>
          <p:nvPr/>
        </p:nvSpPr>
        <p:spPr>
          <a:xfrm>
            <a:off x="2786063" y="5315096"/>
            <a:ext cx="1375388" cy="475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Audit log viewer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9C28139-5CD5-4ADD-9779-23C2872CF9E0}"/>
              </a:ext>
            </a:extLst>
          </p:cNvPr>
          <p:cNvSpPr/>
          <p:nvPr/>
        </p:nvSpPr>
        <p:spPr>
          <a:xfrm>
            <a:off x="364043" y="2846970"/>
            <a:ext cx="2240933" cy="434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Custom Backup/Restore-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64FCD1-5E9D-41CD-BA4B-DF53CC672E58}"/>
              </a:ext>
            </a:extLst>
          </p:cNvPr>
          <p:cNvSpPr/>
          <p:nvPr/>
        </p:nvSpPr>
        <p:spPr>
          <a:xfrm>
            <a:off x="367311" y="3384620"/>
            <a:ext cx="2237665" cy="4226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Custom </a:t>
            </a:r>
            <a:r>
              <a:rPr lang="en-US" sz="1200" b="1" u="sng" dirty="0">
                <a:solidFill>
                  <a:srgbClr val="FF0000"/>
                </a:solidFill>
              </a:rPr>
              <a:t>Back</a:t>
            </a:r>
            <a:r>
              <a:rPr lang="en-US" sz="1200" b="1" dirty="0">
                <a:solidFill>
                  <a:srgbClr val="FF0000"/>
                </a:solidFill>
              </a:rPr>
              <a:t>up/Restore status-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72786B-0542-4CB5-80F0-11EDF6BFEB36}"/>
              </a:ext>
            </a:extLst>
          </p:cNvPr>
          <p:cNvSpPr/>
          <p:nvPr/>
        </p:nvSpPr>
        <p:spPr>
          <a:xfrm>
            <a:off x="354862" y="4610567"/>
            <a:ext cx="2190922" cy="5884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Optional/Unemployment Rate Override Backup status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2C4DB74-4F97-4A59-84AE-CB149144A278}"/>
              </a:ext>
            </a:extLst>
          </p:cNvPr>
          <p:cNvSpPr/>
          <p:nvPr/>
        </p:nvSpPr>
        <p:spPr>
          <a:xfrm>
            <a:off x="358702" y="3912519"/>
            <a:ext cx="2246274" cy="575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Optional/Unemployment Rate Override Backup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A1C288-E35D-4829-8A8F-908C2FBFE012}"/>
              </a:ext>
            </a:extLst>
          </p:cNvPr>
          <p:cNvSpPr/>
          <p:nvPr/>
        </p:nvSpPr>
        <p:spPr>
          <a:xfrm>
            <a:off x="328084" y="5823625"/>
            <a:ext cx="2264204" cy="4752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Database Load Status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786B1D6-3F65-4FC5-958A-93591C902043}"/>
              </a:ext>
            </a:extLst>
          </p:cNvPr>
          <p:cNvSpPr/>
          <p:nvPr/>
        </p:nvSpPr>
        <p:spPr>
          <a:xfrm>
            <a:off x="340418" y="5314980"/>
            <a:ext cx="2282842" cy="4348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Database  Load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C931CC4-0E08-4880-8EA1-DFC364920428}"/>
              </a:ext>
            </a:extLst>
          </p:cNvPr>
          <p:cNvSpPr/>
          <p:nvPr/>
        </p:nvSpPr>
        <p:spPr>
          <a:xfrm>
            <a:off x="309444" y="6423674"/>
            <a:ext cx="2313815" cy="434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Install Machine key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1F4EFC1-3C5F-45FE-9F4E-14F56EE3929F}"/>
              </a:ext>
            </a:extLst>
          </p:cNvPr>
          <p:cNvCxnSpPr>
            <a:stCxn id="8" idx="4"/>
          </p:cNvCxnSpPr>
          <p:nvPr/>
        </p:nvCxnSpPr>
        <p:spPr>
          <a:xfrm>
            <a:off x="5848350" y="638175"/>
            <a:ext cx="0" cy="20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D329055E-1ED0-4702-8AD2-3EBA520ECD84}"/>
              </a:ext>
            </a:extLst>
          </p:cNvPr>
          <p:cNvCxnSpPr>
            <a:cxnSpLocks/>
          </p:cNvCxnSpPr>
          <p:nvPr/>
        </p:nvCxnSpPr>
        <p:spPr>
          <a:xfrm flipH="1">
            <a:off x="5894399" y="4503085"/>
            <a:ext cx="215886" cy="1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A1ACA016-95CD-4AB6-BDA6-D3AA80A6721B}"/>
              </a:ext>
            </a:extLst>
          </p:cNvPr>
          <p:cNvCxnSpPr>
            <a:cxnSpLocks/>
          </p:cNvCxnSpPr>
          <p:nvPr/>
        </p:nvCxnSpPr>
        <p:spPr>
          <a:xfrm flipH="1">
            <a:off x="5864232" y="4949049"/>
            <a:ext cx="231768" cy="1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>
            <a:extLst>
              <a:ext uri="{FF2B5EF4-FFF2-40B4-BE49-F238E27FC236}">
                <a16:creationId xmlns:a16="http://schemas.microsoft.com/office/drawing/2014/main" id="{6516E079-D223-463B-8019-01514416A40C}"/>
              </a:ext>
            </a:extLst>
          </p:cNvPr>
          <p:cNvSpPr/>
          <p:nvPr/>
        </p:nvSpPr>
        <p:spPr>
          <a:xfrm>
            <a:off x="2736211" y="6091471"/>
            <a:ext cx="1448271" cy="4099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Logins and Permissions</a:t>
            </a:r>
          </a:p>
        </p:txBody>
      </p: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6ED7BB0C-77E7-4EC5-9F53-A6BC84A4BE0D}"/>
              </a:ext>
            </a:extLst>
          </p:cNvPr>
          <p:cNvCxnSpPr>
            <a:cxnSpLocks/>
            <a:stCxn id="40" idx="3"/>
            <a:endCxn id="322" idx="3"/>
          </p:cNvCxnSpPr>
          <p:nvPr/>
        </p:nvCxnSpPr>
        <p:spPr>
          <a:xfrm>
            <a:off x="2508134" y="1758260"/>
            <a:ext cx="1676348" cy="4538164"/>
          </a:xfrm>
          <a:prstGeom prst="bentConnector3">
            <a:avLst>
              <a:gd name="adj1" fmla="val 113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E5BC039-BF61-456B-B83F-AF88ED071395}"/>
              </a:ext>
            </a:extLst>
          </p:cNvPr>
          <p:cNvSpPr/>
          <p:nvPr/>
        </p:nvSpPr>
        <p:spPr>
          <a:xfrm>
            <a:off x="5257797" y="1605792"/>
            <a:ext cx="126682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08A7C69-D1D2-4B88-8565-E643A8D95511}"/>
              </a:ext>
            </a:extLst>
          </p:cNvPr>
          <p:cNvSpPr/>
          <p:nvPr/>
        </p:nvSpPr>
        <p:spPr>
          <a:xfrm>
            <a:off x="5257797" y="3077668"/>
            <a:ext cx="1409700" cy="4157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Tools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4114CB0-1655-4577-8C3F-9CF3E9D9EAA2}"/>
              </a:ext>
            </a:extLst>
          </p:cNvPr>
          <p:cNvSpPr/>
          <p:nvPr/>
        </p:nvSpPr>
        <p:spPr>
          <a:xfrm>
            <a:off x="5243512" y="2378661"/>
            <a:ext cx="1266827" cy="4962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</a:t>
            </a:r>
            <a:br>
              <a:rPr lang="en-US" sz="1400" dirty="0"/>
            </a:br>
            <a:r>
              <a:rPr lang="en-US" sz="1400" dirty="0"/>
              <a:t>Tools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B770697-64A1-4718-A4A5-0213F20FA448}"/>
              </a:ext>
            </a:extLst>
          </p:cNvPr>
          <p:cNvSpPr/>
          <p:nvPr/>
        </p:nvSpPr>
        <p:spPr>
          <a:xfrm>
            <a:off x="5210164" y="3710889"/>
            <a:ext cx="1360476" cy="358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Regulatory Bulletin level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1E02E99-6E81-4341-AB96-E6A933F4D2E3}"/>
              </a:ext>
            </a:extLst>
          </p:cNvPr>
          <p:cNvSpPr/>
          <p:nvPr/>
        </p:nvSpPr>
        <p:spPr>
          <a:xfrm>
            <a:off x="5230461" y="4227959"/>
            <a:ext cx="1314459" cy="302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Tax Locator Level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C4AA4B7-3470-4578-AD8A-2C8B06F187B4}"/>
              </a:ext>
            </a:extLst>
          </p:cNvPr>
          <p:cNvSpPr/>
          <p:nvPr/>
        </p:nvSpPr>
        <p:spPr>
          <a:xfrm>
            <a:off x="5178436" y="4602014"/>
            <a:ext cx="1360475" cy="3330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Cyclic Level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6BBD44-A419-450C-8AC2-FD86F19481B6}"/>
              </a:ext>
            </a:extLst>
          </p:cNvPr>
          <p:cNvSpPr/>
          <p:nvPr/>
        </p:nvSpPr>
        <p:spPr>
          <a:xfrm>
            <a:off x="5210164" y="5037241"/>
            <a:ext cx="1328747" cy="4130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Manual update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F718784-1C5E-4DFE-AE21-2F4362968563}"/>
              </a:ext>
            </a:extLst>
          </p:cNvPr>
          <p:cNvSpPr/>
          <p:nvPr/>
        </p:nvSpPr>
        <p:spPr>
          <a:xfrm>
            <a:off x="5176836" y="5653800"/>
            <a:ext cx="1409700" cy="4376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Manual</a:t>
            </a:r>
            <a:r>
              <a:rPr lang="en-US" sz="900" dirty="0"/>
              <a:t> </a:t>
            </a:r>
            <a:r>
              <a:rPr lang="en-US" sz="1200" b="1" dirty="0"/>
              <a:t>Update</a:t>
            </a:r>
            <a:br>
              <a:rPr lang="en-US" sz="1200" b="1" dirty="0"/>
            </a:br>
            <a:r>
              <a:rPr lang="en-US" sz="1200" b="1" dirty="0"/>
              <a:t>Status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EBE00A7-8611-4F7F-9C55-EB1D80E8C96E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748217" y="5243780"/>
            <a:ext cx="461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409AB62-EEDE-4FF8-B34B-F68155441BF6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4757439" y="3890244"/>
            <a:ext cx="452725" cy="1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E97876C-ACEE-4888-949E-E4B59E4002AC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4768513" y="4379228"/>
            <a:ext cx="461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C7129CB-70DA-4E72-8A76-0ECC0845AECF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4716489" y="4768559"/>
            <a:ext cx="461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1F3CCEE-92E0-4B14-8518-E7E121BD4863}"/>
              </a:ext>
            </a:extLst>
          </p:cNvPr>
          <p:cNvSpPr/>
          <p:nvPr/>
        </p:nvSpPr>
        <p:spPr>
          <a:xfrm>
            <a:off x="6925477" y="2559428"/>
            <a:ext cx="914400" cy="4004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Quick</a:t>
            </a:r>
            <a:r>
              <a:rPr lang="en-US" sz="900" dirty="0"/>
              <a:t> </a:t>
            </a:r>
            <a:r>
              <a:rPr lang="en-US" sz="1200" b="1" dirty="0"/>
              <a:t>Formulas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7C6DBE4-2013-49C6-BAEF-C9492AECAE31}"/>
              </a:ext>
            </a:extLst>
          </p:cNvPr>
          <p:cNvSpPr/>
          <p:nvPr/>
        </p:nvSpPr>
        <p:spPr>
          <a:xfrm>
            <a:off x="6877054" y="3102182"/>
            <a:ext cx="914400" cy="4332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Tax</a:t>
            </a:r>
            <a:r>
              <a:rPr lang="en-US" sz="900" dirty="0"/>
              <a:t> </a:t>
            </a:r>
            <a:r>
              <a:rPr lang="en-US" sz="1200" b="1" dirty="0"/>
              <a:t>Details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B6D2659-2C8A-45AA-BDDA-5FF7DB0D79F2}"/>
              </a:ext>
            </a:extLst>
          </p:cNvPr>
          <p:cNvSpPr/>
          <p:nvPr/>
        </p:nvSpPr>
        <p:spPr>
          <a:xfrm>
            <a:off x="6900861" y="3685003"/>
            <a:ext cx="914400" cy="41307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User  Data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1493162A-CC8C-4A1C-A8C2-32A3FDEC97E1}"/>
              </a:ext>
            </a:extLst>
          </p:cNvPr>
          <p:cNvCxnSpPr>
            <a:stCxn id="90" idx="3"/>
            <a:endCxn id="108" idx="1"/>
          </p:cNvCxnSpPr>
          <p:nvPr/>
        </p:nvCxnSpPr>
        <p:spPr>
          <a:xfrm>
            <a:off x="6510339" y="2626793"/>
            <a:ext cx="390522" cy="12647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436AF72-2E11-4FCE-8DB8-08E22552389D}"/>
              </a:ext>
            </a:extLst>
          </p:cNvPr>
          <p:cNvCxnSpPr>
            <a:stCxn id="89" idx="3"/>
            <a:endCxn id="106" idx="1"/>
          </p:cNvCxnSpPr>
          <p:nvPr/>
        </p:nvCxnSpPr>
        <p:spPr>
          <a:xfrm>
            <a:off x="6667497" y="3285532"/>
            <a:ext cx="209557" cy="3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9264FCF-A422-4CEA-82F4-E384DA95C5C5}"/>
              </a:ext>
            </a:extLst>
          </p:cNvPr>
          <p:cNvCxnSpPr>
            <a:endCxn id="105" idx="1"/>
          </p:cNvCxnSpPr>
          <p:nvPr/>
        </p:nvCxnSpPr>
        <p:spPr>
          <a:xfrm>
            <a:off x="6768314" y="2759644"/>
            <a:ext cx="1571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53EEA02-9DFB-4596-9264-BFA74E5F875E}"/>
              </a:ext>
            </a:extLst>
          </p:cNvPr>
          <p:cNvSpPr/>
          <p:nvPr/>
        </p:nvSpPr>
        <p:spPr>
          <a:xfrm>
            <a:off x="6915146" y="4326004"/>
            <a:ext cx="946164" cy="3025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8AB1DA-9772-425A-8B41-F82639C37434}"/>
              </a:ext>
            </a:extLst>
          </p:cNvPr>
          <p:cNvSpPr/>
          <p:nvPr/>
        </p:nvSpPr>
        <p:spPr>
          <a:xfrm>
            <a:off x="6916743" y="4768559"/>
            <a:ext cx="914400" cy="310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38C40E1-53F1-4455-97B8-1E793C7D2C3E}"/>
              </a:ext>
            </a:extLst>
          </p:cNvPr>
          <p:cNvSpPr/>
          <p:nvPr/>
        </p:nvSpPr>
        <p:spPr>
          <a:xfrm>
            <a:off x="7013567" y="5353434"/>
            <a:ext cx="946164" cy="4376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841F0907-1692-4F54-9872-6C8AA54352E4}"/>
              </a:ext>
            </a:extLst>
          </p:cNvPr>
          <p:cNvCxnSpPr>
            <a:cxnSpLocks/>
            <a:stCxn id="88" idx="3"/>
            <a:endCxn id="117" idx="3"/>
          </p:cNvCxnSpPr>
          <p:nvPr/>
        </p:nvCxnSpPr>
        <p:spPr>
          <a:xfrm>
            <a:off x="6524624" y="1885827"/>
            <a:ext cx="1435107" cy="3686443"/>
          </a:xfrm>
          <a:prstGeom prst="bentConnector3">
            <a:avLst>
              <a:gd name="adj1" fmla="val 115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B67E628-7EA3-4FB4-997C-6A4AF3835116}"/>
              </a:ext>
            </a:extLst>
          </p:cNvPr>
          <p:cNvCxnSpPr>
            <a:endCxn id="112" idx="3"/>
          </p:cNvCxnSpPr>
          <p:nvPr/>
        </p:nvCxnSpPr>
        <p:spPr>
          <a:xfrm flipH="1">
            <a:off x="7861310" y="4461052"/>
            <a:ext cx="215886" cy="1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B32BD9C-0189-4DC1-B2A2-7F600455D1AE}"/>
              </a:ext>
            </a:extLst>
          </p:cNvPr>
          <p:cNvCxnSpPr>
            <a:endCxn id="114" idx="3"/>
          </p:cNvCxnSpPr>
          <p:nvPr/>
        </p:nvCxnSpPr>
        <p:spPr>
          <a:xfrm flipH="1">
            <a:off x="7831143" y="4907016"/>
            <a:ext cx="231768" cy="1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2799961-CBC6-45BB-A6F7-B7915B51336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76836" y="3421266"/>
            <a:ext cx="80961" cy="2587104"/>
          </a:xfrm>
          <a:prstGeom prst="bentConnector3">
            <a:avLst>
              <a:gd name="adj1" fmla="val 6058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75001BE-085F-4A22-9574-94E8C6D2A2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88109" y="2049593"/>
            <a:ext cx="1875833" cy="463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41E2A0-A412-4050-8BCA-CB17057A422D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4779969" y="1885827"/>
            <a:ext cx="477828" cy="1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125231-B909-49B1-9F9E-AF2FCB19B204}"/>
              </a:ext>
            </a:extLst>
          </p:cNvPr>
          <p:cNvCxnSpPr>
            <a:endCxn id="90" idx="1"/>
          </p:cNvCxnSpPr>
          <p:nvPr/>
        </p:nvCxnSpPr>
        <p:spPr>
          <a:xfrm>
            <a:off x="4794253" y="2626793"/>
            <a:ext cx="449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94AD5F4-3A50-4F1C-B694-04E9402FBBEE}"/>
              </a:ext>
            </a:extLst>
          </p:cNvPr>
          <p:cNvSpPr/>
          <p:nvPr/>
        </p:nvSpPr>
        <p:spPr>
          <a:xfrm>
            <a:off x="9385310" y="1694758"/>
            <a:ext cx="1828800" cy="61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Batch Test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458DEC-3C27-49CF-AB89-9DEF99A41A0B}"/>
              </a:ext>
            </a:extLst>
          </p:cNvPr>
          <p:cNvSpPr/>
          <p:nvPr/>
        </p:nvSpPr>
        <p:spPr>
          <a:xfrm>
            <a:off x="8977309" y="2591919"/>
            <a:ext cx="1828800" cy="7429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What-If -Test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2F637-C0E1-4501-99EE-4438565755FE}"/>
              </a:ext>
            </a:extLst>
          </p:cNvPr>
          <p:cNvSpPr/>
          <p:nvPr/>
        </p:nvSpPr>
        <p:spPr>
          <a:xfrm>
            <a:off x="8977308" y="3493395"/>
            <a:ext cx="1900241" cy="6504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Pension What if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D7CA41-5627-420F-942E-AE770472A205}"/>
              </a:ext>
            </a:extLst>
          </p:cNvPr>
          <p:cNvSpPr/>
          <p:nvPr/>
        </p:nvSpPr>
        <p:spPr>
          <a:xfrm>
            <a:off x="8977309" y="4372635"/>
            <a:ext cx="1900240" cy="7429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Locator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03B5EE1-1054-4F9A-B203-B52F3B905471}"/>
              </a:ext>
            </a:extLst>
          </p:cNvPr>
          <p:cNvCxnSpPr>
            <a:cxnSpLocks/>
            <a:stCxn id="6" idx="1"/>
            <a:endCxn id="50" idx="1"/>
          </p:cNvCxnSpPr>
          <p:nvPr/>
        </p:nvCxnSpPr>
        <p:spPr>
          <a:xfrm rot="10800000" flipV="1">
            <a:off x="8977309" y="1112757"/>
            <a:ext cx="842973" cy="4518895"/>
          </a:xfrm>
          <a:prstGeom prst="bentConnector3">
            <a:avLst>
              <a:gd name="adj1" fmla="val 154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14D43A0-3007-4535-9712-A4990A551C9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534401" y="2004143"/>
            <a:ext cx="850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80BC355-17F5-41E4-8B07-E6574121FE8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8534401" y="2963384"/>
            <a:ext cx="442908" cy="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F3B97A-7A5B-4741-866C-378C4FF79EA3}"/>
              </a:ext>
            </a:extLst>
          </p:cNvPr>
          <p:cNvCxnSpPr>
            <a:endCxn id="30" idx="1"/>
          </p:cNvCxnSpPr>
          <p:nvPr/>
        </p:nvCxnSpPr>
        <p:spPr>
          <a:xfrm>
            <a:off x="8534401" y="3818605"/>
            <a:ext cx="442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CCDAEE2-5282-4C96-B3C7-982A37526702}"/>
              </a:ext>
            </a:extLst>
          </p:cNvPr>
          <p:cNvSpPr/>
          <p:nvPr/>
        </p:nvSpPr>
        <p:spPr>
          <a:xfrm>
            <a:off x="8977308" y="5306443"/>
            <a:ext cx="1900241" cy="650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Message Viewer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196B246-4E10-4B0A-B9EA-2ACCBEDBA25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534401" y="4744100"/>
            <a:ext cx="442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991FD4C-2C3B-43E9-AD4F-BA8FF3D12D86}"/>
              </a:ext>
            </a:extLst>
          </p:cNvPr>
          <p:cNvCxnSpPr>
            <a:endCxn id="40" idx="1"/>
          </p:cNvCxnSpPr>
          <p:nvPr/>
        </p:nvCxnSpPr>
        <p:spPr>
          <a:xfrm>
            <a:off x="138223" y="1758259"/>
            <a:ext cx="1898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BDE3237-DEA2-4B5A-B403-E024481A4661}"/>
              </a:ext>
            </a:extLst>
          </p:cNvPr>
          <p:cNvCxnSpPr>
            <a:cxnSpLocks/>
          </p:cNvCxnSpPr>
          <p:nvPr/>
        </p:nvCxnSpPr>
        <p:spPr>
          <a:xfrm rot="5400000">
            <a:off x="-1724914" y="4550963"/>
            <a:ext cx="4014044" cy="30974"/>
          </a:xfrm>
          <a:prstGeom prst="bentConnector4">
            <a:avLst>
              <a:gd name="adj1" fmla="val -914"/>
              <a:gd name="adj2" fmla="val 8380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9BFB2A3-3EC8-4AE0-B722-DC4530BC4811}"/>
              </a:ext>
            </a:extLst>
          </p:cNvPr>
          <p:cNvCxnSpPr>
            <a:endCxn id="107" idx="1"/>
          </p:cNvCxnSpPr>
          <p:nvPr/>
        </p:nvCxnSpPr>
        <p:spPr>
          <a:xfrm flipV="1">
            <a:off x="0" y="3064134"/>
            <a:ext cx="364043" cy="1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28F3FBC-7967-4C54-B6CF-8C7D0D85C653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74428" y="3593805"/>
            <a:ext cx="292883" cy="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2D55FF43-5241-4890-83DC-8ADF0FA80571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138223" y="4200097"/>
            <a:ext cx="220479" cy="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EDF72ED0-8E4B-46F5-BF37-0B7CA868EBED}"/>
              </a:ext>
            </a:extLst>
          </p:cNvPr>
          <p:cNvCxnSpPr>
            <a:endCxn id="115" idx="1"/>
          </p:cNvCxnSpPr>
          <p:nvPr/>
        </p:nvCxnSpPr>
        <p:spPr>
          <a:xfrm flipV="1">
            <a:off x="54881" y="4904812"/>
            <a:ext cx="299981" cy="1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F6C5AE07-FC08-4B8A-B508-0A774ACD8E92}"/>
              </a:ext>
            </a:extLst>
          </p:cNvPr>
          <p:cNvCxnSpPr/>
          <p:nvPr/>
        </p:nvCxnSpPr>
        <p:spPr>
          <a:xfrm>
            <a:off x="0" y="5572269"/>
            <a:ext cx="364043" cy="5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BD675812-2749-45E3-9C71-C5D2169F28ED}"/>
              </a:ext>
            </a:extLst>
          </p:cNvPr>
          <p:cNvCxnSpPr>
            <a:endCxn id="138" idx="1"/>
          </p:cNvCxnSpPr>
          <p:nvPr/>
        </p:nvCxnSpPr>
        <p:spPr>
          <a:xfrm>
            <a:off x="54881" y="6008370"/>
            <a:ext cx="273203" cy="5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82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2DD559-0105-4B67-B324-79DEAACE89AC}"/>
              </a:ext>
            </a:extLst>
          </p:cNvPr>
          <p:cNvSpPr/>
          <p:nvPr/>
        </p:nvSpPr>
        <p:spPr>
          <a:xfrm>
            <a:off x="4953000" y="142875"/>
            <a:ext cx="1933575" cy="63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BDE90-608B-424B-ADB3-C1CD44575BBF}"/>
              </a:ext>
            </a:extLst>
          </p:cNvPr>
          <p:cNvSpPr/>
          <p:nvPr/>
        </p:nvSpPr>
        <p:spPr>
          <a:xfrm>
            <a:off x="1151754" y="1886020"/>
            <a:ext cx="1554917" cy="4376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F3DA62-AC4E-4A48-8735-B0E342F54115}"/>
              </a:ext>
            </a:extLst>
          </p:cNvPr>
          <p:cNvSpPr/>
          <p:nvPr/>
        </p:nvSpPr>
        <p:spPr>
          <a:xfrm>
            <a:off x="1619250" y="4370348"/>
            <a:ext cx="2595589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8BE9C-AABC-49CD-AB4B-CC8870B42188}"/>
              </a:ext>
            </a:extLst>
          </p:cNvPr>
          <p:cNvSpPr/>
          <p:nvPr/>
        </p:nvSpPr>
        <p:spPr>
          <a:xfrm>
            <a:off x="1642272" y="5442962"/>
            <a:ext cx="2572568" cy="5040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Unemployment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Overrides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12970-3B0B-43E5-A006-75848186C07F}"/>
              </a:ext>
            </a:extLst>
          </p:cNvPr>
          <p:cNvSpPr/>
          <p:nvPr/>
        </p:nvSpPr>
        <p:spPr>
          <a:xfrm>
            <a:off x="1642271" y="4925974"/>
            <a:ext cx="2595589" cy="3909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6A846-5132-4032-AD67-65363EE220FA}"/>
              </a:ext>
            </a:extLst>
          </p:cNvPr>
          <p:cNvSpPr/>
          <p:nvPr/>
        </p:nvSpPr>
        <p:spPr>
          <a:xfrm>
            <a:off x="1642272" y="6068291"/>
            <a:ext cx="2619400" cy="438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Custom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nexus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AFB1C-0D0F-46F5-87E4-12E3F7DB29EC}"/>
              </a:ext>
            </a:extLst>
          </p:cNvPr>
          <p:cNvSpPr/>
          <p:nvPr/>
        </p:nvSpPr>
        <p:spPr>
          <a:xfrm>
            <a:off x="1151754" y="2505038"/>
            <a:ext cx="1615989" cy="4753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1262D6-8950-4270-82A9-1ECA834CA243}"/>
              </a:ext>
            </a:extLst>
          </p:cNvPr>
          <p:cNvSpPr/>
          <p:nvPr/>
        </p:nvSpPr>
        <p:spPr>
          <a:xfrm>
            <a:off x="3138512" y="2766681"/>
            <a:ext cx="1690663" cy="38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Disposable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D021F-DBE6-4FA1-837F-45F60CB8B626}"/>
              </a:ext>
            </a:extLst>
          </p:cNvPr>
          <p:cNvSpPr/>
          <p:nvPr/>
        </p:nvSpPr>
        <p:spPr>
          <a:xfrm>
            <a:off x="3156769" y="3227968"/>
            <a:ext cx="1690662" cy="4020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Override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0DCB7D-232E-49F3-AFA3-E09C57F76B36}"/>
              </a:ext>
            </a:extLst>
          </p:cNvPr>
          <p:cNvSpPr/>
          <p:nvPr/>
        </p:nvSpPr>
        <p:spPr>
          <a:xfrm>
            <a:off x="3156768" y="3811657"/>
            <a:ext cx="1796231" cy="3995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Group</a:t>
            </a:r>
            <a:r>
              <a:rPr lang="en-US" sz="9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EB7488D-15BF-427B-AE54-87149098A29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767743" y="2742732"/>
            <a:ext cx="389025" cy="12687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A44FFB-21BD-4EB2-B7DE-F115C689EC8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962256" y="3426043"/>
            <a:ext cx="194513" cy="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5F79B5-D1D2-4438-A4A3-26E1B7E8D0FC}"/>
              </a:ext>
            </a:extLst>
          </p:cNvPr>
          <p:cNvCxnSpPr>
            <a:cxnSpLocks/>
          </p:cNvCxnSpPr>
          <p:nvPr/>
        </p:nvCxnSpPr>
        <p:spPr>
          <a:xfrm flipV="1">
            <a:off x="2960277" y="2964516"/>
            <a:ext cx="178235" cy="3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2AB2371-E059-4461-9E21-D432509392F7}"/>
              </a:ext>
            </a:extLst>
          </p:cNvPr>
          <p:cNvCxnSpPr>
            <a:cxnSpLocks/>
            <a:stCxn id="4" idx="3"/>
            <a:endCxn id="8" idx="3"/>
          </p:cNvCxnSpPr>
          <p:nvPr/>
        </p:nvCxnSpPr>
        <p:spPr>
          <a:xfrm>
            <a:off x="2706671" y="2104855"/>
            <a:ext cx="1555001" cy="4182861"/>
          </a:xfrm>
          <a:prstGeom prst="bentConnector3">
            <a:avLst>
              <a:gd name="adj1" fmla="val 189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04E544-0364-496E-A694-3E6685BE2CE6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214839" y="4552651"/>
            <a:ext cx="1431513" cy="1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5F0B4C-7941-4EDB-BC50-C2159CDD3ED0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4237860" y="5101128"/>
            <a:ext cx="1408492" cy="2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222B84-316D-4620-B6D1-E81F16891D0A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214840" y="5672356"/>
            <a:ext cx="1431512" cy="2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D4F6A-6A99-445E-8BB7-A3D82514519F}"/>
              </a:ext>
            </a:extLst>
          </p:cNvPr>
          <p:cNvSpPr/>
          <p:nvPr/>
        </p:nvSpPr>
        <p:spPr>
          <a:xfrm>
            <a:off x="2554700" y="789709"/>
            <a:ext cx="1933574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Actions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B39B2C-3237-4689-8581-483FC304416F}"/>
              </a:ext>
            </a:extLst>
          </p:cNvPr>
          <p:cNvSpPr/>
          <p:nvPr/>
        </p:nvSpPr>
        <p:spPr>
          <a:xfrm>
            <a:off x="7770399" y="744288"/>
            <a:ext cx="1857375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Actions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EEBB5E7-A11C-45A6-85D4-9C99318850EF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6886575" y="461998"/>
            <a:ext cx="2141124" cy="282290"/>
          </a:xfrm>
          <a:prstGeom prst="bentConnector3">
            <a:avLst>
              <a:gd name="adj1" fmla="val 984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43B56FE-B02B-4732-99A2-E5959CB47D6D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rot="10800000" flipV="1">
            <a:off x="3521488" y="461997"/>
            <a:ext cx="1431513" cy="327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70F5ABD-1802-4DFF-86CA-714ACA29E1B4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>
            <a:off x="1000867" y="1188898"/>
            <a:ext cx="1704722" cy="1402947"/>
          </a:xfrm>
          <a:prstGeom prst="bentConnector4">
            <a:avLst>
              <a:gd name="adj1" fmla="val 6710"/>
              <a:gd name="adj2" fmla="val 1448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A61FBA-5655-41ED-B75A-149A9B91750A}"/>
              </a:ext>
            </a:extLst>
          </p:cNvPr>
          <p:cNvCxnSpPr>
            <a:endCxn id="4" idx="1"/>
          </p:cNvCxnSpPr>
          <p:nvPr/>
        </p:nvCxnSpPr>
        <p:spPr>
          <a:xfrm>
            <a:off x="552450" y="2104855"/>
            <a:ext cx="599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BA0A9BB-8D24-4CF1-97A3-FE0F56019884}"/>
              </a:ext>
            </a:extLst>
          </p:cNvPr>
          <p:cNvSpPr/>
          <p:nvPr/>
        </p:nvSpPr>
        <p:spPr>
          <a:xfrm>
            <a:off x="6574993" y="1833222"/>
            <a:ext cx="2285244" cy="562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E32ADA-D895-4C21-A0CA-D1C66AA936C5}"/>
              </a:ext>
            </a:extLst>
          </p:cNvPr>
          <p:cNvSpPr/>
          <p:nvPr/>
        </p:nvSpPr>
        <p:spPr>
          <a:xfrm>
            <a:off x="9513904" y="2967761"/>
            <a:ext cx="1555001" cy="581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Tax Payment Override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1F250B-95FA-4D63-B6E9-4B2F3F368727}"/>
              </a:ext>
            </a:extLst>
          </p:cNvPr>
          <p:cNvSpPr/>
          <p:nvPr/>
        </p:nvSpPr>
        <p:spPr>
          <a:xfrm>
            <a:off x="9485329" y="2323690"/>
            <a:ext cx="1554917" cy="504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Formula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658AFF7-4A2D-47F7-877A-29D52B683E28}"/>
              </a:ext>
            </a:extLst>
          </p:cNvPr>
          <p:cNvSpPr/>
          <p:nvPr/>
        </p:nvSpPr>
        <p:spPr>
          <a:xfrm>
            <a:off x="9513904" y="3680220"/>
            <a:ext cx="2201846" cy="4822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Garnishment Formula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6A60171-83E9-4AE6-8C01-1B6AECA6C229}"/>
              </a:ext>
            </a:extLst>
          </p:cNvPr>
          <p:cNvCxnSpPr>
            <a:cxnSpLocks/>
            <a:stCxn id="69" idx="3"/>
            <a:endCxn id="74" idx="1"/>
          </p:cNvCxnSpPr>
          <p:nvPr/>
        </p:nvCxnSpPr>
        <p:spPr>
          <a:xfrm>
            <a:off x="8860237" y="2114228"/>
            <a:ext cx="653667" cy="1807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A4EB09-9FF0-458A-8276-EEA46FF08956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9187070" y="3258274"/>
            <a:ext cx="32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92F7B7F-877B-4E32-AB35-6BF130D2A4F0}"/>
              </a:ext>
            </a:extLst>
          </p:cNvPr>
          <p:cNvCxnSpPr>
            <a:endCxn id="71" idx="1"/>
          </p:cNvCxnSpPr>
          <p:nvPr/>
        </p:nvCxnSpPr>
        <p:spPr>
          <a:xfrm>
            <a:off x="9187070" y="2575750"/>
            <a:ext cx="29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3F669B4-09B0-44B1-8652-A1900083828D}"/>
              </a:ext>
            </a:extLst>
          </p:cNvPr>
          <p:cNvSpPr/>
          <p:nvPr/>
        </p:nvSpPr>
        <p:spPr>
          <a:xfrm>
            <a:off x="6574993" y="2505038"/>
            <a:ext cx="2285244" cy="5620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7B00D8-A659-4B21-A2F3-8CA0C643788A}"/>
              </a:ext>
            </a:extLst>
          </p:cNvPr>
          <p:cNvSpPr/>
          <p:nvPr/>
        </p:nvSpPr>
        <p:spPr>
          <a:xfrm>
            <a:off x="5828089" y="5121460"/>
            <a:ext cx="2055424" cy="4630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Custom Payment Exceptions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DF5192CD-6657-4354-A36B-DC7F613CE071}"/>
              </a:ext>
            </a:extLst>
          </p:cNvPr>
          <p:cNvCxnSpPr>
            <a:cxnSpLocks/>
            <a:stCxn id="21" idx="1"/>
            <a:endCxn id="97" idx="1"/>
          </p:cNvCxnSpPr>
          <p:nvPr/>
        </p:nvCxnSpPr>
        <p:spPr>
          <a:xfrm rot="10800000" flipV="1">
            <a:off x="6521401" y="1201487"/>
            <a:ext cx="1248998" cy="3319903"/>
          </a:xfrm>
          <a:prstGeom prst="bentConnector3">
            <a:avLst>
              <a:gd name="adj1" fmla="val 118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FA26423-726C-4FEA-B6EC-B9F5EFB8A2E8}"/>
              </a:ext>
            </a:extLst>
          </p:cNvPr>
          <p:cNvSpPr/>
          <p:nvPr/>
        </p:nvSpPr>
        <p:spPr>
          <a:xfrm>
            <a:off x="6574993" y="3227969"/>
            <a:ext cx="2285244" cy="6933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5E73C8E-21E6-47C1-A2CB-3E075BC376B4}"/>
              </a:ext>
            </a:extLst>
          </p:cNvPr>
          <p:cNvCxnSpPr>
            <a:cxnSpLocks/>
          </p:cNvCxnSpPr>
          <p:nvPr/>
        </p:nvCxnSpPr>
        <p:spPr>
          <a:xfrm>
            <a:off x="8860237" y="3517767"/>
            <a:ext cx="653667" cy="587780"/>
          </a:xfrm>
          <a:prstGeom prst="bentConnector3">
            <a:avLst>
              <a:gd name="adj1" fmla="val 325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D42E73B-97A5-45EB-AD55-6EF6B9A7AD2E}"/>
              </a:ext>
            </a:extLst>
          </p:cNvPr>
          <p:cNvSpPr/>
          <p:nvPr/>
        </p:nvSpPr>
        <p:spPr>
          <a:xfrm>
            <a:off x="6521401" y="4174714"/>
            <a:ext cx="2285243" cy="69335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2A832B6-E905-4281-AAB1-5B187A4E9950}"/>
              </a:ext>
            </a:extLst>
          </p:cNvPr>
          <p:cNvSpPr/>
          <p:nvPr/>
        </p:nvSpPr>
        <p:spPr>
          <a:xfrm>
            <a:off x="9449930" y="5347651"/>
            <a:ext cx="2055423" cy="55690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Garnishment Formula Override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DCF2BAB-1B74-4704-8BB2-14F7386C3E4B}"/>
              </a:ext>
            </a:extLst>
          </p:cNvPr>
          <p:cNvSpPr/>
          <p:nvPr/>
        </p:nvSpPr>
        <p:spPr>
          <a:xfrm>
            <a:off x="9449930" y="4570564"/>
            <a:ext cx="2055423" cy="55690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Disposable Override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280A4C64-BA8C-4154-98C7-F452927844B5}"/>
              </a:ext>
            </a:extLst>
          </p:cNvPr>
          <p:cNvCxnSpPr>
            <a:cxnSpLocks/>
          </p:cNvCxnSpPr>
          <p:nvPr/>
        </p:nvCxnSpPr>
        <p:spPr>
          <a:xfrm>
            <a:off x="8775102" y="4548771"/>
            <a:ext cx="643286" cy="11047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2D547D3-AE73-422C-B29E-CE03FA9E6DDB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9128287" y="4849015"/>
            <a:ext cx="321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9AFBDD-CEF7-4B11-A4CC-6386824E5471}"/>
              </a:ext>
            </a:extLst>
          </p:cNvPr>
          <p:cNvCxnSpPr>
            <a:endCxn id="69" idx="1"/>
          </p:cNvCxnSpPr>
          <p:nvPr/>
        </p:nvCxnSpPr>
        <p:spPr>
          <a:xfrm>
            <a:off x="6334902" y="2114228"/>
            <a:ext cx="240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C47D66-1228-44B8-B5E6-B8800BB65AA1}"/>
              </a:ext>
            </a:extLst>
          </p:cNvPr>
          <p:cNvCxnSpPr>
            <a:endCxn id="85" idx="1"/>
          </p:cNvCxnSpPr>
          <p:nvPr/>
        </p:nvCxnSpPr>
        <p:spPr>
          <a:xfrm flipV="1">
            <a:off x="6316133" y="2786045"/>
            <a:ext cx="258860" cy="4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815ACF-5840-4C31-BA54-2AFF3CCE4C9A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6289337" y="3556761"/>
            <a:ext cx="285656" cy="1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6F411B9-9C61-4B12-9084-0A136D734138}"/>
              </a:ext>
            </a:extLst>
          </p:cNvPr>
          <p:cNvCxnSpPr/>
          <p:nvPr/>
        </p:nvCxnSpPr>
        <p:spPr>
          <a:xfrm rot="5400000">
            <a:off x="5212713" y="3666920"/>
            <a:ext cx="2069354" cy="655206"/>
          </a:xfrm>
          <a:prstGeom prst="bentConnector3">
            <a:avLst>
              <a:gd name="adj1" fmla="val -15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5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2DD559-0105-4B67-B324-79DEAACE89AC}"/>
              </a:ext>
            </a:extLst>
          </p:cNvPr>
          <p:cNvSpPr/>
          <p:nvPr/>
        </p:nvSpPr>
        <p:spPr>
          <a:xfrm>
            <a:off x="4953000" y="142875"/>
            <a:ext cx="1933575" cy="63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BDE90-608B-424B-ADB3-C1CD44575BBF}"/>
              </a:ext>
            </a:extLst>
          </p:cNvPr>
          <p:cNvSpPr/>
          <p:nvPr/>
        </p:nvSpPr>
        <p:spPr>
          <a:xfrm>
            <a:off x="212236" y="2064025"/>
            <a:ext cx="1455698" cy="4376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3DA62-AC4E-4A48-8735-B0E342F54115}"/>
              </a:ext>
            </a:extLst>
          </p:cNvPr>
          <p:cNvSpPr/>
          <p:nvPr/>
        </p:nvSpPr>
        <p:spPr>
          <a:xfrm>
            <a:off x="234307" y="2813897"/>
            <a:ext cx="1433627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BE9C-AABC-49CD-AB4B-CC8870B42188}"/>
              </a:ext>
            </a:extLst>
          </p:cNvPr>
          <p:cNvSpPr/>
          <p:nvPr/>
        </p:nvSpPr>
        <p:spPr>
          <a:xfrm>
            <a:off x="212236" y="4482750"/>
            <a:ext cx="1455698" cy="4048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Unemployment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Overrides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12970-3B0B-43E5-A006-75848186C07F}"/>
              </a:ext>
            </a:extLst>
          </p:cNvPr>
          <p:cNvSpPr/>
          <p:nvPr/>
        </p:nvSpPr>
        <p:spPr>
          <a:xfrm>
            <a:off x="236982" y="3632325"/>
            <a:ext cx="1430952" cy="3909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6A846-5132-4032-AD67-65363EE220FA}"/>
              </a:ext>
            </a:extLst>
          </p:cNvPr>
          <p:cNvSpPr/>
          <p:nvPr/>
        </p:nvSpPr>
        <p:spPr>
          <a:xfrm>
            <a:off x="234307" y="5318326"/>
            <a:ext cx="1433627" cy="438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Custom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nexus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AFB1C-0D0F-46F5-87E4-12E3F7DB29EC}"/>
              </a:ext>
            </a:extLst>
          </p:cNvPr>
          <p:cNvSpPr/>
          <p:nvPr/>
        </p:nvSpPr>
        <p:spPr>
          <a:xfrm>
            <a:off x="2084737" y="2064025"/>
            <a:ext cx="1471263" cy="4753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262D6-8950-4270-82A9-1ECA834CA243}"/>
              </a:ext>
            </a:extLst>
          </p:cNvPr>
          <p:cNvSpPr/>
          <p:nvPr/>
        </p:nvSpPr>
        <p:spPr>
          <a:xfrm>
            <a:off x="2084737" y="2812849"/>
            <a:ext cx="1471264" cy="43572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Disposable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D021F-DBE6-4FA1-837F-45F60CB8B626}"/>
              </a:ext>
            </a:extLst>
          </p:cNvPr>
          <p:cNvSpPr/>
          <p:nvPr/>
        </p:nvSpPr>
        <p:spPr>
          <a:xfrm>
            <a:off x="2084736" y="3632325"/>
            <a:ext cx="1471264" cy="39097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Override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DCB7D-232E-49F3-AFA3-E09C57F76B36}"/>
              </a:ext>
            </a:extLst>
          </p:cNvPr>
          <p:cNvSpPr/>
          <p:nvPr/>
        </p:nvSpPr>
        <p:spPr>
          <a:xfrm>
            <a:off x="2078004" y="4492849"/>
            <a:ext cx="1477997" cy="3995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Group</a:t>
            </a:r>
            <a:r>
              <a:rPr lang="en-US" sz="9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6D4F6A-6A99-445E-8BB7-A3D82514519F}"/>
              </a:ext>
            </a:extLst>
          </p:cNvPr>
          <p:cNvSpPr/>
          <p:nvPr/>
        </p:nvSpPr>
        <p:spPr>
          <a:xfrm>
            <a:off x="1767152" y="818715"/>
            <a:ext cx="1933573" cy="6669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Actions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39B2C-3237-4689-8581-483FC304416F}"/>
              </a:ext>
            </a:extLst>
          </p:cNvPr>
          <p:cNvSpPr/>
          <p:nvPr/>
        </p:nvSpPr>
        <p:spPr>
          <a:xfrm>
            <a:off x="7770399" y="818715"/>
            <a:ext cx="1857375" cy="66695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Actions</a:t>
            </a:r>
          </a:p>
        </p:txBody>
      </p:sp>
      <p:cxnSp>
        <p:nvCxnSpPr>
          <p:cNvPr id="21" name="Connector: Elbow 27">
            <a:extLst>
              <a:ext uri="{FF2B5EF4-FFF2-40B4-BE49-F238E27FC236}">
                <a16:creationId xmlns:a16="http://schemas.microsoft.com/office/drawing/2014/main" id="{8EEBB5E7-A11C-45A6-85D4-9C99318850EF}"/>
              </a:ext>
            </a:extLst>
          </p:cNvPr>
          <p:cNvCxnSpPr>
            <a:cxnSpLocks/>
            <a:stCxn id="2" idx="6"/>
            <a:endCxn id="20" idx="0"/>
          </p:cNvCxnSpPr>
          <p:nvPr/>
        </p:nvCxnSpPr>
        <p:spPr>
          <a:xfrm>
            <a:off x="6886575" y="461998"/>
            <a:ext cx="1812512" cy="356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33">
            <a:extLst>
              <a:ext uri="{FF2B5EF4-FFF2-40B4-BE49-F238E27FC236}">
                <a16:creationId xmlns:a16="http://schemas.microsoft.com/office/drawing/2014/main" id="{643B56FE-B02B-4732-99A2-E5959CB47D6D}"/>
              </a:ext>
            </a:extLst>
          </p:cNvPr>
          <p:cNvCxnSpPr>
            <a:cxnSpLocks/>
            <a:stCxn id="2" idx="2"/>
            <a:endCxn id="19" idx="0"/>
          </p:cNvCxnSpPr>
          <p:nvPr/>
        </p:nvCxnSpPr>
        <p:spPr>
          <a:xfrm rot="10800000" flipV="1">
            <a:off x="2733940" y="461997"/>
            <a:ext cx="2219061" cy="356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0A9BB-8D24-4CF1-97A3-FE0F56019884}"/>
              </a:ext>
            </a:extLst>
          </p:cNvPr>
          <p:cNvSpPr/>
          <p:nvPr/>
        </p:nvSpPr>
        <p:spPr>
          <a:xfrm>
            <a:off x="5765800" y="2042683"/>
            <a:ext cx="1432442" cy="4967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32ADA-D895-4C21-A0CA-D1C66AA936C5}"/>
              </a:ext>
            </a:extLst>
          </p:cNvPr>
          <p:cNvSpPr/>
          <p:nvPr/>
        </p:nvSpPr>
        <p:spPr>
          <a:xfrm>
            <a:off x="5765800" y="3632325"/>
            <a:ext cx="1432442" cy="3909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Tax Payment Override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F250B-95FA-4D63-B6E9-4B2F3F368727}"/>
              </a:ext>
            </a:extLst>
          </p:cNvPr>
          <p:cNvSpPr/>
          <p:nvPr/>
        </p:nvSpPr>
        <p:spPr>
          <a:xfrm>
            <a:off x="5765800" y="2781146"/>
            <a:ext cx="1432442" cy="4544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Formula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8AFF7-4A2D-47F7-877A-29D52B683E28}"/>
              </a:ext>
            </a:extLst>
          </p:cNvPr>
          <p:cNvSpPr/>
          <p:nvPr/>
        </p:nvSpPr>
        <p:spPr>
          <a:xfrm>
            <a:off x="5765800" y="4420059"/>
            <a:ext cx="1432442" cy="7461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Garnishment Formula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F669B4-09B0-44B1-8652-A1900083828D}"/>
              </a:ext>
            </a:extLst>
          </p:cNvPr>
          <p:cNvSpPr/>
          <p:nvPr/>
        </p:nvSpPr>
        <p:spPr>
          <a:xfrm>
            <a:off x="10304515" y="2042683"/>
            <a:ext cx="1700568" cy="4803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B00D8-A659-4B21-A2F3-8CA0C643788A}"/>
              </a:ext>
            </a:extLst>
          </p:cNvPr>
          <p:cNvSpPr/>
          <p:nvPr/>
        </p:nvSpPr>
        <p:spPr>
          <a:xfrm>
            <a:off x="10304515" y="2804185"/>
            <a:ext cx="1700568" cy="4313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Custom Payment Exceptions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26423-726C-4FEA-B6EC-B9F5EFB8A2E8}"/>
              </a:ext>
            </a:extLst>
          </p:cNvPr>
          <p:cNvSpPr/>
          <p:nvPr/>
        </p:nvSpPr>
        <p:spPr>
          <a:xfrm>
            <a:off x="4240505" y="2042683"/>
            <a:ext cx="1272587" cy="4590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2E73B-97A5-45EB-AD55-6EF6B9A7AD2E}"/>
              </a:ext>
            </a:extLst>
          </p:cNvPr>
          <p:cNvSpPr/>
          <p:nvPr/>
        </p:nvSpPr>
        <p:spPr>
          <a:xfrm>
            <a:off x="7770398" y="2064026"/>
            <a:ext cx="1834943" cy="48035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A832B6-E905-4281-AAB1-5B187A4E9950}"/>
              </a:ext>
            </a:extLst>
          </p:cNvPr>
          <p:cNvSpPr/>
          <p:nvPr/>
        </p:nvSpPr>
        <p:spPr>
          <a:xfrm>
            <a:off x="7770399" y="3632324"/>
            <a:ext cx="1857376" cy="39097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Garnishment Formula Override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F2BAB-1B74-4704-8BB2-14F7386C3E4B}"/>
              </a:ext>
            </a:extLst>
          </p:cNvPr>
          <p:cNvSpPr/>
          <p:nvPr/>
        </p:nvSpPr>
        <p:spPr>
          <a:xfrm>
            <a:off x="7770399" y="2812849"/>
            <a:ext cx="1857375" cy="4313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Disposable Override</a:t>
            </a:r>
          </a:p>
        </p:txBody>
      </p:sp>
      <p:cxnSp>
        <p:nvCxnSpPr>
          <p:cNvPr id="57" name="Elbow Connector 56"/>
          <p:cNvCxnSpPr>
            <a:stCxn id="3" idx="3"/>
          </p:cNvCxnSpPr>
          <p:nvPr/>
        </p:nvCxnSpPr>
        <p:spPr>
          <a:xfrm>
            <a:off x="1667934" y="2282860"/>
            <a:ext cx="267604" cy="32664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7" idx="3"/>
          </p:cNvCxnSpPr>
          <p:nvPr/>
        </p:nvCxnSpPr>
        <p:spPr>
          <a:xfrm flipH="1" flipV="1">
            <a:off x="1667934" y="5537751"/>
            <a:ext cx="267604" cy="1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" idx="3"/>
          </p:cNvCxnSpPr>
          <p:nvPr/>
        </p:nvCxnSpPr>
        <p:spPr>
          <a:xfrm flipH="1" flipV="1">
            <a:off x="1667934" y="4685161"/>
            <a:ext cx="267604" cy="7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6" idx="3"/>
          </p:cNvCxnSpPr>
          <p:nvPr/>
        </p:nvCxnSpPr>
        <p:spPr>
          <a:xfrm flipH="1">
            <a:off x="1667934" y="3827811"/>
            <a:ext cx="26760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" idx="3"/>
          </p:cNvCxnSpPr>
          <p:nvPr/>
        </p:nvCxnSpPr>
        <p:spPr>
          <a:xfrm flipH="1" flipV="1">
            <a:off x="1667934" y="3014114"/>
            <a:ext cx="267604" cy="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8" idx="3"/>
          </p:cNvCxnSpPr>
          <p:nvPr/>
        </p:nvCxnSpPr>
        <p:spPr>
          <a:xfrm>
            <a:off x="3556000" y="2301719"/>
            <a:ext cx="305405" cy="24072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1" idx="3"/>
          </p:cNvCxnSpPr>
          <p:nvPr/>
        </p:nvCxnSpPr>
        <p:spPr>
          <a:xfrm flipH="1">
            <a:off x="3556001" y="4688900"/>
            <a:ext cx="305404" cy="3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0" idx="3"/>
          </p:cNvCxnSpPr>
          <p:nvPr/>
        </p:nvCxnSpPr>
        <p:spPr>
          <a:xfrm flipH="1">
            <a:off x="3556000" y="3827812"/>
            <a:ext cx="305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556001" y="3030711"/>
            <a:ext cx="2962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0" idx="2"/>
            <a:endCxn id="37" idx="0"/>
          </p:cNvCxnSpPr>
          <p:nvPr/>
        </p:nvCxnSpPr>
        <p:spPr>
          <a:xfrm flipH="1">
            <a:off x="8687870" y="1485667"/>
            <a:ext cx="11217" cy="578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2" idx="2"/>
            <a:endCxn id="33" idx="0"/>
          </p:cNvCxnSpPr>
          <p:nvPr/>
        </p:nvCxnSpPr>
        <p:spPr>
          <a:xfrm>
            <a:off x="11154799" y="2523038"/>
            <a:ext cx="0" cy="281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25" idx="3"/>
          </p:cNvCxnSpPr>
          <p:nvPr/>
        </p:nvCxnSpPr>
        <p:spPr>
          <a:xfrm>
            <a:off x="7198242" y="2291048"/>
            <a:ext cx="329609" cy="24136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  <a:endCxn id="28" idx="3"/>
          </p:cNvCxnSpPr>
          <p:nvPr/>
        </p:nvCxnSpPr>
        <p:spPr>
          <a:xfrm flipH="1">
            <a:off x="7198242" y="4793123"/>
            <a:ext cx="32960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26" idx="3"/>
          </p:cNvCxnSpPr>
          <p:nvPr/>
        </p:nvCxnSpPr>
        <p:spPr>
          <a:xfrm flipH="1">
            <a:off x="7198242" y="3827811"/>
            <a:ext cx="32961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27" idx="3"/>
          </p:cNvCxnSpPr>
          <p:nvPr/>
        </p:nvCxnSpPr>
        <p:spPr>
          <a:xfrm flipH="1" flipV="1">
            <a:off x="7198242" y="3008355"/>
            <a:ext cx="329610" cy="1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37" idx="3"/>
          </p:cNvCxnSpPr>
          <p:nvPr/>
        </p:nvCxnSpPr>
        <p:spPr>
          <a:xfrm>
            <a:off x="9605341" y="2304203"/>
            <a:ext cx="388096" cy="15449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39" idx="3"/>
          </p:cNvCxnSpPr>
          <p:nvPr/>
        </p:nvCxnSpPr>
        <p:spPr>
          <a:xfrm flipH="1">
            <a:off x="9627774" y="3017019"/>
            <a:ext cx="388096" cy="1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38" idx="3"/>
          </p:cNvCxnSpPr>
          <p:nvPr/>
        </p:nvCxnSpPr>
        <p:spPr>
          <a:xfrm flipH="1">
            <a:off x="9627775" y="3827811"/>
            <a:ext cx="3880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cxnSpLocks/>
            <a:endCxn id="35" idx="0"/>
          </p:cNvCxnSpPr>
          <p:nvPr/>
        </p:nvCxnSpPr>
        <p:spPr>
          <a:xfrm rot="10800000" flipV="1">
            <a:off x="4876800" y="1101969"/>
            <a:ext cx="2893603" cy="9407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  <a:stCxn id="35" idx="2"/>
            <a:endCxn id="28" idx="1"/>
          </p:cNvCxnSpPr>
          <p:nvPr/>
        </p:nvCxnSpPr>
        <p:spPr>
          <a:xfrm rot="16200000" flipH="1">
            <a:off x="4175585" y="3202908"/>
            <a:ext cx="2291429" cy="8890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376CF59-BD40-4B10-991E-043408BEFA64}"/>
              </a:ext>
            </a:extLst>
          </p:cNvPr>
          <p:cNvCxnSpPr>
            <a:stCxn id="20" idx="3"/>
            <a:endCxn id="32" idx="0"/>
          </p:cNvCxnSpPr>
          <p:nvPr/>
        </p:nvCxnSpPr>
        <p:spPr>
          <a:xfrm>
            <a:off x="9627774" y="1152191"/>
            <a:ext cx="1527025" cy="890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A1639E-2E7B-4962-8E46-45660862D66A}"/>
              </a:ext>
            </a:extLst>
          </p:cNvPr>
          <p:cNvCxnSpPr>
            <a:endCxn id="25" idx="0"/>
          </p:cNvCxnSpPr>
          <p:nvPr/>
        </p:nvCxnSpPr>
        <p:spPr>
          <a:xfrm>
            <a:off x="6482021" y="1101968"/>
            <a:ext cx="0" cy="94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BC5F4F3-44CF-43E2-8B7A-F62B89A4C959}"/>
              </a:ext>
            </a:extLst>
          </p:cNvPr>
          <p:cNvCxnSpPr>
            <a:cxnSpLocks/>
            <a:stCxn id="19" idx="1"/>
            <a:endCxn id="3" idx="0"/>
          </p:cNvCxnSpPr>
          <p:nvPr/>
        </p:nvCxnSpPr>
        <p:spPr>
          <a:xfrm rot="10800000" flipV="1">
            <a:off x="940086" y="1152191"/>
            <a:ext cx="827067" cy="911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9EE398-1364-4B57-B4B7-979898D08598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2733939" y="1485666"/>
            <a:ext cx="86430" cy="57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1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178690-11C6-414A-BD92-32BCEDC89AF8}"/>
              </a:ext>
            </a:extLst>
          </p:cNvPr>
          <p:cNvSpPr/>
          <p:nvPr/>
        </p:nvSpPr>
        <p:spPr>
          <a:xfrm>
            <a:off x="2361928" y="1719977"/>
            <a:ext cx="1828800" cy="6187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Batch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FB36-1E39-494C-B58B-B69F81934A01}"/>
              </a:ext>
            </a:extLst>
          </p:cNvPr>
          <p:cNvSpPr/>
          <p:nvPr/>
        </p:nvSpPr>
        <p:spPr>
          <a:xfrm>
            <a:off x="2359172" y="2414564"/>
            <a:ext cx="1828800" cy="7429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What-If -Test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CD4C12-D6C2-46F9-B69D-C2272882436E}"/>
              </a:ext>
            </a:extLst>
          </p:cNvPr>
          <p:cNvSpPr/>
          <p:nvPr/>
        </p:nvSpPr>
        <p:spPr>
          <a:xfrm>
            <a:off x="2359172" y="3356383"/>
            <a:ext cx="1828800" cy="6504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Pension What if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FFCEF-9181-473F-9CD6-B010EB202073}"/>
              </a:ext>
            </a:extLst>
          </p:cNvPr>
          <p:cNvSpPr/>
          <p:nvPr/>
        </p:nvSpPr>
        <p:spPr>
          <a:xfrm>
            <a:off x="2306780" y="4207672"/>
            <a:ext cx="1900240" cy="7429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Locator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786748D-626B-4B92-BD1F-23E4B2D8F855}"/>
              </a:ext>
            </a:extLst>
          </p:cNvPr>
          <p:cNvCxnSpPr>
            <a:cxnSpLocks/>
            <a:stCxn id="16" idx="1"/>
            <a:endCxn id="11" idx="1"/>
          </p:cNvCxnSpPr>
          <p:nvPr/>
        </p:nvCxnSpPr>
        <p:spPr>
          <a:xfrm rot="10800000" flipV="1">
            <a:off x="2287731" y="1159079"/>
            <a:ext cx="12700" cy="4289299"/>
          </a:xfrm>
          <a:prstGeom prst="bentConnector3">
            <a:avLst>
              <a:gd name="adj1" fmla="val 7445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AC28F-E0D3-4F23-8F45-3BE0534BF65C}"/>
              </a:ext>
            </a:extLst>
          </p:cNvPr>
          <p:cNvSpPr/>
          <p:nvPr/>
        </p:nvSpPr>
        <p:spPr>
          <a:xfrm>
            <a:off x="2287731" y="5123169"/>
            <a:ext cx="1900241" cy="650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Message Viewer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EC6EDD-E463-472E-9802-13DAE95E61EB}"/>
              </a:ext>
            </a:extLst>
          </p:cNvPr>
          <p:cNvSpPr/>
          <p:nvPr/>
        </p:nvSpPr>
        <p:spPr>
          <a:xfrm>
            <a:off x="4686032" y="131324"/>
            <a:ext cx="2094198" cy="531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6F2FBA-88C8-442B-AB53-A9F4758CFA15}"/>
              </a:ext>
            </a:extLst>
          </p:cNvPr>
          <p:cNvSpPr/>
          <p:nvPr/>
        </p:nvSpPr>
        <p:spPr>
          <a:xfrm>
            <a:off x="2287731" y="778158"/>
            <a:ext cx="2094197" cy="7618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4331A-4C4E-4607-8C28-A2E6F7C5CF4A}"/>
              </a:ext>
            </a:extLst>
          </p:cNvPr>
          <p:cNvSpPr/>
          <p:nvPr/>
        </p:nvSpPr>
        <p:spPr>
          <a:xfrm>
            <a:off x="7509761" y="732737"/>
            <a:ext cx="2011668" cy="7618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11118E6-5F36-482A-BAE0-0AF4CC2E5CFA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6780230" y="397205"/>
            <a:ext cx="2141123" cy="335532"/>
          </a:xfrm>
          <a:prstGeom prst="bentConnector3">
            <a:avLst>
              <a:gd name="adj1" fmla="val 1004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26FFF41-3F0E-4056-90DB-D5B50863541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0800000" flipV="1">
            <a:off x="3334830" y="397204"/>
            <a:ext cx="1351202" cy="3809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24A0D2-352E-4EF4-B51F-A7F8BB00EE79}"/>
              </a:ext>
            </a:extLst>
          </p:cNvPr>
          <p:cNvCxnSpPr>
            <a:endCxn id="3" idx="1"/>
          </p:cNvCxnSpPr>
          <p:nvPr/>
        </p:nvCxnSpPr>
        <p:spPr>
          <a:xfrm>
            <a:off x="1371600" y="2029362"/>
            <a:ext cx="99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3752F9-CF54-4D7C-8873-179A67847582}"/>
              </a:ext>
            </a:extLst>
          </p:cNvPr>
          <p:cNvCxnSpPr>
            <a:endCxn id="4" idx="1"/>
          </p:cNvCxnSpPr>
          <p:nvPr/>
        </p:nvCxnSpPr>
        <p:spPr>
          <a:xfrm>
            <a:off x="1371600" y="2786028"/>
            <a:ext cx="9875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C79D29-6581-4DFC-81E0-AF215E5235D6}"/>
              </a:ext>
            </a:extLst>
          </p:cNvPr>
          <p:cNvCxnSpPr>
            <a:endCxn id="5" idx="1"/>
          </p:cNvCxnSpPr>
          <p:nvPr/>
        </p:nvCxnSpPr>
        <p:spPr>
          <a:xfrm>
            <a:off x="1371600" y="3681593"/>
            <a:ext cx="987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B9ED57-A283-41C2-8BB9-6D5CDC986EAC}"/>
              </a:ext>
            </a:extLst>
          </p:cNvPr>
          <p:cNvCxnSpPr>
            <a:endCxn id="6" idx="1"/>
          </p:cNvCxnSpPr>
          <p:nvPr/>
        </p:nvCxnSpPr>
        <p:spPr>
          <a:xfrm>
            <a:off x="1371600" y="4579136"/>
            <a:ext cx="9351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2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553</Words>
  <Application>Microsoft Office PowerPoint</Application>
  <PresentationFormat>Widescreen</PresentationFormat>
  <Paragraphs>213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 Ganesh</dc:creator>
  <cp:lastModifiedBy>Raji Ganesh</cp:lastModifiedBy>
  <cp:revision>45</cp:revision>
  <dcterms:created xsi:type="dcterms:W3CDTF">2020-08-18T16:06:26Z</dcterms:created>
  <dcterms:modified xsi:type="dcterms:W3CDTF">2020-08-19T14:43:32Z</dcterms:modified>
</cp:coreProperties>
</file>