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5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457" autoAdjust="0"/>
  </p:normalViewPr>
  <p:slideViewPr>
    <p:cSldViewPr snapToGrid="0">
      <p:cViewPr varScale="1">
        <p:scale>
          <a:sx n="74" d="100"/>
          <a:sy n="74" d="100"/>
        </p:scale>
        <p:origin x="104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3" y="856298"/>
            <a:ext cx="14097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2571751" y="849630"/>
            <a:ext cx="14097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5238750" y="866774"/>
            <a:ext cx="1624010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7634290" y="872965"/>
            <a:ext cx="1657343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9820281" y="809148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903670-ACB9-4806-AD8B-EC85A63B1409}"/>
              </a:ext>
            </a:extLst>
          </p:cNvPr>
          <p:cNvCxnSpPr>
            <a:cxnSpLocks/>
          </p:cNvCxnSpPr>
          <p:nvPr/>
        </p:nvCxnSpPr>
        <p:spPr>
          <a:xfrm>
            <a:off x="3209925" y="417673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457950" y="371477"/>
            <a:ext cx="4152903" cy="437671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CC723-CFCF-49B1-96E0-BDB1DB4CAADD}"/>
              </a:ext>
            </a:extLst>
          </p:cNvPr>
          <p:cNvCxnSpPr>
            <a:cxnSpLocks/>
          </p:cNvCxnSpPr>
          <p:nvPr/>
        </p:nvCxnSpPr>
        <p:spPr>
          <a:xfrm>
            <a:off x="8467725" y="381238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42921" y="1647825"/>
            <a:ext cx="109537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42920" y="2506981"/>
            <a:ext cx="1095379" cy="56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7F393E-E0C5-479F-9B9E-C753DCFB71B7}"/>
              </a:ext>
            </a:extLst>
          </p:cNvPr>
          <p:cNvCxnSpPr>
            <a:cxnSpLocks/>
            <a:stCxn id="2" idx="1"/>
            <a:endCxn id="41" idx="1"/>
          </p:cNvCxnSpPr>
          <p:nvPr/>
        </p:nvCxnSpPr>
        <p:spPr>
          <a:xfrm rot="10800000" flipV="1">
            <a:off x="542921" y="1136332"/>
            <a:ext cx="42863" cy="1650683"/>
          </a:xfrm>
          <a:prstGeom prst="bentConnector3">
            <a:avLst>
              <a:gd name="adj1" fmla="val 633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8848" y="1927859"/>
            <a:ext cx="19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1247770" y="3230883"/>
            <a:ext cx="1095379" cy="193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1247766" y="3600471"/>
            <a:ext cx="1095379" cy="19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1247775" y="3900503"/>
            <a:ext cx="1095370" cy="681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1214426" y="4744100"/>
            <a:ext cx="1095381" cy="466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1247764" y="5372761"/>
            <a:ext cx="1019185" cy="475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142875" y="3144215"/>
            <a:ext cx="985831" cy="434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142873" y="3723336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142875" y="4716012"/>
            <a:ext cx="985831" cy="466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142873" y="4241009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8F44646-F4D3-4DE7-A676-2E4038771D2D}"/>
              </a:ext>
            </a:extLst>
          </p:cNvPr>
          <p:cNvCxnSpPr>
            <a:cxnSpLocks/>
          </p:cNvCxnSpPr>
          <p:nvPr/>
        </p:nvCxnSpPr>
        <p:spPr>
          <a:xfrm rot="5400000">
            <a:off x="-894885" y="3590928"/>
            <a:ext cx="2475561" cy="400045"/>
          </a:xfrm>
          <a:prstGeom prst="bentConnector4">
            <a:avLst>
              <a:gd name="adj1" fmla="val 15188"/>
              <a:gd name="adj2" fmla="val 157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24ECF5A-C413-4AD4-86A8-A5E0DB4BD8AF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-121447" y="3361379"/>
            <a:ext cx="26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B14231-BED8-43CB-8635-EC7A6028D5D1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-121449" y="3933576"/>
            <a:ext cx="264322" cy="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5A5BDBD-D94B-4B67-B855-DD3CC327959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-121449" y="4441117"/>
            <a:ext cx="26432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152400" y="5781676"/>
            <a:ext cx="933446" cy="463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142874" y="5335880"/>
            <a:ext cx="942971" cy="31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142873" y="6423674"/>
            <a:ext cx="1400177" cy="282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B7122875-CC2E-40D3-8C48-B78DFFD800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69518" y="5714700"/>
            <a:ext cx="1599357" cy="244479"/>
          </a:xfrm>
          <a:prstGeom prst="bentConnector3">
            <a:avLst>
              <a:gd name="adj1" fmla="val 97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99D0F6-99EC-4AE9-9F29-0AECCDC89B35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-92079" y="5492351"/>
            <a:ext cx="234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62F62A3-9671-47B1-AA6C-65A4F47AA8DB}"/>
              </a:ext>
            </a:extLst>
          </p:cNvPr>
          <p:cNvCxnSpPr>
            <a:endCxn id="138" idx="1"/>
          </p:cNvCxnSpPr>
          <p:nvPr/>
        </p:nvCxnSpPr>
        <p:spPr>
          <a:xfrm>
            <a:off x="-92079" y="6013381"/>
            <a:ext cx="2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290886" y="1647825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290886" y="3119701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276601" y="2420694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513B53E-4E79-440D-9903-B246BD816B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1696" y="2208375"/>
            <a:ext cx="1871672" cy="36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ABFC220-6FF4-433C-BE3E-600A6C22ADAE}"/>
              </a:ext>
            </a:extLst>
          </p:cNvPr>
          <p:cNvCxnSpPr>
            <a:endCxn id="177" idx="1"/>
          </p:cNvCxnSpPr>
          <p:nvPr/>
        </p:nvCxnSpPr>
        <p:spPr>
          <a:xfrm>
            <a:off x="2924176" y="2668826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EEF870D-E932-4734-9D62-15CB6F300F2C}"/>
              </a:ext>
            </a:extLst>
          </p:cNvPr>
          <p:cNvCxnSpPr>
            <a:endCxn id="174" idx="1"/>
          </p:cNvCxnSpPr>
          <p:nvPr/>
        </p:nvCxnSpPr>
        <p:spPr>
          <a:xfrm>
            <a:off x="2924176" y="1927859"/>
            <a:ext cx="366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71DC189-8223-4688-9AD1-81A3B159F68B}"/>
              </a:ext>
            </a:extLst>
          </p:cNvPr>
          <p:cNvSpPr/>
          <p:nvPr/>
        </p:nvSpPr>
        <p:spPr>
          <a:xfrm>
            <a:off x="3244061" y="3761337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36F9942-1C5B-4025-837A-1F0CDE52AEFD}"/>
              </a:ext>
            </a:extLst>
          </p:cNvPr>
          <p:cNvSpPr/>
          <p:nvPr/>
        </p:nvSpPr>
        <p:spPr>
          <a:xfrm>
            <a:off x="3243254" y="4239373"/>
            <a:ext cx="1314459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AC3DC02-D12E-4428-B6A8-38D7907E8AC4}"/>
              </a:ext>
            </a:extLst>
          </p:cNvPr>
          <p:cNvSpPr/>
          <p:nvPr/>
        </p:nvSpPr>
        <p:spPr>
          <a:xfrm>
            <a:off x="3243253" y="464404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08CB77A-B9D7-4A30-8D37-CFCE22B584DD}"/>
              </a:ext>
            </a:extLst>
          </p:cNvPr>
          <p:cNvSpPr/>
          <p:nvPr/>
        </p:nvSpPr>
        <p:spPr>
          <a:xfrm>
            <a:off x="3243253" y="5079274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F62726B-1501-44CF-AF4E-EE79B8F34DB9}"/>
              </a:ext>
            </a:extLst>
          </p:cNvPr>
          <p:cNvSpPr/>
          <p:nvPr/>
        </p:nvSpPr>
        <p:spPr>
          <a:xfrm>
            <a:off x="3209925" y="5695833"/>
            <a:ext cx="1409700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0D1FC719-671F-41B9-8386-5A158BCC6A23}"/>
              </a:ext>
            </a:extLst>
          </p:cNvPr>
          <p:cNvCxnSpPr>
            <a:cxnSpLocks/>
            <a:endCxn id="208" idx="1"/>
          </p:cNvCxnSpPr>
          <p:nvPr/>
        </p:nvCxnSpPr>
        <p:spPr>
          <a:xfrm rot="5400000">
            <a:off x="2021355" y="4656255"/>
            <a:ext cx="2446985" cy="69843"/>
          </a:xfrm>
          <a:prstGeom prst="bentConnector4">
            <a:avLst>
              <a:gd name="adj1" fmla="val 764"/>
              <a:gd name="adj2" fmla="val 427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83932EA-D983-4955-8F14-0F14C9ED129D}"/>
              </a:ext>
            </a:extLst>
          </p:cNvPr>
          <p:cNvCxnSpPr>
            <a:endCxn id="207" idx="1"/>
          </p:cNvCxnSpPr>
          <p:nvPr/>
        </p:nvCxnSpPr>
        <p:spPr>
          <a:xfrm>
            <a:off x="3019425" y="5285813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309C5DF-52B7-4BC7-8BA6-513739B29198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049776" y="3933575"/>
            <a:ext cx="194285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36DDDB2-5DF8-4FFB-AB9A-CE91B7A5BED1}"/>
              </a:ext>
            </a:extLst>
          </p:cNvPr>
          <p:cNvCxnSpPr>
            <a:endCxn id="205" idx="1"/>
          </p:cNvCxnSpPr>
          <p:nvPr/>
        </p:nvCxnSpPr>
        <p:spPr>
          <a:xfrm>
            <a:off x="3019425" y="4390642"/>
            <a:ext cx="22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4582477-528D-4428-B0E6-A4D91C690FD4}"/>
              </a:ext>
            </a:extLst>
          </p:cNvPr>
          <p:cNvCxnSpPr>
            <a:endCxn id="206" idx="1"/>
          </p:cNvCxnSpPr>
          <p:nvPr/>
        </p:nvCxnSpPr>
        <p:spPr>
          <a:xfrm>
            <a:off x="3019425" y="4810592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6C22D94-F319-48B8-9527-0EAFB7E0CAB2}"/>
              </a:ext>
            </a:extLst>
          </p:cNvPr>
          <p:cNvSpPr/>
          <p:nvPr/>
        </p:nvSpPr>
        <p:spPr>
          <a:xfrm>
            <a:off x="4895852" y="2611568"/>
            <a:ext cx="914400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D97D57-E01E-4A7E-BDFE-2250A4523753}"/>
              </a:ext>
            </a:extLst>
          </p:cNvPr>
          <p:cNvSpPr/>
          <p:nvPr/>
        </p:nvSpPr>
        <p:spPr>
          <a:xfrm>
            <a:off x="4910143" y="3144215"/>
            <a:ext cx="914400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CA44F3E-217D-45B3-86A6-8C2BE52A1D72}"/>
              </a:ext>
            </a:extLst>
          </p:cNvPr>
          <p:cNvSpPr/>
          <p:nvPr/>
        </p:nvSpPr>
        <p:spPr>
          <a:xfrm>
            <a:off x="4933950" y="3727036"/>
            <a:ext cx="914400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9E5F3290-FCEE-4532-8FC1-F1365D32DC5A}"/>
              </a:ext>
            </a:extLst>
          </p:cNvPr>
          <p:cNvCxnSpPr>
            <a:stCxn id="177" idx="3"/>
            <a:endCxn id="230" idx="1"/>
          </p:cNvCxnSpPr>
          <p:nvPr/>
        </p:nvCxnSpPr>
        <p:spPr>
          <a:xfrm>
            <a:off x="4543428" y="2668826"/>
            <a:ext cx="390522" cy="1264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A502BC7-1D63-4AEC-BBD3-67899B9391FA}"/>
              </a:ext>
            </a:extLst>
          </p:cNvPr>
          <p:cNvCxnSpPr>
            <a:stCxn id="176" idx="3"/>
            <a:endCxn id="229" idx="1"/>
          </p:cNvCxnSpPr>
          <p:nvPr/>
        </p:nvCxnSpPr>
        <p:spPr>
          <a:xfrm>
            <a:off x="4700586" y="3327565"/>
            <a:ext cx="209557" cy="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0E26556-0A2B-466C-B3C6-46A06BE73395}"/>
              </a:ext>
            </a:extLst>
          </p:cNvPr>
          <p:cNvCxnSpPr>
            <a:endCxn id="228" idx="1"/>
          </p:cNvCxnSpPr>
          <p:nvPr/>
        </p:nvCxnSpPr>
        <p:spPr>
          <a:xfrm>
            <a:off x="4738689" y="2811784"/>
            <a:ext cx="1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92D29C4-93DA-4D03-8928-C598C89C76F0}"/>
              </a:ext>
            </a:extLst>
          </p:cNvPr>
          <p:cNvSpPr/>
          <p:nvPr/>
        </p:nvSpPr>
        <p:spPr>
          <a:xfrm>
            <a:off x="4948235" y="4368037"/>
            <a:ext cx="946164" cy="302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30AE8FD-D8BF-4892-BF50-545640E20E0B}"/>
              </a:ext>
            </a:extLst>
          </p:cNvPr>
          <p:cNvSpPr/>
          <p:nvPr/>
        </p:nvSpPr>
        <p:spPr>
          <a:xfrm>
            <a:off x="4949832" y="4810592"/>
            <a:ext cx="914400" cy="31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68D0231-72EF-469D-81CA-55CDC0FDC6AC}"/>
              </a:ext>
            </a:extLst>
          </p:cNvPr>
          <p:cNvSpPr/>
          <p:nvPr/>
        </p:nvSpPr>
        <p:spPr>
          <a:xfrm>
            <a:off x="4965714" y="5335880"/>
            <a:ext cx="914400" cy="284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293E2A4-BC3E-4800-9D50-44741CC618DA}"/>
              </a:ext>
            </a:extLst>
          </p:cNvPr>
          <p:cNvCxnSpPr>
            <a:cxnSpLocks/>
            <a:stCxn id="174" idx="3"/>
            <a:endCxn id="242" idx="3"/>
          </p:cNvCxnSpPr>
          <p:nvPr/>
        </p:nvCxnSpPr>
        <p:spPr>
          <a:xfrm>
            <a:off x="4557713" y="1927860"/>
            <a:ext cx="1322401" cy="3550341"/>
          </a:xfrm>
          <a:prstGeom prst="bentConnector3">
            <a:avLst>
              <a:gd name="adj1" fmla="val 117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329055E-1ED0-4702-8AD2-3EBA520ECD84}"/>
              </a:ext>
            </a:extLst>
          </p:cNvPr>
          <p:cNvCxnSpPr>
            <a:endCxn id="238" idx="3"/>
          </p:cNvCxnSpPr>
          <p:nvPr/>
        </p:nvCxnSpPr>
        <p:spPr>
          <a:xfrm flipH="1">
            <a:off x="5894399" y="4503085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1ACA016-95CD-4AB6-BDA6-D3AA80A6721B}"/>
              </a:ext>
            </a:extLst>
          </p:cNvPr>
          <p:cNvCxnSpPr>
            <a:endCxn id="241" idx="3"/>
          </p:cNvCxnSpPr>
          <p:nvPr/>
        </p:nvCxnSpPr>
        <p:spPr>
          <a:xfrm flipH="1">
            <a:off x="5864232" y="4949049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457949" y="1983025"/>
            <a:ext cx="140174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7F30E9C-C30B-4E9E-B256-7625A118C78C}"/>
              </a:ext>
            </a:extLst>
          </p:cNvPr>
          <p:cNvSpPr/>
          <p:nvPr/>
        </p:nvSpPr>
        <p:spPr>
          <a:xfrm>
            <a:off x="8309794" y="4458156"/>
            <a:ext cx="10763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55262DA-7F90-42F3-AFF8-7629D4A32B1C}"/>
              </a:ext>
            </a:extLst>
          </p:cNvPr>
          <p:cNvSpPr/>
          <p:nvPr/>
        </p:nvSpPr>
        <p:spPr>
          <a:xfrm>
            <a:off x="8324081" y="5545716"/>
            <a:ext cx="107632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21BE9B9-0067-463E-B60B-938BA87E77DC}"/>
              </a:ext>
            </a:extLst>
          </p:cNvPr>
          <p:cNvSpPr/>
          <p:nvPr/>
        </p:nvSpPr>
        <p:spPr>
          <a:xfrm>
            <a:off x="8314554" y="5022979"/>
            <a:ext cx="107632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4CDEDC1-BBB4-4D0B-AA9B-22501AD784A8}"/>
              </a:ext>
            </a:extLst>
          </p:cNvPr>
          <p:cNvSpPr/>
          <p:nvPr/>
        </p:nvSpPr>
        <p:spPr>
          <a:xfrm>
            <a:off x="8338366" y="6133505"/>
            <a:ext cx="1076330" cy="504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Custom nexus Data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65851" y="2602043"/>
            <a:ext cx="1554917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E89C34A-DC2A-46F5-A89A-F0B25EA1731E}"/>
              </a:ext>
            </a:extLst>
          </p:cNvPr>
          <p:cNvSpPr/>
          <p:nvPr/>
        </p:nvSpPr>
        <p:spPr>
          <a:xfrm>
            <a:off x="8293516" y="2787015"/>
            <a:ext cx="1076327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Disposable Override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0A42ED-7746-4957-97C0-81DCEF83846C}"/>
              </a:ext>
            </a:extLst>
          </p:cNvPr>
          <p:cNvSpPr/>
          <p:nvPr/>
        </p:nvSpPr>
        <p:spPr>
          <a:xfrm>
            <a:off x="8309794" y="3324973"/>
            <a:ext cx="1076330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Payment Override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8C6032A-2765-4AB8-BEC8-75E151EFE967}"/>
              </a:ext>
            </a:extLst>
          </p:cNvPr>
          <p:cNvSpPr/>
          <p:nvPr/>
        </p:nvSpPr>
        <p:spPr>
          <a:xfrm>
            <a:off x="8309794" y="3908662"/>
            <a:ext cx="110490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Group Override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51560" y="3257273"/>
            <a:ext cx="1601778" cy="564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1109" y="3940499"/>
            <a:ext cx="1657343" cy="671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BA113FE3-7846-49C0-8330-6949A725B30D}"/>
              </a:ext>
            </a:extLst>
          </p:cNvPr>
          <p:cNvCxnSpPr>
            <a:stCxn id="289" idx="3"/>
            <a:endCxn id="292" idx="1"/>
          </p:cNvCxnSpPr>
          <p:nvPr/>
        </p:nvCxnSpPr>
        <p:spPr>
          <a:xfrm>
            <a:off x="7920768" y="2839737"/>
            <a:ext cx="389026" cy="1268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D168F68-FA05-4D48-A4AA-9374B3575251}"/>
              </a:ext>
            </a:extLst>
          </p:cNvPr>
          <p:cNvCxnSpPr>
            <a:endCxn id="291" idx="1"/>
          </p:cNvCxnSpPr>
          <p:nvPr/>
        </p:nvCxnSpPr>
        <p:spPr>
          <a:xfrm>
            <a:off x="8115281" y="3523048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B66A4E7-775E-4085-9952-2843F4090145}"/>
              </a:ext>
            </a:extLst>
          </p:cNvPr>
          <p:cNvCxnSpPr>
            <a:endCxn id="290" idx="1"/>
          </p:cNvCxnSpPr>
          <p:nvPr/>
        </p:nvCxnSpPr>
        <p:spPr>
          <a:xfrm flipV="1">
            <a:off x="8115281" y="2980181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D51B21B1-FAB1-4722-B6DC-690B3A936FA0}"/>
              </a:ext>
            </a:extLst>
          </p:cNvPr>
          <p:cNvCxnSpPr>
            <a:stCxn id="282" idx="3"/>
            <a:endCxn id="288" idx="3"/>
          </p:cNvCxnSpPr>
          <p:nvPr/>
        </p:nvCxnSpPr>
        <p:spPr>
          <a:xfrm>
            <a:off x="7859696" y="2201860"/>
            <a:ext cx="1555000" cy="4183652"/>
          </a:xfrm>
          <a:prstGeom prst="bentConnector3">
            <a:avLst>
              <a:gd name="adj1" fmla="val 114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27DA01E-9BDB-4503-8843-41F2A48D3240}"/>
              </a:ext>
            </a:extLst>
          </p:cNvPr>
          <p:cNvCxnSpPr>
            <a:endCxn id="283" idx="3"/>
          </p:cNvCxnSpPr>
          <p:nvPr/>
        </p:nvCxnSpPr>
        <p:spPr>
          <a:xfrm flipH="1">
            <a:off x="9386121" y="4644047"/>
            <a:ext cx="253179" cy="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BC91712-8EE8-498D-A26C-B9D4B7547406}"/>
              </a:ext>
            </a:extLst>
          </p:cNvPr>
          <p:cNvCxnSpPr>
            <a:endCxn id="287" idx="3"/>
          </p:cNvCxnSpPr>
          <p:nvPr/>
        </p:nvCxnSpPr>
        <p:spPr>
          <a:xfrm flipH="1">
            <a:off x="9390883" y="5182087"/>
            <a:ext cx="248417" cy="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50B8EC6-69B9-462D-977D-11DBB2F7F438}"/>
              </a:ext>
            </a:extLst>
          </p:cNvPr>
          <p:cNvCxnSpPr>
            <a:endCxn id="286" idx="3"/>
          </p:cNvCxnSpPr>
          <p:nvPr/>
        </p:nvCxnSpPr>
        <p:spPr>
          <a:xfrm flipH="1">
            <a:off x="9400409" y="5781676"/>
            <a:ext cx="238891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015095BC-B09E-4582-9B30-A21BC0609FC8}"/>
              </a:ext>
            </a:extLst>
          </p:cNvPr>
          <p:cNvCxnSpPr>
            <a:stCxn id="4" idx="2"/>
            <a:endCxn id="282" idx="0"/>
          </p:cNvCxnSpPr>
          <p:nvPr/>
        </p:nvCxnSpPr>
        <p:spPr>
          <a:xfrm rot="16200000" flipH="1">
            <a:off x="6326698" y="1150900"/>
            <a:ext cx="556182" cy="1108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516E079-D223-463B-8019-01514416A40C}"/>
              </a:ext>
            </a:extLst>
          </p:cNvPr>
          <p:cNvSpPr/>
          <p:nvPr/>
        </p:nvSpPr>
        <p:spPr>
          <a:xfrm>
            <a:off x="1214426" y="6017477"/>
            <a:ext cx="1052523" cy="32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Logins and Permissions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6ED7BB0C-77E7-4EC5-9F53-A6BC84A4BE0D}"/>
              </a:ext>
            </a:extLst>
          </p:cNvPr>
          <p:cNvCxnSpPr>
            <a:cxnSpLocks/>
          </p:cNvCxnSpPr>
          <p:nvPr/>
        </p:nvCxnSpPr>
        <p:spPr>
          <a:xfrm>
            <a:off x="1742334" y="1913919"/>
            <a:ext cx="628650" cy="4252729"/>
          </a:xfrm>
          <a:prstGeom prst="bentConnector3">
            <a:avLst>
              <a:gd name="adj1" fmla="val 157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A14CD-7BC7-45F6-A3D8-4FD5955D4A2C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2266949" y="5599676"/>
            <a:ext cx="390524" cy="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635CE09F-CC5B-4160-9CED-92E69EA1B194}"/>
              </a:ext>
            </a:extLst>
          </p:cNvPr>
          <p:cNvCxnSpPr>
            <a:endCxn id="64" idx="3"/>
          </p:cNvCxnSpPr>
          <p:nvPr/>
        </p:nvCxnSpPr>
        <p:spPr>
          <a:xfrm flipH="1">
            <a:off x="2343149" y="3324973"/>
            <a:ext cx="400051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DCCB33AD-3AF8-4246-ABDC-36F8491BABBC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2343145" y="3695711"/>
            <a:ext cx="380222" cy="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3" y="856298"/>
            <a:ext cx="14097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2571751" y="849630"/>
            <a:ext cx="14097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5238750" y="866774"/>
            <a:ext cx="1624010" cy="5600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7634290" y="872965"/>
            <a:ext cx="1657343" cy="56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9820281" y="809148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903670-ACB9-4806-AD8B-EC85A63B1409}"/>
              </a:ext>
            </a:extLst>
          </p:cNvPr>
          <p:cNvCxnSpPr>
            <a:cxnSpLocks/>
          </p:cNvCxnSpPr>
          <p:nvPr/>
        </p:nvCxnSpPr>
        <p:spPr>
          <a:xfrm>
            <a:off x="3209925" y="417673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457950" y="371477"/>
            <a:ext cx="4152903" cy="437671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CC723-CFCF-49B1-96E0-BDB1DB4CAADD}"/>
              </a:ext>
            </a:extLst>
          </p:cNvPr>
          <p:cNvCxnSpPr>
            <a:cxnSpLocks/>
          </p:cNvCxnSpPr>
          <p:nvPr/>
        </p:nvCxnSpPr>
        <p:spPr>
          <a:xfrm>
            <a:off x="8467725" y="381238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42921" y="1647825"/>
            <a:ext cx="109537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42920" y="2506981"/>
            <a:ext cx="1095379" cy="56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7F393E-E0C5-479F-9B9E-C753DCFB71B7}"/>
              </a:ext>
            </a:extLst>
          </p:cNvPr>
          <p:cNvCxnSpPr>
            <a:cxnSpLocks/>
            <a:stCxn id="2" idx="1"/>
            <a:endCxn id="41" idx="1"/>
          </p:cNvCxnSpPr>
          <p:nvPr/>
        </p:nvCxnSpPr>
        <p:spPr>
          <a:xfrm rot="10800000" flipV="1">
            <a:off x="542921" y="1136332"/>
            <a:ext cx="42863" cy="1650683"/>
          </a:xfrm>
          <a:prstGeom prst="bentConnector3">
            <a:avLst>
              <a:gd name="adj1" fmla="val 633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8848" y="1927859"/>
            <a:ext cx="19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1247770" y="3230883"/>
            <a:ext cx="1095379" cy="193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1247766" y="3600471"/>
            <a:ext cx="1095379" cy="19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1247775" y="3900503"/>
            <a:ext cx="1095370" cy="681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1214426" y="4744100"/>
            <a:ext cx="1095381" cy="466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1247764" y="5372761"/>
            <a:ext cx="1019185" cy="475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142875" y="3144215"/>
            <a:ext cx="985831" cy="434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142873" y="3723336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142875" y="4716012"/>
            <a:ext cx="985831" cy="466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142873" y="4241009"/>
            <a:ext cx="985833" cy="4204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8F44646-F4D3-4DE7-A676-2E4038771D2D}"/>
              </a:ext>
            </a:extLst>
          </p:cNvPr>
          <p:cNvCxnSpPr>
            <a:cxnSpLocks/>
          </p:cNvCxnSpPr>
          <p:nvPr/>
        </p:nvCxnSpPr>
        <p:spPr>
          <a:xfrm rot="5400000">
            <a:off x="-894885" y="3590928"/>
            <a:ext cx="2475561" cy="400045"/>
          </a:xfrm>
          <a:prstGeom prst="bentConnector4">
            <a:avLst>
              <a:gd name="adj1" fmla="val 15188"/>
              <a:gd name="adj2" fmla="val 157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24ECF5A-C413-4AD4-86A8-A5E0DB4BD8AF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-121447" y="3361379"/>
            <a:ext cx="26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B14231-BED8-43CB-8635-EC7A6028D5D1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-121449" y="3933576"/>
            <a:ext cx="264322" cy="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5A5BDBD-D94B-4B67-B855-DD3CC327959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-121449" y="4441117"/>
            <a:ext cx="26432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152400" y="5781676"/>
            <a:ext cx="933446" cy="463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142874" y="5335880"/>
            <a:ext cx="942971" cy="31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142873" y="6423674"/>
            <a:ext cx="1400177" cy="282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B7122875-CC2E-40D3-8C48-B78DFFD800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69518" y="5714700"/>
            <a:ext cx="1599357" cy="244479"/>
          </a:xfrm>
          <a:prstGeom prst="bentConnector3">
            <a:avLst>
              <a:gd name="adj1" fmla="val 97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99D0F6-99EC-4AE9-9F29-0AECCDC89B35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-92079" y="5492351"/>
            <a:ext cx="234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62F62A3-9671-47B1-AA6C-65A4F47AA8DB}"/>
              </a:ext>
            </a:extLst>
          </p:cNvPr>
          <p:cNvCxnSpPr>
            <a:endCxn id="138" idx="1"/>
          </p:cNvCxnSpPr>
          <p:nvPr/>
        </p:nvCxnSpPr>
        <p:spPr>
          <a:xfrm>
            <a:off x="-92079" y="6013381"/>
            <a:ext cx="2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290886" y="1647825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290886" y="3119701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276601" y="2420694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513B53E-4E79-440D-9903-B246BD816B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1696" y="2208375"/>
            <a:ext cx="1871672" cy="36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ABFC220-6FF4-433C-BE3E-600A6C22ADAE}"/>
              </a:ext>
            </a:extLst>
          </p:cNvPr>
          <p:cNvCxnSpPr>
            <a:endCxn id="177" idx="1"/>
          </p:cNvCxnSpPr>
          <p:nvPr/>
        </p:nvCxnSpPr>
        <p:spPr>
          <a:xfrm>
            <a:off x="2924176" y="2668826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EEF870D-E932-4734-9D62-15CB6F300F2C}"/>
              </a:ext>
            </a:extLst>
          </p:cNvPr>
          <p:cNvCxnSpPr>
            <a:endCxn id="174" idx="1"/>
          </p:cNvCxnSpPr>
          <p:nvPr/>
        </p:nvCxnSpPr>
        <p:spPr>
          <a:xfrm>
            <a:off x="2924176" y="1927859"/>
            <a:ext cx="366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71DC189-8223-4688-9AD1-81A3B159F68B}"/>
              </a:ext>
            </a:extLst>
          </p:cNvPr>
          <p:cNvSpPr/>
          <p:nvPr/>
        </p:nvSpPr>
        <p:spPr>
          <a:xfrm>
            <a:off x="3244061" y="3761337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36F9942-1C5B-4025-837A-1F0CDE52AEFD}"/>
              </a:ext>
            </a:extLst>
          </p:cNvPr>
          <p:cNvSpPr/>
          <p:nvPr/>
        </p:nvSpPr>
        <p:spPr>
          <a:xfrm>
            <a:off x="3243254" y="4239373"/>
            <a:ext cx="1314459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AC3DC02-D12E-4428-B6A8-38D7907E8AC4}"/>
              </a:ext>
            </a:extLst>
          </p:cNvPr>
          <p:cNvSpPr/>
          <p:nvPr/>
        </p:nvSpPr>
        <p:spPr>
          <a:xfrm>
            <a:off x="3243253" y="464404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08CB77A-B9D7-4A30-8D37-CFCE22B584DD}"/>
              </a:ext>
            </a:extLst>
          </p:cNvPr>
          <p:cNvSpPr/>
          <p:nvPr/>
        </p:nvSpPr>
        <p:spPr>
          <a:xfrm>
            <a:off x="3243253" y="5079274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F62726B-1501-44CF-AF4E-EE79B8F34DB9}"/>
              </a:ext>
            </a:extLst>
          </p:cNvPr>
          <p:cNvSpPr/>
          <p:nvPr/>
        </p:nvSpPr>
        <p:spPr>
          <a:xfrm>
            <a:off x="3209925" y="5695833"/>
            <a:ext cx="1409700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0D1FC719-671F-41B9-8386-5A158BCC6A23}"/>
              </a:ext>
            </a:extLst>
          </p:cNvPr>
          <p:cNvCxnSpPr>
            <a:cxnSpLocks/>
            <a:endCxn id="208" idx="1"/>
          </p:cNvCxnSpPr>
          <p:nvPr/>
        </p:nvCxnSpPr>
        <p:spPr>
          <a:xfrm rot="5400000">
            <a:off x="2021355" y="4656255"/>
            <a:ext cx="2446985" cy="69843"/>
          </a:xfrm>
          <a:prstGeom prst="bentConnector4">
            <a:avLst>
              <a:gd name="adj1" fmla="val 764"/>
              <a:gd name="adj2" fmla="val 427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83932EA-D983-4955-8F14-0F14C9ED129D}"/>
              </a:ext>
            </a:extLst>
          </p:cNvPr>
          <p:cNvCxnSpPr>
            <a:endCxn id="207" idx="1"/>
          </p:cNvCxnSpPr>
          <p:nvPr/>
        </p:nvCxnSpPr>
        <p:spPr>
          <a:xfrm>
            <a:off x="3019425" y="5285813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309C5DF-52B7-4BC7-8BA6-513739B29198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3049776" y="3933575"/>
            <a:ext cx="194285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36DDDB2-5DF8-4FFB-AB9A-CE91B7A5BED1}"/>
              </a:ext>
            </a:extLst>
          </p:cNvPr>
          <p:cNvCxnSpPr>
            <a:endCxn id="205" idx="1"/>
          </p:cNvCxnSpPr>
          <p:nvPr/>
        </p:nvCxnSpPr>
        <p:spPr>
          <a:xfrm>
            <a:off x="3019425" y="4390642"/>
            <a:ext cx="22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4582477-528D-4428-B0E6-A4D91C690FD4}"/>
              </a:ext>
            </a:extLst>
          </p:cNvPr>
          <p:cNvCxnSpPr>
            <a:endCxn id="206" idx="1"/>
          </p:cNvCxnSpPr>
          <p:nvPr/>
        </p:nvCxnSpPr>
        <p:spPr>
          <a:xfrm>
            <a:off x="3019425" y="4810592"/>
            <a:ext cx="22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6C22D94-F319-48B8-9527-0EAFB7E0CAB2}"/>
              </a:ext>
            </a:extLst>
          </p:cNvPr>
          <p:cNvSpPr/>
          <p:nvPr/>
        </p:nvSpPr>
        <p:spPr>
          <a:xfrm>
            <a:off x="4895852" y="2611568"/>
            <a:ext cx="914400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D97D57-E01E-4A7E-BDFE-2250A4523753}"/>
              </a:ext>
            </a:extLst>
          </p:cNvPr>
          <p:cNvSpPr/>
          <p:nvPr/>
        </p:nvSpPr>
        <p:spPr>
          <a:xfrm>
            <a:off x="4910143" y="3144215"/>
            <a:ext cx="914400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CA44F3E-217D-45B3-86A6-8C2BE52A1D72}"/>
              </a:ext>
            </a:extLst>
          </p:cNvPr>
          <p:cNvSpPr/>
          <p:nvPr/>
        </p:nvSpPr>
        <p:spPr>
          <a:xfrm>
            <a:off x="4933950" y="3727036"/>
            <a:ext cx="914400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9E5F3290-FCEE-4532-8FC1-F1365D32DC5A}"/>
              </a:ext>
            </a:extLst>
          </p:cNvPr>
          <p:cNvCxnSpPr>
            <a:stCxn id="177" idx="3"/>
            <a:endCxn id="230" idx="1"/>
          </p:cNvCxnSpPr>
          <p:nvPr/>
        </p:nvCxnSpPr>
        <p:spPr>
          <a:xfrm>
            <a:off x="4543428" y="2668826"/>
            <a:ext cx="390522" cy="1264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A502BC7-1D63-4AEC-BBD3-67899B9391FA}"/>
              </a:ext>
            </a:extLst>
          </p:cNvPr>
          <p:cNvCxnSpPr>
            <a:stCxn id="176" idx="3"/>
            <a:endCxn id="229" idx="1"/>
          </p:cNvCxnSpPr>
          <p:nvPr/>
        </p:nvCxnSpPr>
        <p:spPr>
          <a:xfrm>
            <a:off x="4700586" y="3327565"/>
            <a:ext cx="209557" cy="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0E26556-0A2B-466C-B3C6-46A06BE73395}"/>
              </a:ext>
            </a:extLst>
          </p:cNvPr>
          <p:cNvCxnSpPr>
            <a:endCxn id="228" idx="1"/>
          </p:cNvCxnSpPr>
          <p:nvPr/>
        </p:nvCxnSpPr>
        <p:spPr>
          <a:xfrm>
            <a:off x="4738689" y="2811784"/>
            <a:ext cx="1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92D29C4-93DA-4D03-8928-C598C89C76F0}"/>
              </a:ext>
            </a:extLst>
          </p:cNvPr>
          <p:cNvSpPr/>
          <p:nvPr/>
        </p:nvSpPr>
        <p:spPr>
          <a:xfrm>
            <a:off x="4948235" y="4368037"/>
            <a:ext cx="946164" cy="302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30AE8FD-D8BF-4892-BF50-545640E20E0B}"/>
              </a:ext>
            </a:extLst>
          </p:cNvPr>
          <p:cNvSpPr/>
          <p:nvPr/>
        </p:nvSpPr>
        <p:spPr>
          <a:xfrm>
            <a:off x="4949832" y="4810592"/>
            <a:ext cx="914400" cy="31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68D0231-72EF-469D-81CA-55CDC0FDC6AC}"/>
              </a:ext>
            </a:extLst>
          </p:cNvPr>
          <p:cNvSpPr/>
          <p:nvPr/>
        </p:nvSpPr>
        <p:spPr>
          <a:xfrm>
            <a:off x="4965714" y="5335880"/>
            <a:ext cx="914400" cy="284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6293E2A4-BC3E-4800-9D50-44741CC618DA}"/>
              </a:ext>
            </a:extLst>
          </p:cNvPr>
          <p:cNvCxnSpPr>
            <a:cxnSpLocks/>
            <a:stCxn id="174" idx="3"/>
            <a:endCxn id="242" idx="3"/>
          </p:cNvCxnSpPr>
          <p:nvPr/>
        </p:nvCxnSpPr>
        <p:spPr>
          <a:xfrm>
            <a:off x="4557713" y="1927860"/>
            <a:ext cx="1322401" cy="3550341"/>
          </a:xfrm>
          <a:prstGeom prst="bentConnector3">
            <a:avLst>
              <a:gd name="adj1" fmla="val 117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329055E-1ED0-4702-8AD2-3EBA520ECD84}"/>
              </a:ext>
            </a:extLst>
          </p:cNvPr>
          <p:cNvCxnSpPr>
            <a:endCxn id="238" idx="3"/>
          </p:cNvCxnSpPr>
          <p:nvPr/>
        </p:nvCxnSpPr>
        <p:spPr>
          <a:xfrm flipH="1">
            <a:off x="5894399" y="4503085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1ACA016-95CD-4AB6-BDA6-D3AA80A6721B}"/>
              </a:ext>
            </a:extLst>
          </p:cNvPr>
          <p:cNvCxnSpPr>
            <a:endCxn id="241" idx="3"/>
          </p:cNvCxnSpPr>
          <p:nvPr/>
        </p:nvCxnSpPr>
        <p:spPr>
          <a:xfrm flipH="1">
            <a:off x="5864232" y="4949049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6457949" y="1983025"/>
            <a:ext cx="140174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7F30E9C-C30B-4E9E-B256-7625A118C78C}"/>
              </a:ext>
            </a:extLst>
          </p:cNvPr>
          <p:cNvSpPr/>
          <p:nvPr/>
        </p:nvSpPr>
        <p:spPr>
          <a:xfrm>
            <a:off x="8309794" y="4458156"/>
            <a:ext cx="10763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55262DA-7F90-42F3-AFF8-7629D4A32B1C}"/>
              </a:ext>
            </a:extLst>
          </p:cNvPr>
          <p:cNvSpPr/>
          <p:nvPr/>
        </p:nvSpPr>
        <p:spPr>
          <a:xfrm>
            <a:off x="8324081" y="5545716"/>
            <a:ext cx="107632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Unemployment Overrides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21BE9B9-0067-463E-B60B-938BA87E77DC}"/>
              </a:ext>
            </a:extLst>
          </p:cNvPr>
          <p:cNvSpPr/>
          <p:nvPr/>
        </p:nvSpPr>
        <p:spPr>
          <a:xfrm>
            <a:off x="8314554" y="5022979"/>
            <a:ext cx="107632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4CDEDC1-BBB4-4D0B-AA9B-22501AD784A8}"/>
              </a:ext>
            </a:extLst>
          </p:cNvPr>
          <p:cNvSpPr/>
          <p:nvPr/>
        </p:nvSpPr>
        <p:spPr>
          <a:xfrm>
            <a:off x="8338366" y="6133505"/>
            <a:ext cx="1076330" cy="504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Custom nexus Data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6333134" y="2576988"/>
            <a:ext cx="1554917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E89C34A-DC2A-46F5-A89A-F0B25EA1731E}"/>
              </a:ext>
            </a:extLst>
          </p:cNvPr>
          <p:cNvSpPr/>
          <p:nvPr/>
        </p:nvSpPr>
        <p:spPr>
          <a:xfrm>
            <a:off x="8293516" y="2787015"/>
            <a:ext cx="1076327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Disposable Override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90A42ED-7746-4957-97C0-81DCEF83846C}"/>
              </a:ext>
            </a:extLst>
          </p:cNvPr>
          <p:cNvSpPr/>
          <p:nvPr/>
        </p:nvSpPr>
        <p:spPr>
          <a:xfrm>
            <a:off x="8309794" y="3324973"/>
            <a:ext cx="1076330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Payment Override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8C6032A-2765-4AB8-BEC8-75E151EFE967}"/>
              </a:ext>
            </a:extLst>
          </p:cNvPr>
          <p:cNvSpPr/>
          <p:nvPr/>
        </p:nvSpPr>
        <p:spPr>
          <a:xfrm>
            <a:off x="8309794" y="3908662"/>
            <a:ext cx="1104902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Group Override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6351560" y="3257273"/>
            <a:ext cx="1601778" cy="564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6361109" y="3940499"/>
            <a:ext cx="1657343" cy="671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BA113FE3-7846-49C0-8330-6949A725B30D}"/>
              </a:ext>
            </a:extLst>
          </p:cNvPr>
          <p:cNvCxnSpPr>
            <a:stCxn id="289" idx="3"/>
            <a:endCxn id="292" idx="1"/>
          </p:cNvCxnSpPr>
          <p:nvPr/>
        </p:nvCxnSpPr>
        <p:spPr>
          <a:xfrm>
            <a:off x="7888051" y="2814682"/>
            <a:ext cx="421743" cy="1293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5D168F68-FA05-4D48-A4AA-9374B3575251}"/>
              </a:ext>
            </a:extLst>
          </p:cNvPr>
          <p:cNvCxnSpPr>
            <a:endCxn id="291" idx="1"/>
          </p:cNvCxnSpPr>
          <p:nvPr/>
        </p:nvCxnSpPr>
        <p:spPr>
          <a:xfrm>
            <a:off x="8115281" y="3523048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B66A4E7-775E-4085-9952-2843F4090145}"/>
              </a:ext>
            </a:extLst>
          </p:cNvPr>
          <p:cNvCxnSpPr>
            <a:endCxn id="290" idx="1"/>
          </p:cNvCxnSpPr>
          <p:nvPr/>
        </p:nvCxnSpPr>
        <p:spPr>
          <a:xfrm flipV="1">
            <a:off x="8115281" y="2980181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D51B21B1-FAB1-4722-B6DC-690B3A936FA0}"/>
              </a:ext>
            </a:extLst>
          </p:cNvPr>
          <p:cNvCxnSpPr>
            <a:stCxn id="282" idx="3"/>
            <a:endCxn id="288" idx="3"/>
          </p:cNvCxnSpPr>
          <p:nvPr/>
        </p:nvCxnSpPr>
        <p:spPr>
          <a:xfrm>
            <a:off x="7859696" y="2201860"/>
            <a:ext cx="1555000" cy="4183652"/>
          </a:xfrm>
          <a:prstGeom prst="bentConnector3">
            <a:avLst>
              <a:gd name="adj1" fmla="val 114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27DA01E-9BDB-4503-8843-41F2A48D3240}"/>
              </a:ext>
            </a:extLst>
          </p:cNvPr>
          <p:cNvCxnSpPr>
            <a:endCxn id="283" idx="3"/>
          </p:cNvCxnSpPr>
          <p:nvPr/>
        </p:nvCxnSpPr>
        <p:spPr>
          <a:xfrm flipH="1">
            <a:off x="9386121" y="4644047"/>
            <a:ext cx="253179" cy="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BC91712-8EE8-498D-A26C-B9D4B7547406}"/>
              </a:ext>
            </a:extLst>
          </p:cNvPr>
          <p:cNvCxnSpPr>
            <a:endCxn id="287" idx="3"/>
          </p:cNvCxnSpPr>
          <p:nvPr/>
        </p:nvCxnSpPr>
        <p:spPr>
          <a:xfrm flipH="1">
            <a:off x="9390883" y="5182087"/>
            <a:ext cx="248417" cy="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A50B8EC6-69B9-462D-977D-11DBB2F7F438}"/>
              </a:ext>
            </a:extLst>
          </p:cNvPr>
          <p:cNvCxnSpPr>
            <a:endCxn id="286" idx="3"/>
          </p:cNvCxnSpPr>
          <p:nvPr/>
        </p:nvCxnSpPr>
        <p:spPr>
          <a:xfrm flipH="1">
            <a:off x="9400409" y="5781676"/>
            <a:ext cx="238891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015095BC-B09E-4582-9B30-A21BC0609FC8}"/>
              </a:ext>
            </a:extLst>
          </p:cNvPr>
          <p:cNvCxnSpPr>
            <a:stCxn id="4" idx="2"/>
            <a:endCxn id="282" idx="0"/>
          </p:cNvCxnSpPr>
          <p:nvPr/>
        </p:nvCxnSpPr>
        <p:spPr>
          <a:xfrm rot="16200000" flipH="1">
            <a:off x="6326698" y="1150900"/>
            <a:ext cx="556182" cy="1108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516E079-D223-463B-8019-01514416A40C}"/>
              </a:ext>
            </a:extLst>
          </p:cNvPr>
          <p:cNvSpPr/>
          <p:nvPr/>
        </p:nvSpPr>
        <p:spPr>
          <a:xfrm>
            <a:off x="1214426" y="6017477"/>
            <a:ext cx="1052523" cy="32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Logins and Permissions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6ED7BB0C-77E7-4EC5-9F53-A6BC84A4BE0D}"/>
              </a:ext>
            </a:extLst>
          </p:cNvPr>
          <p:cNvCxnSpPr>
            <a:cxnSpLocks/>
          </p:cNvCxnSpPr>
          <p:nvPr/>
        </p:nvCxnSpPr>
        <p:spPr>
          <a:xfrm>
            <a:off x="1742334" y="1913919"/>
            <a:ext cx="628650" cy="4252729"/>
          </a:xfrm>
          <a:prstGeom prst="bentConnector3">
            <a:avLst>
              <a:gd name="adj1" fmla="val 157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A14CD-7BC7-45F6-A3D8-4FD5955D4A2C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2266949" y="5599676"/>
            <a:ext cx="390524" cy="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635CE09F-CC5B-4160-9CED-92E69EA1B194}"/>
              </a:ext>
            </a:extLst>
          </p:cNvPr>
          <p:cNvCxnSpPr>
            <a:endCxn id="64" idx="3"/>
          </p:cNvCxnSpPr>
          <p:nvPr/>
        </p:nvCxnSpPr>
        <p:spPr>
          <a:xfrm flipH="1">
            <a:off x="2343149" y="3324973"/>
            <a:ext cx="400051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DCCB33AD-3AF8-4246-ABDC-36F8491BABBC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2343145" y="3695711"/>
            <a:ext cx="380222" cy="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2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2" y="856298"/>
            <a:ext cx="2328861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7448549" y="856297"/>
            <a:ext cx="2962275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1750213" y="417674"/>
            <a:ext cx="3976700" cy="438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2571751" y="1647825"/>
            <a:ext cx="154304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647825"/>
            <a:ext cx="1471618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2571751" y="2589025"/>
            <a:ext cx="1543048" cy="5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2571751" y="3394350"/>
            <a:ext cx="1543048" cy="50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4114799" y="2862012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2571751" y="4186620"/>
            <a:ext cx="1543048" cy="394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2571748" y="4867275"/>
            <a:ext cx="1543047" cy="495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2571748" y="5648819"/>
            <a:ext cx="1543047" cy="475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40982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5782" y="2968514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4359" y="4311362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85782" y="3647427"/>
            <a:ext cx="1471618" cy="410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614359" y="5492354"/>
            <a:ext cx="1443039" cy="448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614358" y="5003194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14358" y="6124574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D6E0AB-3D42-4B16-8379-9B359439B8CA}"/>
              </a:ext>
            </a:extLst>
          </p:cNvPr>
          <p:cNvSpPr/>
          <p:nvPr/>
        </p:nvSpPr>
        <p:spPr>
          <a:xfrm>
            <a:off x="10144132" y="1849757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1A055D-3C08-4384-AC9C-F7398F1DFD54}"/>
              </a:ext>
            </a:extLst>
          </p:cNvPr>
          <p:cNvSpPr/>
          <p:nvPr/>
        </p:nvSpPr>
        <p:spPr>
          <a:xfrm>
            <a:off x="6038849" y="1906907"/>
            <a:ext cx="1409700" cy="4967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A4DEC7-A56F-4FC8-8B65-24C94C5498D6}"/>
              </a:ext>
            </a:extLst>
          </p:cNvPr>
          <p:cNvSpPr/>
          <p:nvPr/>
        </p:nvSpPr>
        <p:spPr>
          <a:xfrm>
            <a:off x="8201031" y="1849756"/>
            <a:ext cx="1266827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BCA920-A39A-477D-B8D8-3A440E0C19F6}"/>
              </a:ext>
            </a:extLst>
          </p:cNvPr>
          <p:cNvSpPr/>
          <p:nvPr/>
        </p:nvSpPr>
        <p:spPr>
          <a:xfrm>
            <a:off x="6088073" y="2682656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8DA4DB-B5E7-415E-8C92-CEEE3A77A99D}"/>
              </a:ext>
            </a:extLst>
          </p:cNvPr>
          <p:cNvSpPr/>
          <p:nvPr/>
        </p:nvSpPr>
        <p:spPr>
          <a:xfrm>
            <a:off x="6088073" y="3390189"/>
            <a:ext cx="1362857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F29D1E-FC83-4BC3-A671-4064DC897B26}"/>
              </a:ext>
            </a:extLst>
          </p:cNvPr>
          <p:cNvSpPr/>
          <p:nvPr/>
        </p:nvSpPr>
        <p:spPr>
          <a:xfrm>
            <a:off x="6090455" y="405097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EFB98C-E850-4AEF-B2A6-7B69BA63C7EA}"/>
              </a:ext>
            </a:extLst>
          </p:cNvPr>
          <p:cNvSpPr/>
          <p:nvPr/>
        </p:nvSpPr>
        <p:spPr>
          <a:xfrm>
            <a:off x="6122183" y="4679459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231A66-0284-407F-90ED-85311EDAB0DC}"/>
              </a:ext>
            </a:extLst>
          </p:cNvPr>
          <p:cNvSpPr/>
          <p:nvPr/>
        </p:nvSpPr>
        <p:spPr>
          <a:xfrm>
            <a:off x="6122183" y="5389148"/>
            <a:ext cx="1328747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0321D1-0708-4A18-8CCB-204AF1538E5D}"/>
              </a:ext>
            </a:extLst>
          </p:cNvPr>
          <p:cNvSpPr/>
          <p:nvPr/>
        </p:nvSpPr>
        <p:spPr>
          <a:xfrm>
            <a:off x="8201030" y="2682656"/>
            <a:ext cx="1266827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9ED260-BC0B-4B57-B469-CEF3DFF8DED5}"/>
              </a:ext>
            </a:extLst>
          </p:cNvPr>
          <p:cNvSpPr/>
          <p:nvPr/>
        </p:nvSpPr>
        <p:spPr>
          <a:xfrm>
            <a:off x="8201029" y="3390189"/>
            <a:ext cx="1266827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C4745C-E1B3-4044-AC8F-6D010A5E350A}"/>
              </a:ext>
            </a:extLst>
          </p:cNvPr>
          <p:cNvSpPr/>
          <p:nvPr/>
        </p:nvSpPr>
        <p:spPr>
          <a:xfrm>
            <a:off x="8201031" y="4010983"/>
            <a:ext cx="1285883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50654FB-5971-4DE0-ABCA-515DEEC6EA17}"/>
              </a:ext>
            </a:extLst>
          </p:cNvPr>
          <p:cNvSpPr/>
          <p:nvPr/>
        </p:nvSpPr>
        <p:spPr>
          <a:xfrm>
            <a:off x="10144131" y="2682656"/>
            <a:ext cx="1266827" cy="400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DDB96B-61EE-40F7-A537-912D7B3EC463}"/>
              </a:ext>
            </a:extLst>
          </p:cNvPr>
          <p:cNvSpPr/>
          <p:nvPr/>
        </p:nvSpPr>
        <p:spPr>
          <a:xfrm>
            <a:off x="10144130" y="3390189"/>
            <a:ext cx="1266827" cy="433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9251C05-C525-4E77-8484-478B50AB77EC}"/>
              </a:ext>
            </a:extLst>
          </p:cNvPr>
          <p:cNvSpPr/>
          <p:nvPr/>
        </p:nvSpPr>
        <p:spPr>
          <a:xfrm>
            <a:off x="10144131" y="4010982"/>
            <a:ext cx="1266825" cy="413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4046D5-F829-45D2-8470-784A96BD9804}"/>
              </a:ext>
            </a:extLst>
          </p:cNvPr>
          <p:cNvCxnSpPr>
            <a:cxnSpLocks/>
            <a:stCxn id="8" idx="6"/>
            <a:endCxn id="3" idx="0"/>
          </p:cNvCxnSpPr>
          <p:nvPr/>
        </p:nvCxnSpPr>
        <p:spPr>
          <a:xfrm>
            <a:off x="6457950" y="319088"/>
            <a:ext cx="2471737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" idx="3"/>
            <a:endCxn id="40" idx="0"/>
          </p:cNvCxnSpPr>
          <p:nvPr/>
        </p:nvCxnSpPr>
        <p:spPr>
          <a:xfrm>
            <a:off x="2914643" y="1136333"/>
            <a:ext cx="428632" cy="5114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0" idx="3"/>
          </p:cNvCxnSpPr>
          <p:nvPr/>
        </p:nvCxnSpPr>
        <p:spPr>
          <a:xfrm>
            <a:off x="4114799" y="1927860"/>
            <a:ext cx="742951" cy="4013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5" idx="3"/>
          </p:cNvCxnSpPr>
          <p:nvPr/>
        </p:nvCxnSpPr>
        <p:spPr>
          <a:xfrm flipH="1">
            <a:off x="4114795" y="5886696"/>
            <a:ext cx="742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4" idx="1"/>
          </p:cNvCxnSpPr>
          <p:nvPr/>
        </p:nvCxnSpPr>
        <p:spPr>
          <a:xfrm flipH="1">
            <a:off x="4114795" y="5115211"/>
            <a:ext cx="742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7" idx="3"/>
          </p:cNvCxnSpPr>
          <p:nvPr/>
        </p:nvCxnSpPr>
        <p:spPr>
          <a:xfrm flipH="1">
            <a:off x="4114799" y="4384067"/>
            <a:ext cx="7429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5" idx="3"/>
          </p:cNvCxnSpPr>
          <p:nvPr/>
        </p:nvCxnSpPr>
        <p:spPr>
          <a:xfrm flipH="1">
            <a:off x="4114799" y="3647426"/>
            <a:ext cx="7429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41" idx="0"/>
          </p:cNvCxnSpPr>
          <p:nvPr/>
        </p:nvCxnSpPr>
        <p:spPr>
          <a:xfrm>
            <a:off x="1321591" y="1416367"/>
            <a:ext cx="0" cy="231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927860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266699" y="6310312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38" idx="1"/>
          </p:cNvCxnSpPr>
          <p:nvPr/>
        </p:nvCxnSpPr>
        <p:spPr>
          <a:xfrm>
            <a:off x="266699" y="5716703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9" idx="1"/>
          </p:cNvCxnSpPr>
          <p:nvPr/>
        </p:nvCxnSpPr>
        <p:spPr>
          <a:xfrm>
            <a:off x="266699" y="5183170"/>
            <a:ext cx="3476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6699" y="4549766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16" idx="1"/>
          </p:cNvCxnSpPr>
          <p:nvPr/>
        </p:nvCxnSpPr>
        <p:spPr>
          <a:xfrm>
            <a:off x="266699" y="3852692"/>
            <a:ext cx="319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66699" y="3198582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58427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3" idx="1"/>
            <a:endCxn id="90" idx="0"/>
          </p:cNvCxnSpPr>
          <p:nvPr/>
        </p:nvCxnSpPr>
        <p:spPr>
          <a:xfrm rot="10800000" flipV="1">
            <a:off x="6743699" y="1136331"/>
            <a:ext cx="704850" cy="770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3" idx="3"/>
            <a:endCxn id="89" idx="0"/>
          </p:cNvCxnSpPr>
          <p:nvPr/>
        </p:nvCxnSpPr>
        <p:spPr>
          <a:xfrm>
            <a:off x="10410824" y="1136332"/>
            <a:ext cx="366722" cy="713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3" idx="2"/>
          </p:cNvCxnSpPr>
          <p:nvPr/>
        </p:nvCxnSpPr>
        <p:spPr>
          <a:xfrm>
            <a:off x="8929687" y="1416366"/>
            <a:ext cx="0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10800000" flipV="1">
            <a:off x="5657850" y="2095068"/>
            <a:ext cx="380999" cy="3493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01" idx="1"/>
          </p:cNvCxnSpPr>
          <p:nvPr/>
        </p:nvCxnSpPr>
        <p:spPr>
          <a:xfrm>
            <a:off x="5657850" y="5607984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00" idx="1"/>
          </p:cNvCxnSpPr>
          <p:nvPr/>
        </p:nvCxnSpPr>
        <p:spPr>
          <a:xfrm>
            <a:off x="5657850" y="4885998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99" idx="1"/>
          </p:cNvCxnSpPr>
          <p:nvPr/>
        </p:nvCxnSpPr>
        <p:spPr>
          <a:xfrm>
            <a:off x="5657850" y="4217522"/>
            <a:ext cx="43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98" idx="1"/>
          </p:cNvCxnSpPr>
          <p:nvPr/>
        </p:nvCxnSpPr>
        <p:spPr>
          <a:xfrm>
            <a:off x="5657850" y="3541458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96" idx="1"/>
          </p:cNvCxnSpPr>
          <p:nvPr/>
        </p:nvCxnSpPr>
        <p:spPr>
          <a:xfrm>
            <a:off x="5657850" y="2862011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1" idx="1"/>
          </p:cNvCxnSpPr>
          <p:nvPr/>
        </p:nvCxnSpPr>
        <p:spPr>
          <a:xfrm rot="10800000" flipV="1">
            <a:off x="7693819" y="2129790"/>
            <a:ext cx="507213" cy="2087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11" idx="1"/>
          </p:cNvCxnSpPr>
          <p:nvPr/>
        </p:nvCxnSpPr>
        <p:spPr>
          <a:xfrm>
            <a:off x="7693818" y="4217522"/>
            <a:ext cx="507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10" idx="1"/>
          </p:cNvCxnSpPr>
          <p:nvPr/>
        </p:nvCxnSpPr>
        <p:spPr>
          <a:xfrm>
            <a:off x="7693818" y="3606812"/>
            <a:ext cx="5072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109" idx="1"/>
          </p:cNvCxnSpPr>
          <p:nvPr/>
        </p:nvCxnSpPr>
        <p:spPr>
          <a:xfrm>
            <a:off x="7693818" y="2882872"/>
            <a:ext cx="5072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89" idx="1"/>
          </p:cNvCxnSpPr>
          <p:nvPr/>
        </p:nvCxnSpPr>
        <p:spPr>
          <a:xfrm rot="10800000" flipV="1">
            <a:off x="9734550" y="2129792"/>
            <a:ext cx="409582" cy="2087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121" idx="1"/>
          </p:cNvCxnSpPr>
          <p:nvPr/>
        </p:nvCxnSpPr>
        <p:spPr>
          <a:xfrm flipV="1">
            <a:off x="9734550" y="4217521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120" idx="1"/>
          </p:cNvCxnSpPr>
          <p:nvPr/>
        </p:nvCxnSpPr>
        <p:spPr>
          <a:xfrm>
            <a:off x="9734550" y="3606812"/>
            <a:ext cx="409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118" idx="1"/>
          </p:cNvCxnSpPr>
          <p:nvPr/>
        </p:nvCxnSpPr>
        <p:spPr>
          <a:xfrm>
            <a:off x="9734550" y="2882872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637005" y="780677"/>
            <a:ext cx="1891893" cy="5600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Config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3724276" y="682746"/>
            <a:ext cx="2139955" cy="677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9820281" y="809148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</p:cNvCxnSpPr>
          <p:nvPr/>
        </p:nvCxnSpPr>
        <p:spPr>
          <a:xfrm>
            <a:off x="6457950" y="371477"/>
            <a:ext cx="4152903" cy="437671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328084" y="1478225"/>
            <a:ext cx="2180050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358702" y="2205153"/>
            <a:ext cx="2103884" cy="524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7F393E-E0C5-479F-9B9E-C753DCFB71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524" y="926263"/>
            <a:ext cx="278303" cy="1406811"/>
          </a:xfrm>
          <a:prstGeom prst="bentConnector3">
            <a:avLst>
              <a:gd name="adj1" fmla="val 182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28084" y="1758259"/>
            <a:ext cx="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2796364" y="2846971"/>
            <a:ext cx="1331150" cy="40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2806995" y="3402036"/>
            <a:ext cx="1327771" cy="3509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2796363" y="3845168"/>
            <a:ext cx="1448271" cy="5944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2806995" y="4655946"/>
            <a:ext cx="1344352" cy="466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2786063" y="5315096"/>
            <a:ext cx="1375388" cy="475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364043" y="2846970"/>
            <a:ext cx="2240933" cy="434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Custom Backup/Restore-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367311" y="3384620"/>
            <a:ext cx="2237665" cy="422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Custom </a:t>
            </a:r>
            <a:r>
              <a:rPr lang="en-US" sz="1200" b="1" u="sng" dirty="0">
                <a:solidFill>
                  <a:srgbClr val="FF0000"/>
                </a:solidFill>
              </a:rPr>
              <a:t>Back</a:t>
            </a:r>
            <a:r>
              <a:rPr lang="en-US" sz="1200" b="1" dirty="0">
                <a:solidFill>
                  <a:srgbClr val="FF0000"/>
                </a:solidFill>
              </a:rPr>
              <a:t>up/Restore status-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354862" y="4610567"/>
            <a:ext cx="2190922" cy="5884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358702" y="3912519"/>
            <a:ext cx="2246274" cy="575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328084" y="5823625"/>
            <a:ext cx="2264204" cy="475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340418" y="5314980"/>
            <a:ext cx="2282842" cy="4348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309444" y="6423674"/>
            <a:ext cx="2313815" cy="43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329055E-1ED0-4702-8AD2-3EBA520ECD84}"/>
              </a:ext>
            </a:extLst>
          </p:cNvPr>
          <p:cNvCxnSpPr>
            <a:cxnSpLocks/>
          </p:cNvCxnSpPr>
          <p:nvPr/>
        </p:nvCxnSpPr>
        <p:spPr>
          <a:xfrm flipH="1">
            <a:off x="5894399" y="4503085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1ACA016-95CD-4AB6-BDA6-D3AA80A6721B}"/>
              </a:ext>
            </a:extLst>
          </p:cNvPr>
          <p:cNvCxnSpPr>
            <a:cxnSpLocks/>
          </p:cNvCxnSpPr>
          <p:nvPr/>
        </p:nvCxnSpPr>
        <p:spPr>
          <a:xfrm flipH="1">
            <a:off x="5864232" y="4949049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516E079-D223-463B-8019-01514416A40C}"/>
              </a:ext>
            </a:extLst>
          </p:cNvPr>
          <p:cNvSpPr/>
          <p:nvPr/>
        </p:nvSpPr>
        <p:spPr>
          <a:xfrm>
            <a:off x="2736211" y="6091471"/>
            <a:ext cx="1448271" cy="4099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Logins and Permissions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6ED7BB0C-77E7-4EC5-9F53-A6BC84A4BE0D}"/>
              </a:ext>
            </a:extLst>
          </p:cNvPr>
          <p:cNvCxnSpPr>
            <a:cxnSpLocks/>
            <a:stCxn id="40" idx="3"/>
            <a:endCxn id="322" idx="3"/>
          </p:cNvCxnSpPr>
          <p:nvPr/>
        </p:nvCxnSpPr>
        <p:spPr>
          <a:xfrm>
            <a:off x="2508134" y="1758260"/>
            <a:ext cx="1676348" cy="4538164"/>
          </a:xfrm>
          <a:prstGeom prst="bentConnector3">
            <a:avLst>
              <a:gd name="adj1" fmla="val 113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E5BC039-BF61-456B-B83F-AF88ED071395}"/>
              </a:ext>
            </a:extLst>
          </p:cNvPr>
          <p:cNvSpPr/>
          <p:nvPr/>
        </p:nvSpPr>
        <p:spPr>
          <a:xfrm>
            <a:off x="5257797" y="1605792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8A7C69-D1D2-4B88-8565-E643A8D95511}"/>
              </a:ext>
            </a:extLst>
          </p:cNvPr>
          <p:cNvSpPr/>
          <p:nvPr/>
        </p:nvSpPr>
        <p:spPr>
          <a:xfrm>
            <a:off x="5257797" y="3077668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114CB0-1655-4577-8C3F-9CF3E9D9EAA2}"/>
              </a:ext>
            </a:extLst>
          </p:cNvPr>
          <p:cNvSpPr/>
          <p:nvPr/>
        </p:nvSpPr>
        <p:spPr>
          <a:xfrm>
            <a:off x="5243512" y="2378661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B770697-64A1-4718-A4A5-0213F20FA448}"/>
              </a:ext>
            </a:extLst>
          </p:cNvPr>
          <p:cNvSpPr/>
          <p:nvPr/>
        </p:nvSpPr>
        <p:spPr>
          <a:xfrm>
            <a:off x="5210164" y="3710889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Regulatory Bulletin level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E02E99-6E81-4341-AB96-E6A933F4D2E3}"/>
              </a:ext>
            </a:extLst>
          </p:cNvPr>
          <p:cNvSpPr/>
          <p:nvPr/>
        </p:nvSpPr>
        <p:spPr>
          <a:xfrm>
            <a:off x="5230461" y="4227959"/>
            <a:ext cx="1314459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Tax Locator Level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C4AA4B7-3470-4578-AD8A-2C8B06F187B4}"/>
              </a:ext>
            </a:extLst>
          </p:cNvPr>
          <p:cNvSpPr/>
          <p:nvPr/>
        </p:nvSpPr>
        <p:spPr>
          <a:xfrm>
            <a:off x="5178436" y="4602014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Level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6BBD44-A419-450C-8AC2-FD86F19481B6}"/>
              </a:ext>
            </a:extLst>
          </p:cNvPr>
          <p:cNvSpPr/>
          <p:nvPr/>
        </p:nvSpPr>
        <p:spPr>
          <a:xfrm>
            <a:off x="5210164" y="5037241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Manual update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718784-1C5E-4DFE-AE21-2F4362968563}"/>
              </a:ext>
            </a:extLst>
          </p:cNvPr>
          <p:cNvSpPr/>
          <p:nvPr/>
        </p:nvSpPr>
        <p:spPr>
          <a:xfrm>
            <a:off x="5176836" y="5653800"/>
            <a:ext cx="1409700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Manual</a:t>
            </a:r>
            <a:r>
              <a:rPr lang="en-US" sz="900" dirty="0"/>
              <a:t> </a:t>
            </a:r>
            <a:r>
              <a:rPr lang="en-US" sz="1200" b="1" dirty="0"/>
              <a:t>Update</a:t>
            </a:r>
            <a:br>
              <a:rPr lang="en-US" sz="1200" b="1" dirty="0"/>
            </a:br>
            <a:r>
              <a:rPr lang="en-US" sz="1200" b="1" dirty="0"/>
              <a:t>Status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EBE00A7-8611-4F7F-9C55-EB1D80E8C96E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748217" y="5243780"/>
            <a:ext cx="461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09AB62-EEDE-4FF8-B34B-F68155441BF6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4757439" y="3890244"/>
            <a:ext cx="452725" cy="1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E97876C-ACEE-4888-949E-E4B59E4002AC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768513" y="4379228"/>
            <a:ext cx="46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7129CB-70DA-4E72-8A76-0ECC0845AECF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4716489" y="4768559"/>
            <a:ext cx="461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F3CCEE-92E0-4B14-8518-E7E121BD4863}"/>
              </a:ext>
            </a:extLst>
          </p:cNvPr>
          <p:cNvSpPr/>
          <p:nvPr/>
        </p:nvSpPr>
        <p:spPr>
          <a:xfrm>
            <a:off x="6925477" y="2559428"/>
            <a:ext cx="914400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Quick</a:t>
            </a:r>
            <a:r>
              <a:rPr lang="en-US" sz="900" dirty="0"/>
              <a:t> </a:t>
            </a:r>
            <a:r>
              <a:rPr lang="en-US" sz="1200" b="1" dirty="0"/>
              <a:t>Formulas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C6DBE4-2013-49C6-BAEF-C9492AECAE31}"/>
              </a:ext>
            </a:extLst>
          </p:cNvPr>
          <p:cNvSpPr/>
          <p:nvPr/>
        </p:nvSpPr>
        <p:spPr>
          <a:xfrm>
            <a:off x="6877054" y="3102182"/>
            <a:ext cx="914400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Tax</a:t>
            </a:r>
            <a:r>
              <a:rPr lang="en-US" sz="900" dirty="0"/>
              <a:t> </a:t>
            </a:r>
            <a:r>
              <a:rPr lang="en-US" sz="1200" b="1" dirty="0"/>
              <a:t>Details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6D2659-2C8A-45AA-BDDA-5FF7DB0D79F2}"/>
              </a:ext>
            </a:extLst>
          </p:cNvPr>
          <p:cNvSpPr/>
          <p:nvPr/>
        </p:nvSpPr>
        <p:spPr>
          <a:xfrm>
            <a:off x="6900861" y="3685003"/>
            <a:ext cx="914400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  Data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493162A-CC8C-4A1C-A8C2-32A3FDEC97E1}"/>
              </a:ext>
            </a:extLst>
          </p:cNvPr>
          <p:cNvCxnSpPr>
            <a:stCxn id="90" idx="3"/>
            <a:endCxn id="108" idx="1"/>
          </p:cNvCxnSpPr>
          <p:nvPr/>
        </p:nvCxnSpPr>
        <p:spPr>
          <a:xfrm>
            <a:off x="6510339" y="2626793"/>
            <a:ext cx="390522" cy="1264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36AF72-2E11-4FCE-8DB8-08E22552389D}"/>
              </a:ext>
            </a:extLst>
          </p:cNvPr>
          <p:cNvCxnSpPr>
            <a:stCxn id="89" idx="3"/>
            <a:endCxn id="106" idx="1"/>
          </p:cNvCxnSpPr>
          <p:nvPr/>
        </p:nvCxnSpPr>
        <p:spPr>
          <a:xfrm>
            <a:off x="6667497" y="3285532"/>
            <a:ext cx="209557" cy="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264FCF-A422-4CEA-82F4-E384DA95C5C5}"/>
              </a:ext>
            </a:extLst>
          </p:cNvPr>
          <p:cNvCxnSpPr>
            <a:endCxn id="105" idx="1"/>
          </p:cNvCxnSpPr>
          <p:nvPr/>
        </p:nvCxnSpPr>
        <p:spPr>
          <a:xfrm>
            <a:off x="6768314" y="2759644"/>
            <a:ext cx="1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3EEA02-9DFB-4596-9264-BFA74E5F875E}"/>
              </a:ext>
            </a:extLst>
          </p:cNvPr>
          <p:cNvSpPr/>
          <p:nvPr/>
        </p:nvSpPr>
        <p:spPr>
          <a:xfrm>
            <a:off x="6915146" y="4326004"/>
            <a:ext cx="946164" cy="302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8AB1DA-9772-425A-8B41-F82639C37434}"/>
              </a:ext>
            </a:extLst>
          </p:cNvPr>
          <p:cNvSpPr/>
          <p:nvPr/>
        </p:nvSpPr>
        <p:spPr>
          <a:xfrm>
            <a:off x="6916743" y="4768559"/>
            <a:ext cx="914400" cy="310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8C40E1-53F1-4455-97B8-1E793C7D2C3E}"/>
              </a:ext>
            </a:extLst>
          </p:cNvPr>
          <p:cNvSpPr/>
          <p:nvPr/>
        </p:nvSpPr>
        <p:spPr>
          <a:xfrm>
            <a:off x="7013567" y="5353434"/>
            <a:ext cx="946164" cy="437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1F0907-1692-4F54-9872-6C8AA54352E4}"/>
              </a:ext>
            </a:extLst>
          </p:cNvPr>
          <p:cNvCxnSpPr>
            <a:cxnSpLocks/>
            <a:stCxn id="88" idx="3"/>
            <a:endCxn id="117" idx="3"/>
          </p:cNvCxnSpPr>
          <p:nvPr/>
        </p:nvCxnSpPr>
        <p:spPr>
          <a:xfrm>
            <a:off x="6524624" y="1885827"/>
            <a:ext cx="1435107" cy="3686443"/>
          </a:xfrm>
          <a:prstGeom prst="bentConnector3">
            <a:avLst>
              <a:gd name="adj1" fmla="val 115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B67E628-7EA3-4FB4-997C-6A4AF3835116}"/>
              </a:ext>
            </a:extLst>
          </p:cNvPr>
          <p:cNvCxnSpPr>
            <a:endCxn id="112" idx="3"/>
          </p:cNvCxnSpPr>
          <p:nvPr/>
        </p:nvCxnSpPr>
        <p:spPr>
          <a:xfrm flipH="1">
            <a:off x="7861310" y="4461052"/>
            <a:ext cx="215886" cy="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B32BD9C-0189-4DC1-B2A2-7F600455D1AE}"/>
              </a:ext>
            </a:extLst>
          </p:cNvPr>
          <p:cNvCxnSpPr>
            <a:endCxn id="114" idx="3"/>
          </p:cNvCxnSpPr>
          <p:nvPr/>
        </p:nvCxnSpPr>
        <p:spPr>
          <a:xfrm flipH="1">
            <a:off x="7831143" y="4907016"/>
            <a:ext cx="23176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2799961-CBC6-45BB-A6F7-B7915B5133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76836" y="3421266"/>
            <a:ext cx="80961" cy="2587104"/>
          </a:xfrm>
          <a:prstGeom prst="bentConnector3">
            <a:avLst>
              <a:gd name="adj1" fmla="val 605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75001BE-085F-4A22-9574-94E8C6D2A2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88109" y="2049593"/>
            <a:ext cx="1875833" cy="463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1E2A0-A412-4050-8BCA-CB17057A422D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4779969" y="1885827"/>
            <a:ext cx="477828" cy="1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125231-B909-49B1-9F9E-AF2FCB19B204}"/>
              </a:ext>
            </a:extLst>
          </p:cNvPr>
          <p:cNvCxnSpPr>
            <a:endCxn id="90" idx="1"/>
          </p:cNvCxnSpPr>
          <p:nvPr/>
        </p:nvCxnSpPr>
        <p:spPr>
          <a:xfrm>
            <a:off x="4794253" y="2626793"/>
            <a:ext cx="44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94AD5F4-3A50-4F1C-B694-04E9402FBBEE}"/>
              </a:ext>
            </a:extLst>
          </p:cNvPr>
          <p:cNvSpPr/>
          <p:nvPr/>
        </p:nvSpPr>
        <p:spPr>
          <a:xfrm>
            <a:off x="9385310" y="1694758"/>
            <a:ext cx="1828800" cy="6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 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458DEC-3C27-49CF-AB89-9DEF99A41A0B}"/>
              </a:ext>
            </a:extLst>
          </p:cNvPr>
          <p:cNvSpPr/>
          <p:nvPr/>
        </p:nvSpPr>
        <p:spPr>
          <a:xfrm>
            <a:off x="8977309" y="2591919"/>
            <a:ext cx="1828800" cy="742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2F637-C0E1-4501-99EE-4438565755FE}"/>
              </a:ext>
            </a:extLst>
          </p:cNvPr>
          <p:cNvSpPr/>
          <p:nvPr/>
        </p:nvSpPr>
        <p:spPr>
          <a:xfrm>
            <a:off x="8977308" y="3493395"/>
            <a:ext cx="1900241" cy="6504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D7CA41-5627-420F-942E-AE770472A205}"/>
              </a:ext>
            </a:extLst>
          </p:cNvPr>
          <p:cNvSpPr/>
          <p:nvPr/>
        </p:nvSpPr>
        <p:spPr>
          <a:xfrm>
            <a:off x="8977309" y="4372635"/>
            <a:ext cx="1900240" cy="7429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03B5EE1-1054-4F9A-B203-B52F3B905471}"/>
              </a:ext>
            </a:extLst>
          </p:cNvPr>
          <p:cNvCxnSpPr>
            <a:cxnSpLocks/>
            <a:stCxn id="6" idx="1"/>
            <a:endCxn id="50" idx="1"/>
          </p:cNvCxnSpPr>
          <p:nvPr/>
        </p:nvCxnSpPr>
        <p:spPr>
          <a:xfrm rot="10800000" flipV="1">
            <a:off x="8977309" y="1112757"/>
            <a:ext cx="842973" cy="4518895"/>
          </a:xfrm>
          <a:prstGeom prst="bentConnector3">
            <a:avLst>
              <a:gd name="adj1" fmla="val 154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4D43A0-3007-4535-9712-A4990A551C9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534401" y="2004143"/>
            <a:ext cx="85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0BC355-17F5-41E4-8B07-E6574121FE8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534401" y="2963384"/>
            <a:ext cx="442908" cy="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F3B97A-7A5B-4741-866C-378C4FF79EA3}"/>
              </a:ext>
            </a:extLst>
          </p:cNvPr>
          <p:cNvCxnSpPr>
            <a:endCxn id="30" idx="1"/>
          </p:cNvCxnSpPr>
          <p:nvPr/>
        </p:nvCxnSpPr>
        <p:spPr>
          <a:xfrm>
            <a:off x="8534401" y="3818605"/>
            <a:ext cx="442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CCDAEE2-5282-4C96-B3C7-982A37526702}"/>
              </a:ext>
            </a:extLst>
          </p:cNvPr>
          <p:cNvSpPr/>
          <p:nvPr/>
        </p:nvSpPr>
        <p:spPr>
          <a:xfrm>
            <a:off x="8977308" y="5306443"/>
            <a:ext cx="1900241" cy="65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96B246-4E10-4B0A-B9EA-2ACCBEDBA25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34401" y="4744100"/>
            <a:ext cx="44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991FD4C-2C3B-43E9-AD4F-BA8FF3D12D86}"/>
              </a:ext>
            </a:extLst>
          </p:cNvPr>
          <p:cNvCxnSpPr>
            <a:endCxn id="40" idx="1"/>
          </p:cNvCxnSpPr>
          <p:nvPr/>
        </p:nvCxnSpPr>
        <p:spPr>
          <a:xfrm>
            <a:off x="138223" y="1758259"/>
            <a:ext cx="189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DE3237-DEA2-4B5A-B403-E024481A4661}"/>
              </a:ext>
            </a:extLst>
          </p:cNvPr>
          <p:cNvCxnSpPr>
            <a:cxnSpLocks/>
          </p:cNvCxnSpPr>
          <p:nvPr/>
        </p:nvCxnSpPr>
        <p:spPr>
          <a:xfrm rot="5400000">
            <a:off x="-1724914" y="4550963"/>
            <a:ext cx="4014044" cy="30974"/>
          </a:xfrm>
          <a:prstGeom prst="bentConnector4">
            <a:avLst>
              <a:gd name="adj1" fmla="val -914"/>
              <a:gd name="adj2" fmla="val 838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9BFB2A3-3EC8-4AE0-B722-DC4530BC4811}"/>
              </a:ext>
            </a:extLst>
          </p:cNvPr>
          <p:cNvCxnSpPr>
            <a:endCxn id="107" idx="1"/>
          </p:cNvCxnSpPr>
          <p:nvPr/>
        </p:nvCxnSpPr>
        <p:spPr>
          <a:xfrm flipV="1">
            <a:off x="0" y="3064134"/>
            <a:ext cx="364043" cy="1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28F3FBC-7967-4C54-B6CF-8C7D0D85C653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74428" y="3593805"/>
            <a:ext cx="292883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D55FF43-5241-4890-83DC-8ADF0FA80571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138223" y="4200097"/>
            <a:ext cx="220479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DF72ED0-8E4B-46F5-BF37-0B7CA868EBED}"/>
              </a:ext>
            </a:extLst>
          </p:cNvPr>
          <p:cNvCxnSpPr>
            <a:endCxn id="115" idx="1"/>
          </p:cNvCxnSpPr>
          <p:nvPr/>
        </p:nvCxnSpPr>
        <p:spPr>
          <a:xfrm flipV="1">
            <a:off x="54881" y="4904812"/>
            <a:ext cx="299981" cy="1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6C5AE07-FC08-4B8A-B508-0A774ACD8E92}"/>
              </a:ext>
            </a:extLst>
          </p:cNvPr>
          <p:cNvCxnSpPr/>
          <p:nvPr/>
        </p:nvCxnSpPr>
        <p:spPr>
          <a:xfrm>
            <a:off x="0" y="5572269"/>
            <a:ext cx="364043" cy="5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D675812-2749-45E3-9C71-C5D2169F28ED}"/>
              </a:ext>
            </a:extLst>
          </p:cNvPr>
          <p:cNvCxnSpPr>
            <a:endCxn id="138" idx="1"/>
          </p:cNvCxnSpPr>
          <p:nvPr/>
        </p:nvCxnSpPr>
        <p:spPr>
          <a:xfrm>
            <a:off x="54881" y="6008370"/>
            <a:ext cx="273203" cy="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1151754" y="1886020"/>
            <a:ext cx="1554917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1619250" y="4370348"/>
            <a:ext cx="2595589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1642272" y="5442962"/>
            <a:ext cx="2572568" cy="5040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1642271" y="4925974"/>
            <a:ext cx="2595589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1642272" y="6068291"/>
            <a:ext cx="2619400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1151754" y="2505038"/>
            <a:ext cx="1615989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3138512" y="2766681"/>
            <a:ext cx="1690663" cy="38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3156769" y="3227968"/>
            <a:ext cx="1690662" cy="4020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3156768" y="3811657"/>
            <a:ext cx="1796231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EB7488D-15BF-427B-AE54-87149098A29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67743" y="2742732"/>
            <a:ext cx="389025" cy="1268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44FFB-21BD-4EB2-B7DE-F115C689EC8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62256" y="3426043"/>
            <a:ext cx="194513" cy="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5F79B5-D1D2-4438-A4A3-26E1B7E8D0FC}"/>
              </a:ext>
            </a:extLst>
          </p:cNvPr>
          <p:cNvCxnSpPr>
            <a:cxnSpLocks/>
          </p:cNvCxnSpPr>
          <p:nvPr/>
        </p:nvCxnSpPr>
        <p:spPr>
          <a:xfrm flipV="1">
            <a:off x="2960277" y="2964516"/>
            <a:ext cx="178235" cy="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AB2371-E059-4461-9E21-D432509392F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2706671" y="2104855"/>
            <a:ext cx="1555001" cy="4182861"/>
          </a:xfrm>
          <a:prstGeom prst="bentConnector3">
            <a:avLst>
              <a:gd name="adj1" fmla="val 189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04E544-0364-496E-A694-3E6685BE2CE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14839" y="4552651"/>
            <a:ext cx="1431513" cy="1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5F0B4C-7941-4EDB-BC50-C2159CDD3ED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237860" y="5101128"/>
            <a:ext cx="1408492" cy="2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222B84-316D-4620-B6D1-E81F16891D0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14840" y="5672356"/>
            <a:ext cx="1431512" cy="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2554700" y="789709"/>
            <a:ext cx="193357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B39B2C-3237-4689-8581-483FC304416F}"/>
              </a:ext>
            </a:extLst>
          </p:cNvPr>
          <p:cNvSpPr/>
          <p:nvPr/>
        </p:nvSpPr>
        <p:spPr>
          <a:xfrm>
            <a:off x="7770399" y="744288"/>
            <a:ext cx="1857375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EBB5E7-A11C-45A6-85D4-9C99318850EF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886575" y="461998"/>
            <a:ext cx="2141124" cy="282290"/>
          </a:xfrm>
          <a:prstGeom prst="bentConnector3">
            <a:avLst>
              <a:gd name="adj1" fmla="val 98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43B56FE-B02B-4732-99A2-E5959CB47D6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rot="10800000" flipV="1">
            <a:off x="3521488" y="461997"/>
            <a:ext cx="1431513" cy="327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0F5ABD-1802-4DFF-86CA-714ACA29E1B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1000867" y="1188898"/>
            <a:ext cx="1704722" cy="1402947"/>
          </a:xfrm>
          <a:prstGeom prst="bentConnector4">
            <a:avLst>
              <a:gd name="adj1" fmla="val 6710"/>
              <a:gd name="adj2" fmla="val 144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A61FBA-5655-41ED-B75A-149A9B91750A}"/>
              </a:ext>
            </a:extLst>
          </p:cNvPr>
          <p:cNvCxnSpPr>
            <a:endCxn id="4" idx="1"/>
          </p:cNvCxnSpPr>
          <p:nvPr/>
        </p:nvCxnSpPr>
        <p:spPr>
          <a:xfrm>
            <a:off x="552450" y="2104855"/>
            <a:ext cx="599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6574993" y="1833222"/>
            <a:ext cx="2285244" cy="56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9513904" y="2967761"/>
            <a:ext cx="1555001" cy="581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9485329" y="2323690"/>
            <a:ext cx="1554917" cy="504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9513904" y="3680220"/>
            <a:ext cx="2201846" cy="482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6A60171-83E9-4AE6-8C01-1B6AECA6C229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8860237" y="2114228"/>
            <a:ext cx="653667" cy="1807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A4EB09-9FF0-458A-8276-EEA46FF0895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187070" y="3258274"/>
            <a:ext cx="32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2F7B7F-877B-4E32-AB35-6BF130D2A4F0}"/>
              </a:ext>
            </a:extLst>
          </p:cNvPr>
          <p:cNvCxnSpPr>
            <a:endCxn id="71" idx="1"/>
          </p:cNvCxnSpPr>
          <p:nvPr/>
        </p:nvCxnSpPr>
        <p:spPr>
          <a:xfrm>
            <a:off x="9187070" y="2575750"/>
            <a:ext cx="29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6574993" y="2505038"/>
            <a:ext cx="2285244" cy="562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5828089" y="5121460"/>
            <a:ext cx="2055424" cy="4630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Payment Exceptions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F5192CD-6657-4354-A36B-DC7F613CE071}"/>
              </a:ext>
            </a:extLst>
          </p:cNvPr>
          <p:cNvCxnSpPr>
            <a:cxnSpLocks/>
            <a:stCxn id="21" idx="1"/>
            <a:endCxn id="97" idx="1"/>
          </p:cNvCxnSpPr>
          <p:nvPr/>
        </p:nvCxnSpPr>
        <p:spPr>
          <a:xfrm rot="10800000" flipV="1">
            <a:off x="6521401" y="1201487"/>
            <a:ext cx="1248998" cy="3319903"/>
          </a:xfrm>
          <a:prstGeom prst="bentConnector3">
            <a:avLst>
              <a:gd name="adj1" fmla="val 118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6574993" y="3227969"/>
            <a:ext cx="2285244" cy="6933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5E73C8E-21E6-47C1-A2CB-3E075BC376B4}"/>
              </a:ext>
            </a:extLst>
          </p:cNvPr>
          <p:cNvCxnSpPr>
            <a:cxnSpLocks/>
          </p:cNvCxnSpPr>
          <p:nvPr/>
        </p:nvCxnSpPr>
        <p:spPr>
          <a:xfrm>
            <a:off x="8860237" y="3517767"/>
            <a:ext cx="653667" cy="587780"/>
          </a:xfrm>
          <a:prstGeom prst="bentConnector3">
            <a:avLst>
              <a:gd name="adj1" fmla="val 325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6521401" y="4174714"/>
            <a:ext cx="2285243" cy="69335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9449930" y="5347651"/>
            <a:ext cx="2055423" cy="5569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9449930" y="4570564"/>
            <a:ext cx="2055423" cy="55690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80A4C64-BA8C-4154-98C7-F452927844B5}"/>
              </a:ext>
            </a:extLst>
          </p:cNvPr>
          <p:cNvCxnSpPr>
            <a:cxnSpLocks/>
          </p:cNvCxnSpPr>
          <p:nvPr/>
        </p:nvCxnSpPr>
        <p:spPr>
          <a:xfrm>
            <a:off x="8775102" y="4548771"/>
            <a:ext cx="643286" cy="1104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2D547D3-AE73-422C-B29E-CE03FA9E6DDB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9128287" y="4849015"/>
            <a:ext cx="321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9AFBDD-CEF7-4B11-A4CC-6386824E5471}"/>
              </a:ext>
            </a:extLst>
          </p:cNvPr>
          <p:cNvCxnSpPr>
            <a:endCxn id="69" idx="1"/>
          </p:cNvCxnSpPr>
          <p:nvPr/>
        </p:nvCxnSpPr>
        <p:spPr>
          <a:xfrm>
            <a:off x="6334902" y="2114228"/>
            <a:ext cx="240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C47D66-1228-44B8-B5E6-B8800BB65AA1}"/>
              </a:ext>
            </a:extLst>
          </p:cNvPr>
          <p:cNvCxnSpPr>
            <a:endCxn id="85" idx="1"/>
          </p:cNvCxnSpPr>
          <p:nvPr/>
        </p:nvCxnSpPr>
        <p:spPr>
          <a:xfrm flipV="1">
            <a:off x="6316133" y="2786045"/>
            <a:ext cx="258860" cy="4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15ACF-5840-4C31-BA54-2AFF3CCE4C9A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289337" y="3556761"/>
            <a:ext cx="285656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6F411B9-9C61-4B12-9084-0A136D734138}"/>
              </a:ext>
            </a:extLst>
          </p:cNvPr>
          <p:cNvCxnSpPr/>
          <p:nvPr/>
        </p:nvCxnSpPr>
        <p:spPr>
          <a:xfrm rot="5400000">
            <a:off x="5212713" y="3666920"/>
            <a:ext cx="2069354" cy="655206"/>
          </a:xfrm>
          <a:prstGeom prst="bentConnector3">
            <a:avLst>
              <a:gd name="adj1" fmla="val -15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5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12236" y="2064025"/>
            <a:ext cx="1455698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7" y="2064025"/>
            <a:ext cx="1471263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2084737" y="2812849"/>
            <a:ext cx="1471264" cy="435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084736" y="3632325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078004" y="4492849"/>
            <a:ext cx="1477997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1767152" y="818715"/>
            <a:ext cx="1933573" cy="6669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39B2C-3237-4689-8581-483FC304416F}"/>
              </a:ext>
            </a:extLst>
          </p:cNvPr>
          <p:cNvSpPr/>
          <p:nvPr/>
        </p:nvSpPr>
        <p:spPr>
          <a:xfrm>
            <a:off x="7770399" y="818715"/>
            <a:ext cx="1857375" cy="66695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cxnSp>
        <p:nvCxnSpPr>
          <p:cNvPr id="21" name="Connector: Elbow 27">
            <a:extLst>
              <a:ext uri="{FF2B5EF4-FFF2-40B4-BE49-F238E27FC236}">
                <a16:creationId xmlns:a16="http://schemas.microsoft.com/office/drawing/2014/main" id="{8EEBB5E7-A11C-45A6-85D4-9C99318850EF}"/>
              </a:ext>
            </a:extLst>
          </p:cNvPr>
          <p:cNvCxnSpPr>
            <a:cxnSpLocks/>
            <a:stCxn id="2" idx="6"/>
            <a:endCxn id="20" idx="0"/>
          </p:cNvCxnSpPr>
          <p:nvPr/>
        </p:nvCxnSpPr>
        <p:spPr>
          <a:xfrm>
            <a:off x="6886575" y="461998"/>
            <a:ext cx="1812512" cy="356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>
            <a:extLst>
              <a:ext uri="{FF2B5EF4-FFF2-40B4-BE49-F238E27FC236}">
                <a16:creationId xmlns:a16="http://schemas.microsoft.com/office/drawing/2014/main" id="{643B56FE-B02B-4732-99A2-E5959CB47D6D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 rot="10800000" flipV="1">
            <a:off x="2733940" y="461997"/>
            <a:ext cx="2219061" cy="356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432442" cy="496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32442" cy="390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65800" y="2781146"/>
            <a:ext cx="1432442" cy="454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304515" y="2042683"/>
            <a:ext cx="1700568" cy="4803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700568" cy="4313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4240505" y="2042683"/>
            <a:ext cx="1272587" cy="4590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770398" y="2064026"/>
            <a:ext cx="1834943" cy="48035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857376" cy="390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70399" y="2812849"/>
            <a:ext cx="1857375" cy="4313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667934" y="2282860"/>
            <a:ext cx="267604" cy="32664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" idx="3"/>
          </p:cNvCxnSpPr>
          <p:nvPr/>
        </p:nvCxnSpPr>
        <p:spPr>
          <a:xfrm>
            <a:off x="3556000" y="2301719"/>
            <a:ext cx="305405" cy="2407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1" idx="3"/>
          </p:cNvCxnSpPr>
          <p:nvPr/>
        </p:nvCxnSpPr>
        <p:spPr>
          <a:xfrm flipH="1">
            <a:off x="3556001" y="4688900"/>
            <a:ext cx="305404" cy="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56000" y="3827812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556001" y="3030711"/>
            <a:ext cx="296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0" idx="2"/>
            <a:endCxn id="37" idx="0"/>
          </p:cNvCxnSpPr>
          <p:nvPr/>
        </p:nvCxnSpPr>
        <p:spPr>
          <a:xfrm flipH="1">
            <a:off x="8687870" y="1485667"/>
            <a:ext cx="11217" cy="57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2"/>
            <a:endCxn id="33" idx="0"/>
          </p:cNvCxnSpPr>
          <p:nvPr/>
        </p:nvCxnSpPr>
        <p:spPr>
          <a:xfrm>
            <a:off x="11154799" y="2523038"/>
            <a:ext cx="0" cy="28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198242" y="2291048"/>
            <a:ext cx="329609" cy="2413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>
            <a:off x="7198242" y="3827811"/>
            <a:ext cx="32961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7" idx="3"/>
          </p:cNvCxnSpPr>
          <p:nvPr/>
        </p:nvCxnSpPr>
        <p:spPr>
          <a:xfrm flipH="1" flipV="1">
            <a:off x="7198242" y="3008355"/>
            <a:ext cx="329610" cy="1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7" idx="3"/>
          </p:cNvCxnSpPr>
          <p:nvPr/>
        </p:nvCxnSpPr>
        <p:spPr>
          <a:xfrm>
            <a:off x="9605341" y="2304203"/>
            <a:ext cx="388096" cy="15449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39" idx="3"/>
          </p:cNvCxnSpPr>
          <p:nvPr/>
        </p:nvCxnSpPr>
        <p:spPr>
          <a:xfrm flipH="1">
            <a:off x="9627774" y="3017019"/>
            <a:ext cx="388096" cy="1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38" idx="3"/>
          </p:cNvCxnSpPr>
          <p:nvPr/>
        </p:nvCxnSpPr>
        <p:spPr>
          <a:xfrm flipH="1">
            <a:off x="9627775" y="3827811"/>
            <a:ext cx="388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cxnSpLocks/>
            <a:endCxn id="35" idx="0"/>
          </p:cNvCxnSpPr>
          <p:nvPr/>
        </p:nvCxnSpPr>
        <p:spPr>
          <a:xfrm rot="10800000" flipV="1">
            <a:off x="4876800" y="1101969"/>
            <a:ext cx="2893603" cy="9407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35" idx="2"/>
            <a:endCxn id="28" idx="1"/>
          </p:cNvCxnSpPr>
          <p:nvPr/>
        </p:nvCxnSpPr>
        <p:spPr>
          <a:xfrm rot="16200000" flipH="1">
            <a:off x="4175585" y="3202908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376CF59-BD40-4B10-991E-043408BEFA64}"/>
              </a:ext>
            </a:extLst>
          </p:cNvPr>
          <p:cNvCxnSpPr>
            <a:stCxn id="20" idx="3"/>
            <a:endCxn id="32" idx="0"/>
          </p:cNvCxnSpPr>
          <p:nvPr/>
        </p:nvCxnSpPr>
        <p:spPr>
          <a:xfrm>
            <a:off x="9627774" y="1152191"/>
            <a:ext cx="1527025" cy="890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A1639E-2E7B-4962-8E46-45660862D66A}"/>
              </a:ext>
            </a:extLst>
          </p:cNvPr>
          <p:cNvCxnSpPr>
            <a:endCxn id="25" idx="0"/>
          </p:cNvCxnSpPr>
          <p:nvPr/>
        </p:nvCxnSpPr>
        <p:spPr>
          <a:xfrm>
            <a:off x="6482021" y="1101968"/>
            <a:ext cx="0" cy="9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BC5F4F3-44CF-43E2-8B7A-F62B89A4C959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rot="10800000" flipV="1">
            <a:off x="940086" y="1152191"/>
            <a:ext cx="827067" cy="91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9EE398-1364-4B57-B4B7-979898D08598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2733939" y="1485666"/>
            <a:ext cx="86430" cy="57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2361928" y="1719977"/>
            <a:ext cx="1828800" cy="618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2359172" y="2414564"/>
            <a:ext cx="1828800" cy="742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D4C12-D6C2-46F9-B69D-C2272882436E}"/>
              </a:ext>
            </a:extLst>
          </p:cNvPr>
          <p:cNvSpPr/>
          <p:nvPr/>
        </p:nvSpPr>
        <p:spPr>
          <a:xfrm>
            <a:off x="2359172" y="3356383"/>
            <a:ext cx="1828800" cy="6504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2306780" y="4207672"/>
            <a:ext cx="1900240" cy="7429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786748D-626B-4B92-BD1F-23E4B2D8F855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2287731" y="1159079"/>
            <a:ext cx="12700" cy="4289299"/>
          </a:xfrm>
          <a:prstGeom prst="bentConnector3">
            <a:avLst>
              <a:gd name="adj1" fmla="val 74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2287731" y="5123169"/>
            <a:ext cx="1900241" cy="65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2287731" y="778158"/>
            <a:ext cx="2094197" cy="7618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4331A-4C4E-4607-8C28-A2E6F7C5CF4A}"/>
              </a:ext>
            </a:extLst>
          </p:cNvPr>
          <p:cNvSpPr/>
          <p:nvPr/>
        </p:nvSpPr>
        <p:spPr>
          <a:xfrm>
            <a:off x="7509761" y="732737"/>
            <a:ext cx="2011668" cy="7618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11118E6-5F36-482A-BAE0-0AF4CC2E5CF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780230" y="397205"/>
            <a:ext cx="2141123" cy="335532"/>
          </a:xfrm>
          <a:prstGeom prst="bentConnector3">
            <a:avLst>
              <a:gd name="adj1" fmla="val 100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6FFF41-3F0E-4056-90DB-D5B50863541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3334830" y="397204"/>
            <a:ext cx="1351202" cy="380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24A0D2-352E-4EF4-B51F-A7F8BB00EE79}"/>
              </a:ext>
            </a:extLst>
          </p:cNvPr>
          <p:cNvCxnSpPr>
            <a:endCxn id="3" idx="1"/>
          </p:cNvCxnSpPr>
          <p:nvPr/>
        </p:nvCxnSpPr>
        <p:spPr>
          <a:xfrm>
            <a:off x="1371600" y="2029362"/>
            <a:ext cx="99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3752F9-CF54-4D7C-8873-179A67847582}"/>
              </a:ext>
            </a:extLst>
          </p:cNvPr>
          <p:cNvCxnSpPr>
            <a:endCxn id="4" idx="1"/>
          </p:cNvCxnSpPr>
          <p:nvPr/>
        </p:nvCxnSpPr>
        <p:spPr>
          <a:xfrm>
            <a:off x="1371600" y="2786028"/>
            <a:ext cx="987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C79D29-6581-4DFC-81E0-AF215E5235D6}"/>
              </a:ext>
            </a:extLst>
          </p:cNvPr>
          <p:cNvCxnSpPr>
            <a:endCxn id="5" idx="1"/>
          </p:cNvCxnSpPr>
          <p:nvPr/>
        </p:nvCxnSpPr>
        <p:spPr>
          <a:xfrm>
            <a:off x="1371600" y="3681593"/>
            <a:ext cx="98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B9ED57-A283-41C2-8BB9-6D5CDC986EAC}"/>
              </a:ext>
            </a:extLst>
          </p:cNvPr>
          <p:cNvCxnSpPr>
            <a:endCxn id="6" idx="1"/>
          </p:cNvCxnSpPr>
          <p:nvPr/>
        </p:nvCxnSpPr>
        <p:spPr>
          <a:xfrm>
            <a:off x="1371600" y="4579136"/>
            <a:ext cx="935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553</Words>
  <Application>Microsoft Office PowerPoint</Application>
  <PresentationFormat>Widescreen</PresentationFormat>
  <Paragraphs>213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45</cp:revision>
  <dcterms:created xsi:type="dcterms:W3CDTF">2020-08-18T16:06:26Z</dcterms:created>
  <dcterms:modified xsi:type="dcterms:W3CDTF">2020-08-19T14:43:14Z</dcterms:modified>
</cp:coreProperties>
</file>