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514" y="-10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BF3F2-E246-488E-9E9C-C5F07990B60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075D1-1A95-405B-B1AC-06CB5919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075D1-1A95-405B-B1AC-06CB5919D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6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0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2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3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7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2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6316-D706-4FAD-B1FF-D464EF9B0001}" type="datetimeFigureOut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C082-66B4-4990-9619-BB4A585313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What-IF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/>
              <a:t>Design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What-IF Test Child – Locate Taxes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/>
              <a:t>Sample Child Page – What-If Test Locate Taxes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89338"/>
            <a:ext cx="6079998" cy="40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>
            <a:hlinkClick r:id="rId3" action="ppaction://hlinksldjump"/>
          </p:cNvPr>
          <p:cNvSpPr/>
          <p:nvPr/>
        </p:nvSpPr>
        <p:spPr>
          <a:xfrm>
            <a:off x="7467600" y="1981200"/>
            <a:ext cx="1066800" cy="609600"/>
          </a:xfrm>
          <a:prstGeom prst="borderCallout1">
            <a:avLst>
              <a:gd name="adj1" fmla="val 18750"/>
              <a:gd name="adj2" fmla="val -8333"/>
              <a:gd name="adj3" fmla="val 123000"/>
              <a:gd name="adj4" fmla="val -96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New Taxes</a:t>
            </a:r>
          </a:p>
        </p:txBody>
      </p:sp>
    </p:spTree>
    <p:extLst>
      <p:ext uri="{BB962C8B-B14F-4D97-AF65-F5344CB8AC3E}">
        <p14:creationId xmlns:p14="http://schemas.microsoft.com/office/powerpoint/2010/main" val="405993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What-IF Test Edit Child- Locate Taxes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/>
              <a:t>Sample Child Page – What-If Test Edit Location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019300"/>
            <a:ext cx="6911975" cy="397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Callout 6">
            <a:hlinkClick r:id="rId3" action="ppaction://hlinksldjump"/>
          </p:cNvPr>
          <p:cNvSpPr/>
          <p:nvPr/>
        </p:nvSpPr>
        <p:spPr>
          <a:xfrm>
            <a:off x="5867400" y="1752600"/>
            <a:ext cx="2539746" cy="533400"/>
          </a:xfrm>
          <a:prstGeom prst="wedgeEllipseCallout">
            <a:avLst>
              <a:gd name="adj1" fmla="val -93091"/>
              <a:gd name="adj2" fmla="val 57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to Parent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2996946" y="5943600"/>
            <a:ext cx="2539746" cy="533400"/>
          </a:xfrm>
          <a:prstGeom prst="wedgeEllipseCallout">
            <a:avLst>
              <a:gd name="adj1" fmla="val -94171"/>
              <a:gd name="adj2" fmla="val -6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Button/Button Bar Component as child to Parent  grid</a:t>
            </a:r>
          </a:p>
        </p:txBody>
      </p:sp>
    </p:spTree>
    <p:extLst>
      <p:ext uri="{BB962C8B-B14F-4D97-AF65-F5344CB8AC3E}">
        <p14:creationId xmlns:p14="http://schemas.microsoft.com/office/powerpoint/2010/main" val="203796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What-If Test Component Blocks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3" y="1066800"/>
            <a:ext cx="7840754" cy="5059363"/>
          </a:xfrm>
        </p:spPr>
      </p:pic>
    </p:spTree>
    <p:extLst>
      <p:ext uri="{BB962C8B-B14F-4D97-AF65-F5344CB8AC3E}">
        <p14:creationId xmlns:p14="http://schemas.microsoft.com/office/powerpoint/2010/main" val="16986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Type 2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 2 UI/Grid design consist of Parent Grid &amp; its child.</a:t>
            </a:r>
          </a:p>
          <a:p>
            <a:endParaRPr lang="en-US" dirty="0"/>
          </a:p>
          <a:p>
            <a:r>
              <a:rPr lang="en-US" dirty="0"/>
              <a:t>There would be add or update (CRUD) Form for the Parent.</a:t>
            </a:r>
          </a:p>
          <a:p>
            <a:endParaRPr lang="en-US" dirty="0"/>
          </a:p>
          <a:p>
            <a:r>
              <a:rPr lang="en-US" dirty="0"/>
              <a:t>Child of Type 2 UI/Grid would be  a Type 1 Grid.</a:t>
            </a:r>
          </a:p>
          <a:p>
            <a:endParaRPr lang="en-US" dirty="0"/>
          </a:p>
          <a:p>
            <a:r>
              <a:rPr lang="en-US" dirty="0"/>
              <a:t>It would have add/update (CRUD) form for the Child.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6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Sample 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1800" dirty="0"/>
              <a:t>Custom Formula – Parent page </a:t>
            </a:r>
            <a:r>
              <a:rPr lang="en-US" sz="1800" dirty="0">
                <a:sym typeface="Wingdings" panose="05000000000000000000" pitchFamily="2" charset="2"/>
              </a:rPr>
              <a:t> Custom Tax Codes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06880"/>
            <a:ext cx="6019800" cy="217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Callout 3"/>
          <p:cNvSpPr/>
          <p:nvPr/>
        </p:nvSpPr>
        <p:spPr>
          <a:xfrm>
            <a:off x="6665976" y="1295400"/>
            <a:ext cx="914400" cy="6553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New Parent</a:t>
            </a:r>
          </a:p>
        </p:txBody>
      </p:sp>
      <p:sp>
        <p:nvSpPr>
          <p:cNvPr id="5" name="Line Callout 1 4">
            <a:hlinkClick r:id="rId3" action="ppaction://hlinksldjump"/>
          </p:cNvPr>
          <p:cNvSpPr/>
          <p:nvPr/>
        </p:nvSpPr>
        <p:spPr>
          <a:xfrm>
            <a:off x="7754112" y="2362200"/>
            <a:ext cx="914400" cy="612648"/>
          </a:xfrm>
          <a:prstGeom prst="borderCallout1">
            <a:avLst>
              <a:gd name="adj1" fmla="val 18750"/>
              <a:gd name="adj2" fmla="val -8333"/>
              <a:gd name="adj3" fmla="val 58768"/>
              <a:gd name="adj4" fmla="val -74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View Child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2400"/>
            <a:ext cx="6019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Bent Arrow 7"/>
          <p:cNvSpPr/>
          <p:nvPr/>
        </p:nvSpPr>
        <p:spPr>
          <a:xfrm rot="10800000">
            <a:off x="7086600" y="1981200"/>
            <a:ext cx="228600" cy="2727960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3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Sample Type 1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1800" dirty="0"/>
              <a:t>Custom Formula – Child page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33550"/>
            <a:ext cx="7696201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4" y="4114800"/>
            <a:ext cx="769010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8103108" y="1181100"/>
            <a:ext cx="685800" cy="552450"/>
          </a:xfrm>
          <a:prstGeom prst="wedgeEllipseCallout">
            <a:avLst>
              <a:gd name="adj1" fmla="val -6166"/>
              <a:gd name="adj2" fmla="val 175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Child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8446008" y="2571750"/>
            <a:ext cx="685800" cy="552450"/>
          </a:xfrm>
          <a:prstGeom prst="wedgeEllipseCallout">
            <a:avLst>
              <a:gd name="adj1" fmla="val -59500"/>
              <a:gd name="adj2" fmla="val 49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 Child</a:t>
            </a:r>
          </a:p>
        </p:txBody>
      </p:sp>
      <p:sp>
        <p:nvSpPr>
          <p:cNvPr id="8" name="Oval Callout 7">
            <a:hlinkClick r:id="rId4" action="ppaction://hlinksldjump"/>
          </p:cNvPr>
          <p:cNvSpPr/>
          <p:nvPr/>
        </p:nvSpPr>
        <p:spPr>
          <a:xfrm>
            <a:off x="4018788" y="1295400"/>
            <a:ext cx="1155192" cy="609600"/>
          </a:xfrm>
          <a:prstGeom prst="wedgeEllipseCallout">
            <a:avLst>
              <a:gd name="adj1" fmla="val -171500"/>
              <a:gd name="adj2" fmla="val 33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Go Back to Parent</a:t>
            </a:r>
          </a:p>
        </p:txBody>
      </p:sp>
      <p:sp>
        <p:nvSpPr>
          <p:cNvPr id="13" name="Bent Arrow 12"/>
          <p:cNvSpPr/>
          <p:nvPr/>
        </p:nvSpPr>
        <p:spPr>
          <a:xfrm rot="10800000">
            <a:off x="8560308" y="3124200"/>
            <a:ext cx="228600" cy="2727960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Test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/>
              <a:t>What-IF Test UI/Grid would consist of Parent Grid</a:t>
            </a:r>
          </a:p>
          <a:p>
            <a:endParaRPr lang="en-US" sz="3400" dirty="0"/>
          </a:p>
          <a:p>
            <a:r>
              <a:rPr lang="en-US" sz="3400" dirty="0"/>
              <a:t>There would be add or update (CRUD) Form for the Parent.</a:t>
            </a:r>
          </a:p>
          <a:p>
            <a:endParaRPr lang="en-US" sz="3400" dirty="0"/>
          </a:p>
          <a:p>
            <a:r>
              <a:rPr lang="en-US" sz="3400" dirty="0"/>
              <a:t>It would provide access to more than one Child as  Type 1 Grid UI.</a:t>
            </a:r>
          </a:p>
          <a:p>
            <a:endParaRPr lang="en-US" sz="3400" dirty="0"/>
          </a:p>
          <a:p>
            <a:r>
              <a:rPr lang="en-US" sz="3400" dirty="0"/>
              <a:t>Every child would have add/update (CRUD) form for the Child.</a:t>
            </a:r>
          </a:p>
          <a:p>
            <a:pPr marL="0" indent="0">
              <a:buNone/>
            </a:pPr>
            <a:endParaRPr lang="en-US" sz="3400" dirty="0"/>
          </a:p>
          <a:p>
            <a:r>
              <a:rPr lang="en-US" sz="3400" dirty="0"/>
              <a:t>And any additional custom component required (Such as additional Button or / Button Bar) in Header or Footer of the child component.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Matches TF 11  UI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4AD61B-8A69-4C19-9C64-FCF4774D241B}"/>
              </a:ext>
            </a:extLst>
          </p:cNvPr>
          <p:cNvSpPr/>
          <p:nvPr/>
        </p:nvSpPr>
        <p:spPr>
          <a:xfrm>
            <a:off x="457200" y="4724400"/>
            <a:ext cx="3048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What-IF Test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What-If Test – Parent page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92" y="1524000"/>
            <a:ext cx="7874508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 rot="5400000">
            <a:off x="5807075" y="396875"/>
            <a:ext cx="806450" cy="35814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Callout 5"/>
          <p:cNvSpPr/>
          <p:nvPr/>
        </p:nvSpPr>
        <p:spPr>
          <a:xfrm>
            <a:off x="7315200" y="1066800"/>
            <a:ext cx="1371600" cy="457200"/>
          </a:xfrm>
          <a:prstGeom prst="wedgeEllipseCallout">
            <a:avLst>
              <a:gd name="adj1" fmla="val -127499"/>
              <a:gd name="adj2" fmla="val 114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What-IF Children's</a:t>
            </a:r>
          </a:p>
        </p:txBody>
      </p:sp>
      <p:sp>
        <p:nvSpPr>
          <p:cNvPr id="7" name="Left Brace 6"/>
          <p:cNvSpPr/>
          <p:nvPr/>
        </p:nvSpPr>
        <p:spPr>
          <a:xfrm>
            <a:off x="533400" y="2514600"/>
            <a:ext cx="355092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/>
          <p:cNvSpPr/>
          <p:nvPr/>
        </p:nvSpPr>
        <p:spPr>
          <a:xfrm>
            <a:off x="2554224" y="4343400"/>
            <a:ext cx="1408176" cy="457200"/>
          </a:xfrm>
          <a:prstGeom prst="wedgeEllipseCallout">
            <a:avLst>
              <a:gd name="adj1" fmla="val -183915"/>
              <a:gd name="adj2" fmla="val -23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Standard action on Parent Grid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990600" y="5334000"/>
            <a:ext cx="2539746" cy="533400"/>
          </a:xfrm>
          <a:prstGeom prst="wedgeEllipseCallout">
            <a:avLst>
              <a:gd name="adj1" fmla="val 220501"/>
              <a:gd name="adj2" fmla="val -163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Button/Button Bar Component as child to Parent  grid</a:t>
            </a:r>
          </a:p>
        </p:txBody>
      </p:sp>
      <p:sp>
        <p:nvSpPr>
          <p:cNvPr id="10" name="Line Callout 1 9">
            <a:hlinkClick r:id="rId4" action="ppaction://hlinksldjump"/>
          </p:cNvPr>
          <p:cNvSpPr/>
          <p:nvPr/>
        </p:nvSpPr>
        <p:spPr>
          <a:xfrm>
            <a:off x="6686550" y="3429000"/>
            <a:ext cx="1238250" cy="381000"/>
          </a:xfrm>
          <a:prstGeom prst="borderCallout1">
            <a:avLst>
              <a:gd name="adj1" fmla="val 18750"/>
              <a:gd name="adj2" fmla="val -8333"/>
              <a:gd name="adj3" fmla="val -69900"/>
              <a:gd name="adj4" fmla="val -26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to View Child – Manage Location</a:t>
            </a:r>
          </a:p>
        </p:txBody>
      </p:sp>
      <p:sp>
        <p:nvSpPr>
          <p:cNvPr id="5" name="Line Callout 1 4">
            <a:hlinkClick r:id="rId5" action="ppaction://hlinksldjump"/>
          </p:cNvPr>
          <p:cNvSpPr/>
          <p:nvPr/>
        </p:nvSpPr>
        <p:spPr>
          <a:xfrm>
            <a:off x="6705600" y="3922776"/>
            <a:ext cx="1219200" cy="420624"/>
          </a:xfrm>
          <a:prstGeom prst="borderCallout1">
            <a:avLst>
              <a:gd name="adj1" fmla="val 18750"/>
              <a:gd name="adj2" fmla="val -8333"/>
              <a:gd name="adj3" fmla="val -201848"/>
              <a:gd name="adj4" fmla="val -86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to View Child- Locate Taxes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825746" y="4343400"/>
            <a:ext cx="889254" cy="457200"/>
          </a:xfrm>
          <a:prstGeom prst="borderCallout1">
            <a:avLst>
              <a:gd name="adj1" fmla="val 18750"/>
              <a:gd name="adj2" fmla="val -8333"/>
              <a:gd name="adj3" fmla="val -265500"/>
              <a:gd name="adj4" fmla="val -101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to Edit - 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82417-22F4-4428-891B-C13C43327E11}"/>
              </a:ext>
            </a:extLst>
          </p:cNvPr>
          <p:cNvSpPr/>
          <p:nvPr/>
        </p:nvSpPr>
        <p:spPr>
          <a:xfrm>
            <a:off x="3581400" y="5372100"/>
            <a:ext cx="5181600" cy="1181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FF0000"/>
                </a:solidFill>
              </a:rPr>
              <a:t>What if Test tab-returns the grid listing the EEs? Do all EEs in a DS display?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From Tax Locator grid how does one return to this grid?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Columns Taxes, Garnishments, Locate Taxes, Manage Locations, Deduction/Ben Plan match the tabs Tax Details. Garnishment Details, (Tax locator &amp; calculate Taxes) 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Save, Save As, at the Add and Edit screens –Verified)- Back to EE  (Verified)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 View Pdf at Manage taxes (Verified)</a:t>
            </a:r>
            <a:br>
              <a:rPr lang="en-US" sz="1000" dirty="0">
                <a:solidFill>
                  <a:srgbClr val="FF0000"/>
                </a:solidFill>
              </a:rPr>
            </a:br>
            <a:r>
              <a:rPr lang="en-US" sz="1000" dirty="0">
                <a:solidFill>
                  <a:srgbClr val="FF0000"/>
                </a:solidFill>
              </a:rPr>
              <a:t>To select a different EE?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2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What-IF Test Add/Edit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What-If Test – Add/Edit Parent Form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057400"/>
            <a:ext cx="8305801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>
            <a:hlinkClick r:id="rId3" action="ppaction://hlinksldjump"/>
          </p:cNvPr>
          <p:cNvSpPr/>
          <p:nvPr/>
        </p:nvSpPr>
        <p:spPr>
          <a:xfrm>
            <a:off x="5384292" y="5426456"/>
            <a:ext cx="762000" cy="457200"/>
          </a:xfrm>
          <a:prstGeom prst="borderCallout1">
            <a:avLst>
              <a:gd name="adj1" fmla="val 18750"/>
              <a:gd name="adj2" fmla="val -8333"/>
              <a:gd name="adj3" fmla="val -37500"/>
              <a:gd name="adj4" fmla="val -11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Click- To Save/Close Parent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4271709" y="3716465"/>
            <a:ext cx="422273" cy="2564893"/>
          </a:xfrm>
          <a:prstGeom prst="rightBrace">
            <a:avLst>
              <a:gd name="adj1" fmla="val 8333"/>
              <a:gd name="adj2" fmla="val 496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What-IF Test Child – Manage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/>
              <a:t>Sample Child Page – What-If Test Manage Location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1"/>
            <a:ext cx="8001001" cy="3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57200" y="5943600"/>
            <a:ext cx="2539746" cy="533400"/>
          </a:xfrm>
          <a:prstGeom prst="wedgeEllipseCallout">
            <a:avLst>
              <a:gd name="adj1" fmla="val 82967"/>
              <a:gd name="adj2" fmla="val -24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Button/Button Bar Component as child to Parent  grid</a:t>
            </a:r>
          </a:p>
        </p:txBody>
      </p:sp>
      <p:sp>
        <p:nvSpPr>
          <p:cNvPr id="7" name="Oval Callout 6">
            <a:hlinkClick r:id="rId3" action="ppaction://hlinksldjump"/>
          </p:cNvPr>
          <p:cNvSpPr/>
          <p:nvPr/>
        </p:nvSpPr>
        <p:spPr>
          <a:xfrm>
            <a:off x="5410200" y="1752600"/>
            <a:ext cx="2539746" cy="533400"/>
          </a:xfrm>
          <a:prstGeom prst="wedgeEllipseCallout">
            <a:avLst>
              <a:gd name="adj1" fmla="val -93091"/>
              <a:gd name="adj2" fmla="val 57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to Parent</a:t>
            </a:r>
          </a:p>
        </p:txBody>
      </p:sp>
      <p:sp>
        <p:nvSpPr>
          <p:cNvPr id="4" name="Rounded Rectangular Callout 3">
            <a:hlinkClick r:id="rId4" action="ppaction://hlinksldjump"/>
          </p:cNvPr>
          <p:cNvSpPr/>
          <p:nvPr/>
        </p:nvSpPr>
        <p:spPr>
          <a:xfrm>
            <a:off x="7848600" y="3352800"/>
            <a:ext cx="762000" cy="838200"/>
          </a:xfrm>
          <a:prstGeom prst="wedgeRoundRectCallout">
            <a:avLst>
              <a:gd name="adj1" fmla="val -113035"/>
              <a:gd name="adj2" fmla="val -8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Click to - Add/Edit Location</a:t>
            </a:r>
          </a:p>
        </p:txBody>
      </p:sp>
    </p:spTree>
    <p:extLst>
      <p:ext uri="{BB962C8B-B14F-4D97-AF65-F5344CB8AC3E}">
        <p14:creationId xmlns:p14="http://schemas.microsoft.com/office/powerpoint/2010/main" val="354223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What-IF Test Edit Child- Manage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/>
              <a:t>Sample Child Page – What-If Test Edit Location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981201"/>
            <a:ext cx="8001001" cy="3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457200" y="5943600"/>
            <a:ext cx="2539746" cy="533400"/>
          </a:xfrm>
          <a:prstGeom prst="wedgeEllipseCallout">
            <a:avLst>
              <a:gd name="adj1" fmla="val 82967"/>
              <a:gd name="adj2" fmla="val -242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Button/Button Bar Component as child to Parent  grid</a:t>
            </a:r>
          </a:p>
        </p:txBody>
      </p:sp>
      <p:sp>
        <p:nvSpPr>
          <p:cNvPr id="7" name="Oval Callout 6">
            <a:hlinkClick r:id="rId3" action="ppaction://hlinksldjump"/>
          </p:cNvPr>
          <p:cNvSpPr/>
          <p:nvPr/>
        </p:nvSpPr>
        <p:spPr>
          <a:xfrm>
            <a:off x="5410200" y="1752600"/>
            <a:ext cx="2539746" cy="533400"/>
          </a:xfrm>
          <a:prstGeom prst="wedgeEllipseCallout">
            <a:avLst>
              <a:gd name="adj1" fmla="val -93091"/>
              <a:gd name="adj2" fmla="val 57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to Parent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599"/>
            <a:ext cx="4495800" cy="25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2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369</TotalTime>
  <Words>463</Words>
  <Application>Microsoft Office PowerPoint</Application>
  <PresentationFormat>On-screen Show (4:3)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What-IF Test</vt:lpstr>
      <vt:lpstr>Current Type 2 Design</vt:lpstr>
      <vt:lpstr>Sample Type 2</vt:lpstr>
      <vt:lpstr>Sample Type 1 Child</vt:lpstr>
      <vt:lpstr>What-IF Test Design</vt:lpstr>
      <vt:lpstr>What-IF Test Sample</vt:lpstr>
      <vt:lpstr>What-IF Test Add/Edit Parent</vt:lpstr>
      <vt:lpstr>What-IF Test Child – Manage Locations</vt:lpstr>
      <vt:lpstr>What-IF Test Edit Child- Manage Location</vt:lpstr>
      <vt:lpstr>What-IF Test Child – Locate Taxes</vt:lpstr>
      <vt:lpstr>What-IF Test Edit Child- Locate Taxes</vt:lpstr>
      <vt:lpstr>What-If Test Component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What-IF Test</dc:title>
  <dc:creator>Vinit Naik</dc:creator>
  <cp:lastModifiedBy>Raji Ganesh</cp:lastModifiedBy>
  <cp:revision>117</cp:revision>
  <dcterms:created xsi:type="dcterms:W3CDTF">2020-06-23T15:13:41Z</dcterms:created>
  <dcterms:modified xsi:type="dcterms:W3CDTF">2020-08-24T09:00:53Z</dcterms:modified>
</cp:coreProperties>
</file>