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时光小屋数据库设计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需要的数据库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sz="2000"/>
              <a:t>账号与安全</a:t>
            </a:r>
            <a:endParaRPr lang="zh-CN" altLang="en-US" sz="2000"/>
          </a:p>
          <a:p>
            <a:pPr lvl="1"/>
            <a:r>
              <a:rPr lang="zh-CN" altLang="en-US" sz="1600">
                <a:sym typeface="+mn-ea"/>
              </a:rPr>
              <a:t>用户名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用户</a:t>
            </a:r>
            <a:r>
              <a:rPr lang="en-US" altLang="zh-CN" sz="1600">
                <a:sym typeface="+mn-ea"/>
              </a:rPr>
              <a:t>ID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password</a:t>
            </a:r>
            <a:endParaRPr lang="en-US" altLang="zh-CN" sz="1600">
              <a:sym typeface="+mn-ea"/>
            </a:endParaRPr>
          </a:p>
          <a:p>
            <a:r>
              <a:rPr lang="zh-CN" altLang="en-US" sz="2000"/>
              <a:t>孩子信息</a:t>
            </a:r>
            <a:endParaRPr lang="zh-CN" altLang="en-US" sz="2000"/>
          </a:p>
          <a:p>
            <a:pPr lvl="1"/>
            <a:r>
              <a:rPr lang="zh-CN" altLang="en-US" sz="1800"/>
              <a:t>姓名</a:t>
            </a:r>
            <a:endParaRPr lang="zh-CN" altLang="en-US" sz="1800"/>
          </a:p>
          <a:p>
            <a:pPr lvl="1"/>
            <a:r>
              <a:rPr lang="en-US" altLang="zh-CN" sz="1800"/>
              <a:t>ID</a:t>
            </a:r>
            <a:endParaRPr lang="en-US" altLang="zh-CN" sz="1800"/>
          </a:p>
          <a:p>
            <a:pPr lvl="1"/>
            <a:r>
              <a:rPr lang="zh-CN" altLang="en-US" sz="1800"/>
              <a:t>姓别</a:t>
            </a:r>
            <a:endParaRPr lang="zh-CN" altLang="en-US" sz="1800"/>
          </a:p>
          <a:p>
            <a:pPr lvl="1"/>
            <a:r>
              <a:rPr lang="zh-CN" altLang="en-US" sz="1800"/>
              <a:t>生日</a:t>
            </a:r>
            <a:endParaRPr lang="zh-CN" altLang="en-US" sz="1800"/>
          </a:p>
          <a:p>
            <a:pPr marL="457200" lvl="0" indent="-457200"/>
            <a:r>
              <a:rPr lang="zh-CN" altLang="en-US" sz="2000"/>
              <a:t>孩子身高记录</a:t>
            </a:r>
            <a:endParaRPr lang="zh-CN" altLang="en-US" sz="2000"/>
          </a:p>
          <a:p>
            <a:pPr marL="914400" lvl="1" indent="-457200"/>
            <a:r>
              <a:rPr lang="zh-CN" altLang="en-US" sz="1710"/>
              <a:t>孩子</a:t>
            </a:r>
            <a:r>
              <a:rPr lang="en-US" altLang="zh-CN" sz="1710"/>
              <a:t>ID</a:t>
            </a:r>
            <a:endParaRPr lang="en-US" altLang="zh-CN" sz="1710"/>
          </a:p>
          <a:p>
            <a:pPr marL="914400" lvl="1" indent="-457200"/>
            <a:r>
              <a:rPr lang="zh-CN" altLang="en-US" sz="1710"/>
              <a:t>时间</a:t>
            </a:r>
            <a:endParaRPr lang="zh-CN" altLang="en-US" sz="1710"/>
          </a:p>
          <a:p>
            <a:pPr marL="914400" lvl="1" indent="-457200"/>
            <a:r>
              <a:rPr lang="zh-CN" altLang="en-US" sz="1710"/>
              <a:t>身高</a:t>
            </a:r>
            <a:endParaRPr lang="zh-CN" altLang="en-US" sz="1710"/>
          </a:p>
          <a:p>
            <a:pPr marL="457200" lvl="0" indent="-457200"/>
            <a:r>
              <a:rPr lang="zh-CN" altLang="en-US" sz="2000"/>
              <a:t>孩子体重记录</a:t>
            </a:r>
            <a:endParaRPr lang="zh-CN" altLang="en-US" sz="2000"/>
          </a:p>
          <a:p>
            <a:pPr marL="914400" lvl="1" indent="-457200"/>
            <a:r>
              <a:rPr lang="zh-CN" altLang="en-US" sz="1710"/>
              <a:t>孩子</a:t>
            </a:r>
            <a:r>
              <a:rPr lang="en-US" altLang="zh-CN" sz="1710"/>
              <a:t>ID</a:t>
            </a:r>
            <a:endParaRPr lang="en-US" altLang="zh-CN" sz="1710"/>
          </a:p>
          <a:p>
            <a:pPr marL="914400" lvl="1" indent="-457200"/>
            <a:r>
              <a:rPr lang="zh-CN" altLang="en-US" sz="1710"/>
              <a:t>时间</a:t>
            </a:r>
            <a:endParaRPr lang="zh-CN" altLang="en-US" sz="1710"/>
          </a:p>
          <a:p>
            <a:pPr marL="914400" lvl="1" indent="-457200"/>
            <a:r>
              <a:rPr lang="zh-CN" altLang="en-US" sz="1710"/>
              <a:t>身高</a:t>
            </a:r>
            <a:endParaRPr lang="zh-CN" altLang="en-US" sz="171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个人信息</a:t>
            </a:r>
            <a:endParaRPr lang="zh-CN" altLang="en-US"/>
          </a:p>
          <a:p>
            <a:pPr lvl="1"/>
            <a:r>
              <a:rPr lang="zh-CN" altLang="en-US" sz="2400"/>
              <a:t>帐户</a:t>
            </a:r>
            <a:r>
              <a:rPr lang="en-US" altLang="zh-CN" sz="2400"/>
              <a:t>ID</a:t>
            </a:r>
            <a:endParaRPr lang="en-US" altLang="zh-CN" sz="2400"/>
          </a:p>
          <a:p>
            <a:pPr lvl="1"/>
            <a:r>
              <a:rPr lang="zh-CN" altLang="en-US" sz="2400"/>
              <a:t>昵称</a:t>
            </a:r>
            <a:endParaRPr lang="zh-CN" altLang="en-US" sz="2400"/>
          </a:p>
          <a:p>
            <a:pPr lvl="1"/>
            <a:r>
              <a:rPr lang="zh-CN" altLang="en-US" sz="2400"/>
              <a:t>姓别</a:t>
            </a:r>
            <a:endParaRPr lang="zh-CN" altLang="en-US" sz="2400"/>
          </a:p>
          <a:p>
            <a:pPr lvl="1"/>
            <a:r>
              <a:rPr lang="zh-CN" altLang="en-US" sz="2400"/>
              <a:t>家乡</a:t>
            </a:r>
            <a:endParaRPr lang="zh-CN" altLang="en-US" sz="2400"/>
          </a:p>
          <a:p>
            <a:pPr lvl="1"/>
            <a:r>
              <a:rPr lang="zh-CN" altLang="en-US" sz="2400"/>
              <a:t>头像</a:t>
            </a:r>
            <a:r>
              <a:rPr lang="en-US" altLang="zh-CN" sz="2400"/>
              <a:t>ID</a:t>
            </a:r>
            <a:endParaRPr lang="en-US" altLang="zh-CN" sz="2400"/>
          </a:p>
          <a:p>
            <a:r>
              <a:rPr lang="zh-CN" altLang="en-US"/>
              <a:t>关系</a:t>
            </a:r>
            <a:endParaRPr lang="zh-CN" altLang="en-US"/>
          </a:p>
          <a:p>
            <a:pPr lvl="1"/>
            <a:r>
              <a:rPr lang="zh-CN" altLang="en-US"/>
              <a:t>称谓</a:t>
            </a:r>
            <a:endParaRPr lang="zh-CN" altLang="en-US"/>
          </a:p>
          <a:p>
            <a:pPr lvl="1"/>
            <a:r>
              <a:rPr lang="zh-CN" altLang="en-US"/>
              <a:t>用户</a:t>
            </a:r>
            <a:r>
              <a:rPr lang="en-US" altLang="zh-CN"/>
              <a:t>ID</a:t>
            </a:r>
            <a:endParaRPr lang="en-US" altLang="zh-CN"/>
          </a:p>
          <a:p>
            <a:pPr marL="228600" lvl="1" algn="l">
              <a:spcBef>
                <a:spcPts val="1000"/>
              </a:spcBef>
            </a:pPr>
            <a:r>
              <a:rPr lang="zh-CN" altLang="en-US" sz="2800"/>
              <a:t>图片</a:t>
            </a:r>
            <a:endParaRPr lang="zh-CN" altLang="en-US" sz="2800"/>
          </a:p>
          <a:p>
            <a:pPr lvl="1"/>
            <a:r>
              <a:rPr lang="en-US" altLang="zh-CN" sz="2800"/>
              <a:t>ID </a:t>
            </a:r>
            <a:endParaRPr lang="en-US" altLang="zh-CN" sz="2800"/>
          </a:p>
          <a:p>
            <a:pPr lvl="1"/>
            <a:r>
              <a:rPr lang="zh-CN" altLang="en-US" sz="2800"/>
              <a:t>路径</a:t>
            </a:r>
            <a:endParaRPr lang="zh-CN" altLang="en-US" sz="2800"/>
          </a:p>
          <a:p>
            <a:pPr lvl="1"/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故事</a:t>
            </a:r>
            <a:endParaRPr lang="zh-CN" altLang="en-US"/>
          </a:p>
          <a:p>
            <a:pPr lvl="1"/>
            <a:r>
              <a:rPr lang="en-US" altLang="zh-CN" sz="2400"/>
              <a:t>id</a:t>
            </a:r>
            <a:endParaRPr lang="en-US" altLang="zh-CN" sz="2400"/>
          </a:p>
          <a:p>
            <a:pPr lvl="1"/>
            <a:r>
              <a:rPr lang="zh-CN" altLang="en-US" sz="2400"/>
              <a:t>图片</a:t>
            </a:r>
            <a:r>
              <a:rPr lang="en-US" altLang="zh-CN" sz="2400"/>
              <a:t>ID</a:t>
            </a:r>
            <a:endParaRPr lang="en-US" altLang="zh-CN" sz="2400"/>
          </a:p>
          <a:p>
            <a:pPr marL="228600" lvl="1" algn="l">
              <a:spcBef>
                <a:spcPts val="1000"/>
              </a:spcBef>
            </a:pPr>
            <a:r>
              <a:rPr lang="zh-CN" altLang="en-US" sz="2800"/>
              <a:t>收藏</a:t>
            </a:r>
            <a:endParaRPr lang="zh-CN" altLang="en-US" sz="2800"/>
          </a:p>
          <a:p>
            <a:pPr lvl="2" algn="l">
              <a:spcBef>
                <a:spcPts val="1000"/>
              </a:spcBef>
            </a:pPr>
            <a:r>
              <a:rPr lang="en-US" altLang="zh-CN" sz="2330"/>
              <a:t>itemid</a:t>
            </a:r>
            <a:endParaRPr lang="en-US" altLang="zh-CN" sz="2330"/>
          </a:p>
          <a:p>
            <a:pPr lvl="2" algn="l">
              <a:spcBef>
                <a:spcPts val="1000"/>
              </a:spcBef>
            </a:pPr>
            <a:r>
              <a:rPr lang="zh-CN" altLang="en-US" sz="2330"/>
              <a:t>内容</a:t>
            </a:r>
            <a:r>
              <a:rPr lang="en-US" altLang="zh-CN" sz="2330"/>
              <a:t>ID</a:t>
            </a:r>
            <a:endParaRPr lang="en-US" altLang="zh-CN" sz="2330"/>
          </a:p>
          <a:p>
            <a:pPr marL="228600" lvl="1" algn="l">
              <a:spcBef>
                <a:spcPts val="1000"/>
              </a:spcBef>
            </a:pPr>
            <a:r>
              <a:rPr lang="zh-CN" altLang="en-US" sz="2800"/>
              <a:t>赞</a:t>
            </a:r>
            <a:endParaRPr lang="zh-CN" altLang="en-US" sz="2800"/>
          </a:p>
          <a:p>
            <a:pPr lvl="2" algn="l">
              <a:spcBef>
                <a:spcPts val="1000"/>
              </a:spcBef>
            </a:pPr>
            <a:r>
              <a:rPr lang="zh-CN" altLang="en-US" sz="2330"/>
              <a:t>用户</a:t>
            </a:r>
            <a:r>
              <a:rPr lang="en-US" altLang="zh-CN" sz="2330"/>
              <a:t>id</a:t>
            </a:r>
            <a:endParaRPr lang="en-US" altLang="zh-CN" sz="2330"/>
          </a:p>
          <a:p>
            <a:r>
              <a:rPr lang="zh-CN" altLang="en-US"/>
              <a:t>妈友列表</a:t>
            </a:r>
            <a:endParaRPr lang="zh-CN" altLang="en-US"/>
          </a:p>
          <a:p>
            <a:pPr lvl="1"/>
            <a:r>
              <a:rPr lang="zh-CN" altLang="en-US"/>
              <a:t>妈友</a:t>
            </a:r>
            <a:r>
              <a:rPr lang="en-US" altLang="zh-CN"/>
              <a:t>ID</a:t>
            </a:r>
            <a:endParaRPr lang="en-US" altLang="zh-CN"/>
          </a:p>
          <a:p>
            <a:pPr lvl="1"/>
            <a:r>
              <a:rPr lang="zh-CN" altLang="en-US"/>
              <a:t>账户</a:t>
            </a:r>
            <a:r>
              <a:rPr lang="en-US" altLang="zh-CN"/>
              <a:t>ID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>宽屏</PresentationFormat>
  <Paragraphs>50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x1c</cp:lastModifiedBy>
  <cp:revision>13</cp:revision>
  <dcterms:created xsi:type="dcterms:W3CDTF">2015-05-05T08:02:00Z</dcterms:created>
  <dcterms:modified xsi:type="dcterms:W3CDTF">2016-06-29T15:25:52Z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