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835B4-5631-4117-9D5A-EE2EB44BA49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6DAD6-8C7F-4379-975F-E4BF8E96F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016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6DAD6-8C7F-4379-975F-E4BF8E96FA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84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2016/6/21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First Project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2016/6/21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39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确定产品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仿真时光小屋</a:t>
            </a:r>
            <a:endParaRPr lang="en-US" altLang="zh-CN" dirty="0" smtClean="0"/>
          </a:p>
          <a:p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r>
              <a:rPr lang="zh-CN" altLang="en-US" dirty="0" smtClean="0"/>
              <a:t>概要设计</a:t>
            </a:r>
            <a:endParaRPr lang="en-US" altLang="zh-CN" dirty="0" smtClean="0"/>
          </a:p>
          <a:p>
            <a:r>
              <a:rPr lang="zh-CN" altLang="en-US" dirty="0" smtClean="0"/>
              <a:t>详细设计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en-US" altLang="zh-CN" dirty="0" smtClean="0"/>
              <a:t>PDCA/</a:t>
            </a:r>
            <a:r>
              <a:rPr lang="zh-CN" altLang="en-US" dirty="0" smtClean="0"/>
              <a:t>改版</a:t>
            </a:r>
            <a:r>
              <a:rPr lang="en-US" altLang="zh-CN" dirty="0" smtClean="0"/>
              <a:t>/</a:t>
            </a:r>
            <a:r>
              <a:rPr lang="zh-CN" altLang="en-US" dirty="0" smtClean="0"/>
              <a:t>迭代重构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113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</a:p>
          <a:p>
            <a:pPr lvl="1"/>
            <a:r>
              <a:rPr lang="en-US" altLang="zh-CN" dirty="0" err="1" smtClean="0"/>
              <a:t>Yirong</a:t>
            </a:r>
            <a:r>
              <a:rPr lang="en-US" altLang="zh-CN" dirty="0" smtClean="0"/>
              <a:t> --- 2 weeks</a:t>
            </a:r>
          </a:p>
          <a:p>
            <a:r>
              <a:rPr lang="zh-CN" altLang="en-US" dirty="0" smtClean="0"/>
              <a:t>网络</a:t>
            </a:r>
            <a:r>
              <a:rPr lang="en-US" altLang="zh-CN" dirty="0" smtClean="0"/>
              <a:t>http/PHP</a:t>
            </a:r>
          </a:p>
          <a:p>
            <a:pPr lvl="1"/>
            <a:r>
              <a:rPr lang="en-US" altLang="zh-CN" dirty="0" err="1" smtClean="0"/>
              <a:t>Wenbin</a:t>
            </a:r>
            <a:r>
              <a:rPr lang="en-US" altLang="zh-CN" dirty="0" smtClean="0"/>
              <a:t> </a:t>
            </a:r>
            <a:r>
              <a:rPr lang="en-US" altLang="zh-CN" dirty="0"/>
              <a:t>--- 2 weeks</a:t>
            </a:r>
            <a:endParaRPr lang="en-US" altLang="zh-CN" dirty="0" smtClean="0"/>
          </a:p>
          <a:p>
            <a:r>
              <a:rPr lang="zh-CN" altLang="en-US" dirty="0" smtClean="0"/>
              <a:t>数据库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/PHP</a:t>
            </a:r>
          </a:p>
          <a:p>
            <a:pPr lvl="1"/>
            <a:r>
              <a:rPr lang="en-US" altLang="zh-CN" dirty="0" err="1" smtClean="0"/>
              <a:t>Wenju</a:t>
            </a:r>
            <a:r>
              <a:rPr lang="en-US" altLang="zh-CN" dirty="0"/>
              <a:t> --- 2 weeks</a:t>
            </a:r>
            <a:endParaRPr lang="en-US" altLang="zh-CN" dirty="0" smtClean="0"/>
          </a:p>
          <a:p>
            <a:r>
              <a:rPr lang="en-US" altLang="zh-CN" dirty="0" smtClean="0"/>
              <a:t>7.5 </a:t>
            </a:r>
            <a:r>
              <a:rPr lang="zh-CN" altLang="en-US" dirty="0" smtClean="0"/>
              <a:t>开会</a:t>
            </a:r>
            <a:r>
              <a:rPr lang="en-US" altLang="zh-CN" dirty="0" smtClean="0"/>
              <a:t>sync</a:t>
            </a:r>
            <a:r>
              <a:rPr lang="zh-CN" altLang="en-US" dirty="0" smtClean="0"/>
              <a:t>状态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知识储备分工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985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建立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r>
              <a:rPr lang="zh-CN" altLang="en-US" dirty="0" smtClean="0"/>
              <a:t>学习</a:t>
            </a:r>
            <a:endParaRPr lang="en-US" altLang="zh-CN" dirty="0" smtClean="0"/>
          </a:p>
          <a:p>
            <a:r>
              <a:rPr lang="zh-CN" altLang="en-US" dirty="0" smtClean="0"/>
              <a:t>建立时光小屋原型</a:t>
            </a:r>
            <a:endParaRPr lang="en-US" altLang="zh-CN" dirty="0" smtClean="0"/>
          </a:p>
          <a:p>
            <a:r>
              <a:rPr lang="zh-CN" altLang="en-US" dirty="0" smtClean="0"/>
              <a:t>文档总结上传</a:t>
            </a:r>
            <a:r>
              <a:rPr lang="en-US" altLang="zh-CN" dirty="0" err="1" smtClean="0"/>
              <a:t>github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下一步安排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183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知识储备</a:t>
            </a:r>
            <a:r>
              <a:rPr lang="en-US" altLang="zh-CN" dirty="0" smtClean="0"/>
              <a:t>2</a:t>
            </a:r>
            <a:r>
              <a:rPr lang="zh-CN" altLang="en-US" dirty="0" smtClean="0"/>
              <a:t>周</a:t>
            </a:r>
            <a:r>
              <a:rPr lang="en-US" altLang="zh-CN" dirty="0" smtClean="0"/>
              <a:t>– 7.5</a:t>
            </a:r>
          </a:p>
          <a:p>
            <a:r>
              <a:rPr lang="zh-CN" altLang="en-US" dirty="0" smtClean="0"/>
              <a:t>开发周期</a:t>
            </a:r>
            <a:r>
              <a:rPr lang="en-US" altLang="zh-CN" dirty="0" smtClean="0"/>
              <a:t>4</a:t>
            </a:r>
            <a:r>
              <a:rPr lang="zh-CN" altLang="en-US" dirty="0" smtClean="0"/>
              <a:t>周 </a:t>
            </a:r>
            <a:r>
              <a:rPr lang="en-US" altLang="zh-CN" dirty="0" smtClean="0"/>
              <a:t>–8.5</a:t>
            </a:r>
          </a:p>
          <a:p>
            <a:pPr lvl="1"/>
            <a:r>
              <a:rPr lang="zh-CN" altLang="en-US" dirty="0" smtClean="0"/>
              <a:t>概要设计，定义接口，框架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详细设计，自己模块更</a:t>
            </a:r>
            <a:r>
              <a:rPr lang="en-US" altLang="zh-CN" dirty="0" smtClean="0"/>
              <a:t>detail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coding</a:t>
            </a:r>
          </a:p>
          <a:p>
            <a:r>
              <a:rPr lang="zh-CN" altLang="en-US" dirty="0" smtClean="0"/>
              <a:t>测试周期</a:t>
            </a:r>
            <a:r>
              <a:rPr lang="en-US" altLang="zh-CN" dirty="0" smtClean="0"/>
              <a:t>2</a:t>
            </a:r>
            <a:r>
              <a:rPr lang="zh-CN" altLang="en-US" dirty="0" smtClean="0"/>
              <a:t>周 </a:t>
            </a:r>
            <a:r>
              <a:rPr lang="en-US" altLang="zh-CN" dirty="0" smtClean="0"/>
              <a:t>–8.20</a:t>
            </a:r>
          </a:p>
          <a:p>
            <a:r>
              <a:rPr lang="zh-CN" altLang="en-US" dirty="0"/>
              <a:t>每</a:t>
            </a:r>
            <a:r>
              <a:rPr lang="zh-CN" altLang="en-US" dirty="0" smtClean="0"/>
              <a:t>隔</a:t>
            </a:r>
            <a:r>
              <a:rPr lang="en-US" altLang="zh-CN" dirty="0" smtClean="0"/>
              <a:t>2</a:t>
            </a:r>
            <a:r>
              <a:rPr lang="zh-CN" altLang="en-US" dirty="0" smtClean="0"/>
              <a:t>周开会</a:t>
            </a:r>
            <a:r>
              <a:rPr lang="en-US" altLang="zh-CN" dirty="0" smtClean="0"/>
              <a:t>sync</a:t>
            </a:r>
            <a:r>
              <a:rPr lang="zh-CN" altLang="en-US" dirty="0" smtClean="0"/>
              <a:t>状态，分享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929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物业管理</a:t>
            </a:r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新的</a:t>
            </a:r>
            <a:r>
              <a:rPr lang="en-US" altLang="zh-CN" dirty="0" smtClean="0"/>
              <a:t>idea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13" y="1988839"/>
            <a:ext cx="882967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3354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</TotalTime>
  <Words>107</Words>
  <Application>Microsoft Office PowerPoint</Application>
  <PresentationFormat>全屏显示(4:3)</PresentationFormat>
  <Paragraphs>34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聚合</vt:lpstr>
      <vt:lpstr>First Project</vt:lpstr>
      <vt:lpstr>开发流程</vt:lpstr>
      <vt:lpstr>知识储备分工</vt:lpstr>
      <vt:lpstr>下一步安排</vt:lpstr>
      <vt:lpstr>计划</vt:lpstr>
      <vt:lpstr>新的idea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项目</dc:title>
  <dc:creator>Administrator</dc:creator>
  <cp:lastModifiedBy>Sky123.Org</cp:lastModifiedBy>
  <cp:revision>14</cp:revision>
  <dcterms:created xsi:type="dcterms:W3CDTF">2016-06-21T15:00:37Z</dcterms:created>
  <dcterms:modified xsi:type="dcterms:W3CDTF">2016-06-21T15:20:10Z</dcterms:modified>
</cp:coreProperties>
</file>