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317" r:id="rId4"/>
    <p:sldId id="316" r:id="rId5"/>
    <p:sldId id="318" r:id="rId6"/>
    <p:sldId id="320" r:id="rId7"/>
    <p:sldId id="322" r:id="rId8"/>
    <p:sldId id="321" r:id="rId9"/>
    <p:sldId id="323" r:id="rId10"/>
    <p:sldId id="324" r:id="rId11"/>
    <p:sldId id="325" r:id="rId12"/>
    <p:sldId id="326" r:id="rId13"/>
    <p:sldId id="330" r:id="rId14"/>
    <p:sldId id="327" r:id="rId15"/>
    <p:sldId id="328" r:id="rId16"/>
    <p:sldId id="258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2" pos="2683" userDrawn="1">
          <p15:clr>
            <a:srgbClr val="A4A3A4"/>
          </p15:clr>
        </p15:guide>
        <p15:guide id="25" orient="horz" pos="414" userDrawn="1">
          <p15:clr>
            <a:srgbClr val="A4A3A4"/>
          </p15:clr>
        </p15:guide>
        <p15:guide id="26" orient="horz" pos="3906" userDrawn="1">
          <p15:clr>
            <a:srgbClr val="A4A3A4"/>
          </p15:clr>
        </p15:guide>
        <p15:guide id="27" pos="4929" userDrawn="1">
          <p15:clr>
            <a:srgbClr val="A4A3A4"/>
          </p15:clr>
        </p15:guide>
        <p15:guide id="29" orient="horz" pos="2137" userDrawn="1">
          <p15:clr>
            <a:srgbClr val="A4A3A4"/>
          </p15:clr>
        </p15:guide>
        <p15:guide id="30" pos="3772" userDrawn="1">
          <p15:clr>
            <a:srgbClr val="A4A3A4"/>
          </p15:clr>
        </p15:guide>
        <p15:guide id="31" orient="horz" pos="1389" userDrawn="1">
          <p15:clr>
            <a:srgbClr val="A4A3A4"/>
          </p15:clr>
        </p15:guide>
        <p15:guide id="32" orient="horz" pos="3113" userDrawn="1">
          <p15:clr>
            <a:srgbClr val="A4A3A4"/>
          </p15:clr>
        </p15:guide>
        <p15:guide id="34" pos="7310" userDrawn="1">
          <p15:clr>
            <a:srgbClr val="A4A3A4"/>
          </p15:clr>
        </p15:guide>
        <p15:guide id="35" pos="438" userDrawn="1">
          <p15:clr>
            <a:srgbClr val="A4A3A4"/>
          </p15:clr>
        </p15:guide>
        <p15:guide id="36" pos="6131" userDrawn="1">
          <p15:clr>
            <a:srgbClr val="A4A3A4"/>
          </p15:clr>
        </p15:guide>
        <p15:guide id="37" pos="16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C0B9"/>
    <a:srgbClr val="463A44"/>
    <a:srgbClr val="F9BA62"/>
    <a:srgbClr val="FEA934"/>
    <a:srgbClr val="FBB24C"/>
    <a:srgbClr val="68A5C5"/>
    <a:srgbClr val="1A3542"/>
    <a:srgbClr val="2CBAB2"/>
    <a:srgbClr val="4386A7"/>
    <a:srgbClr val="2D5A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513" autoAdjust="0"/>
  </p:normalViewPr>
  <p:slideViewPr>
    <p:cSldViewPr snapToGrid="0">
      <p:cViewPr>
        <p:scale>
          <a:sx n="121" d="100"/>
          <a:sy n="121" d="100"/>
        </p:scale>
        <p:origin x="-126" y="72"/>
      </p:cViewPr>
      <p:guideLst>
        <p:guide orient="horz" pos="414"/>
        <p:guide orient="horz" pos="3906"/>
        <p:guide orient="horz" pos="2137"/>
        <p:guide orient="horz" pos="1389"/>
        <p:guide orient="horz" pos="3113"/>
        <p:guide pos="2683"/>
        <p:guide pos="4929"/>
        <p:guide pos="3772"/>
        <p:guide pos="7310"/>
        <p:guide pos="438"/>
        <p:guide pos="6131"/>
        <p:guide pos="16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6768"/>
    </p:cViewPr>
  </p:sorterViewPr>
  <p:notesViewPr>
    <p:cSldViewPr snapToGrid="0"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28572-D9AB-4705-B463-ABA374419B4F}" type="datetimeFigureOut">
              <a:rPr lang="zh-CN" altLang="en-US" smtClean="0"/>
              <a:t>2016/7/3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C2EAE7-DAAA-4DA1-B9DA-EEDE662E34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3422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0824-E810-472E-A5D3-52327FA2957E}" type="datetimeFigureOut">
              <a:rPr lang="zh-CN" altLang="en-US" smtClean="0"/>
              <a:t>2016/7/3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A3914-1860-490F-93D3-51FD04C05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662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0824-E810-472E-A5D3-52327FA2957E}" type="datetimeFigureOut">
              <a:rPr lang="zh-CN" altLang="en-US" smtClean="0"/>
              <a:t>2016/7/3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A3914-1860-490F-93D3-51FD04C05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0270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0824-E810-472E-A5D3-52327FA2957E}" type="datetimeFigureOut">
              <a:rPr lang="zh-CN" altLang="en-US" smtClean="0"/>
              <a:t>2016/7/3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A3914-1860-490F-93D3-51FD04C05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378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0824-E810-472E-A5D3-52327FA2957E}" type="datetimeFigureOut">
              <a:rPr lang="zh-CN" altLang="en-US" smtClean="0"/>
              <a:t>2016/7/3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A3914-1860-490F-93D3-51FD04C05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9604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0824-E810-472E-A5D3-52327FA2957E}" type="datetimeFigureOut">
              <a:rPr lang="zh-CN" altLang="en-US" smtClean="0"/>
              <a:t>2016/7/3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A3914-1860-490F-93D3-51FD04C05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543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0824-E810-472E-A5D3-52327FA2957E}" type="datetimeFigureOut">
              <a:rPr lang="zh-CN" altLang="en-US" smtClean="0"/>
              <a:t>2016/7/3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A3914-1860-490F-93D3-51FD04C05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4639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0824-E810-472E-A5D3-52327FA2957E}" type="datetimeFigureOut">
              <a:rPr lang="zh-CN" altLang="en-US" smtClean="0"/>
              <a:t>2016/7/3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A3914-1860-490F-93D3-51FD04C05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98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0824-E810-472E-A5D3-52327FA2957E}" type="datetimeFigureOut">
              <a:rPr lang="zh-CN" altLang="en-US" smtClean="0"/>
              <a:t>2016/7/3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A3914-1860-490F-93D3-51FD04C05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472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0824-E810-472E-A5D3-52327FA2957E}" type="datetimeFigureOut">
              <a:rPr lang="zh-CN" altLang="en-US" smtClean="0"/>
              <a:t>2016/7/3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A3914-1860-490F-93D3-51FD04C05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551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0824-E810-472E-A5D3-52327FA2957E}" type="datetimeFigureOut">
              <a:rPr lang="zh-CN" altLang="en-US" smtClean="0"/>
              <a:t>2016/7/3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A3914-1860-490F-93D3-51FD04C05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907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50824-E810-472E-A5D3-52327FA2957E}" type="datetimeFigureOut">
              <a:rPr lang="zh-CN" altLang="en-US" smtClean="0"/>
              <a:t>2016/7/3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A3914-1860-490F-93D3-51FD04C05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614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6F6F6"/>
            </a:gs>
            <a:gs pos="25000">
              <a:srgbClr val="EBEBEB"/>
            </a:gs>
            <a:gs pos="43000">
              <a:schemeClr val="bg1">
                <a:lumMod val="95000"/>
              </a:schemeClr>
            </a:gs>
            <a:gs pos="100000">
              <a:srgbClr val="E4E4E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50824-E810-472E-A5D3-52327FA2957E}" type="datetimeFigureOut">
              <a:rPr lang="zh-CN" altLang="en-US" smtClean="0"/>
              <a:t>2016/7/3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A3914-1860-490F-93D3-51FD04C05E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753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3429000"/>
            <a:ext cx="12192000" cy="1157515"/>
          </a:xfrm>
          <a:prstGeom prst="rect">
            <a:avLst/>
          </a:prstGeom>
          <a:solidFill>
            <a:srgbClr val="2CBAB2">
              <a:alpha val="8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472151" y="2285541"/>
            <a:ext cx="33526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  <a:endParaRPr lang="zh-CN" alt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33487" y="3684591"/>
            <a:ext cx="8749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简单日记本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663342" y="5062489"/>
            <a:ext cx="44616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By </a:t>
            </a:r>
            <a:r>
              <a:rPr lang="en-US" altLang="zh-CN" sz="2400" dirty="0" err="1" smtClean="0"/>
              <a:t>Yirong</a:t>
            </a:r>
            <a:endParaRPr lang="en-US" altLang="zh-CN" sz="2400" dirty="0" smtClean="0"/>
          </a:p>
          <a:p>
            <a:r>
              <a:rPr lang="en-US" altLang="zh-CN" sz="2400" dirty="0" smtClean="0"/>
              <a:t>2016.7</a:t>
            </a:r>
            <a:endParaRPr lang="zh-CN" altLang="en-US" sz="2000" dirty="0"/>
          </a:p>
        </p:txBody>
      </p:sp>
      <p:grpSp>
        <p:nvGrpSpPr>
          <p:cNvPr id="17" name="组合 16"/>
          <p:cNvGrpSpPr/>
          <p:nvPr/>
        </p:nvGrpSpPr>
        <p:grpSpPr>
          <a:xfrm>
            <a:off x="10596563" y="1"/>
            <a:ext cx="755650" cy="692150"/>
            <a:chOff x="9572242" y="-4971"/>
            <a:chExt cx="822382" cy="821303"/>
          </a:xfrm>
        </p:grpSpPr>
        <p:sp>
          <p:nvSpPr>
            <p:cNvPr id="18" name="矩形 17"/>
            <p:cNvSpPr/>
            <p:nvPr/>
          </p:nvSpPr>
          <p:spPr>
            <a:xfrm>
              <a:off x="9572242" y="-4971"/>
              <a:ext cx="822382" cy="821303"/>
            </a:xfrm>
            <a:prstGeom prst="rect">
              <a:avLst/>
            </a:prstGeom>
            <a:solidFill>
              <a:srgbClr val="2CBA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9681955" y="73272"/>
              <a:ext cx="602955" cy="607756"/>
              <a:chOff x="9345008" y="-914952"/>
              <a:chExt cx="3066398" cy="2972352"/>
            </a:xfrm>
          </p:grpSpPr>
          <p:sp>
            <p:nvSpPr>
              <p:cNvPr id="20" name="Freeform 22"/>
              <p:cNvSpPr>
                <a:spLocks noEditPoints="1"/>
              </p:cNvSpPr>
              <p:nvPr/>
            </p:nvSpPr>
            <p:spPr bwMode="auto">
              <a:xfrm>
                <a:off x="9533131" y="-914952"/>
                <a:ext cx="2690152" cy="2088169"/>
              </a:xfrm>
              <a:custGeom>
                <a:avLst/>
                <a:gdLst>
                  <a:gd name="T0" fmla="*/ 4 w 143"/>
                  <a:gd name="T1" fmla="*/ 111 h 111"/>
                  <a:gd name="T2" fmla="*/ 2 w 143"/>
                  <a:gd name="T3" fmla="*/ 108 h 111"/>
                  <a:gd name="T4" fmla="*/ 0 w 143"/>
                  <a:gd name="T5" fmla="*/ 108 h 111"/>
                  <a:gd name="T6" fmla="*/ 0 w 143"/>
                  <a:gd name="T7" fmla="*/ 2 h 111"/>
                  <a:gd name="T8" fmla="*/ 2 w 143"/>
                  <a:gd name="T9" fmla="*/ 0 h 111"/>
                  <a:gd name="T10" fmla="*/ 4 w 143"/>
                  <a:gd name="T11" fmla="*/ 0 h 111"/>
                  <a:gd name="T12" fmla="*/ 141 w 143"/>
                  <a:gd name="T13" fmla="*/ 0 h 111"/>
                  <a:gd name="T14" fmla="*/ 143 w 143"/>
                  <a:gd name="T15" fmla="*/ 0 h 111"/>
                  <a:gd name="T16" fmla="*/ 143 w 143"/>
                  <a:gd name="T17" fmla="*/ 2 h 111"/>
                  <a:gd name="T18" fmla="*/ 143 w 143"/>
                  <a:gd name="T19" fmla="*/ 108 h 111"/>
                  <a:gd name="T20" fmla="*/ 143 w 143"/>
                  <a:gd name="T21" fmla="*/ 108 h 111"/>
                  <a:gd name="T22" fmla="*/ 141 w 143"/>
                  <a:gd name="T23" fmla="*/ 111 h 111"/>
                  <a:gd name="T24" fmla="*/ 4 w 143"/>
                  <a:gd name="T25" fmla="*/ 111 h 111"/>
                  <a:gd name="T26" fmla="*/ 141 w 143"/>
                  <a:gd name="T27" fmla="*/ 108 h 111"/>
                  <a:gd name="T28" fmla="*/ 141 w 143"/>
                  <a:gd name="T29" fmla="*/ 103 h 111"/>
                  <a:gd name="T30" fmla="*/ 141 w 143"/>
                  <a:gd name="T31" fmla="*/ 108 h 111"/>
                  <a:gd name="T32" fmla="*/ 7 w 143"/>
                  <a:gd name="T33" fmla="*/ 103 h 111"/>
                  <a:gd name="T34" fmla="*/ 138 w 143"/>
                  <a:gd name="T35" fmla="*/ 103 h 111"/>
                  <a:gd name="T36" fmla="*/ 138 w 143"/>
                  <a:gd name="T37" fmla="*/ 5 h 111"/>
                  <a:gd name="T38" fmla="*/ 7 w 143"/>
                  <a:gd name="T39" fmla="*/ 5 h 111"/>
                  <a:gd name="T40" fmla="*/ 7 w 143"/>
                  <a:gd name="T41" fmla="*/ 10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43" h="111">
                    <a:moveTo>
                      <a:pt x="4" y="111"/>
                    </a:moveTo>
                    <a:lnTo>
                      <a:pt x="2" y="108"/>
                    </a:lnTo>
                    <a:lnTo>
                      <a:pt x="0" y="108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141" y="0"/>
                    </a:lnTo>
                    <a:lnTo>
                      <a:pt x="143" y="0"/>
                    </a:lnTo>
                    <a:lnTo>
                      <a:pt x="143" y="2"/>
                    </a:lnTo>
                    <a:lnTo>
                      <a:pt x="143" y="108"/>
                    </a:lnTo>
                    <a:lnTo>
                      <a:pt x="143" y="108"/>
                    </a:lnTo>
                    <a:lnTo>
                      <a:pt x="141" y="111"/>
                    </a:lnTo>
                    <a:lnTo>
                      <a:pt x="4" y="111"/>
                    </a:lnTo>
                    <a:close/>
                    <a:moveTo>
                      <a:pt x="141" y="108"/>
                    </a:moveTo>
                    <a:lnTo>
                      <a:pt x="141" y="103"/>
                    </a:lnTo>
                    <a:lnTo>
                      <a:pt x="141" y="108"/>
                    </a:lnTo>
                    <a:close/>
                    <a:moveTo>
                      <a:pt x="7" y="103"/>
                    </a:moveTo>
                    <a:lnTo>
                      <a:pt x="138" y="103"/>
                    </a:lnTo>
                    <a:lnTo>
                      <a:pt x="138" y="5"/>
                    </a:lnTo>
                    <a:lnTo>
                      <a:pt x="7" y="5"/>
                    </a:lnTo>
                    <a:lnTo>
                      <a:pt x="7" y="10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1" name="Freeform 24"/>
              <p:cNvSpPr>
                <a:spLocks noEditPoints="1"/>
              </p:cNvSpPr>
              <p:nvPr/>
            </p:nvSpPr>
            <p:spPr bwMode="auto">
              <a:xfrm>
                <a:off x="10059875" y="1398964"/>
                <a:ext cx="1674288" cy="225747"/>
              </a:xfrm>
              <a:custGeom>
                <a:avLst/>
                <a:gdLst>
                  <a:gd name="T0" fmla="*/ 3 w 89"/>
                  <a:gd name="T1" fmla="*/ 12 h 12"/>
                  <a:gd name="T2" fmla="*/ 0 w 89"/>
                  <a:gd name="T3" fmla="*/ 10 h 12"/>
                  <a:gd name="T4" fmla="*/ 0 w 89"/>
                  <a:gd name="T5" fmla="*/ 10 h 12"/>
                  <a:gd name="T6" fmla="*/ 0 w 89"/>
                  <a:gd name="T7" fmla="*/ 0 h 12"/>
                  <a:gd name="T8" fmla="*/ 0 w 89"/>
                  <a:gd name="T9" fmla="*/ 0 h 12"/>
                  <a:gd name="T10" fmla="*/ 3 w 89"/>
                  <a:gd name="T11" fmla="*/ 0 h 12"/>
                  <a:gd name="T12" fmla="*/ 86 w 89"/>
                  <a:gd name="T13" fmla="*/ 0 h 12"/>
                  <a:gd name="T14" fmla="*/ 89 w 89"/>
                  <a:gd name="T15" fmla="*/ 0 h 12"/>
                  <a:gd name="T16" fmla="*/ 89 w 89"/>
                  <a:gd name="T17" fmla="*/ 0 h 12"/>
                  <a:gd name="T18" fmla="*/ 89 w 89"/>
                  <a:gd name="T19" fmla="*/ 10 h 12"/>
                  <a:gd name="T20" fmla="*/ 89 w 89"/>
                  <a:gd name="T21" fmla="*/ 10 h 12"/>
                  <a:gd name="T22" fmla="*/ 86 w 89"/>
                  <a:gd name="T23" fmla="*/ 12 h 12"/>
                  <a:gd name="T24" fmla="*/ 3 w 89"/>
                  <a:gd name="T25" fmla="*/ 12 h 12"/>
                  <a:gd name="T26" fmla="*/ 86 w 89"/>
                  <a:gd name="T27" fmla="*/ 10 h 12"/>
                  <a:gd name="T28" fmla="*/ 86 w 89"/>
                  <a:gd name="T29" fmla="*/ 10 h 12"/>
                  <a:gd name="T30" fmla="*/ 86 w 89"/>
                  <a:gd name="T31" fmla="*/ 10 h 12"/>
                  <a:gd name="T32" fmla="*/ 5 w 89"/>
                  <a:gd name="T33" fmla="*/ 10 h 12"/>
                  <a:gd name="T34" fmla="*/ 82 w 89"/>
                  <a:gd name="T35" fmla="*/ 10 h 12"/>
                  <a:gd name="T36" fmla="*/ 82 w 89"/>
                  <a:gd name="T37" fmla="*/ 3 h 12"/>
                  <a:gd name="T38" fmla="*/ 5 w 89"/>
                  <a:gd name="T39" fmla="*/ 3 h 12"/>
                  <a:gd name="T40" fmla="*/ 5 w 89"/>
                  <a:gd name="T41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9" h="12">
                    <a:moveTo>
                      <a:pt x="3" y="12"/>
                    </a:moveTo>
                    <a:lnTo>
                      <a:pt x="0" y="10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86" y="0"/>
                    </a:lnTo>
                    <a:lnTo>
                      <a:pt x="89" y="0"/>
                    </a:lnTo>
                    <a:lnTo>
                      <a:pt x="89" y="0"/>
                    </a:lnTo>
                    <a:lnTo>
                      <a:pt x="89" y="10"/>
                    </a:lnTo>
                    <a:lnTo>
                      <a:pt x="89" y="10"/>
                    </a:lnTo>
                    <a:lnTo>
                      <a:pt x="86" y="12"/>
                    </a:lnTo>
                    <a:lnTo>
                      <a:pt x="3" y="12"/>
                    </a:lnTo>
                    <a:close/>
                    <a:moveTo>
                      <a:pt x="86" y="10"/>
                    </a:moveTo>
                    <a:lnTo>
                      <a:pt x="86" y="10"/>
                    </a:lnTo>
                    <a:lnTo>
                      <a:pt x="86" y="10"/>
                    </a:lnTo>
                    <a:close/>
                    <a:moveTo>
                      <a:pt x="5" y="10"/>
                    </a:moveTo>
                    <a:lnTo>
                      <a:pt x="82" y="10"/>
                    </a:lnTo>
                    <a:lnTo>
                      <a:pt x="82" y="3"/>
                    </a:lnTo>
                    <a:lnTo>
                      <a:pt x="5" y="3"/>
                    </a:lnTo>
                    <a:lnTo>
                      <a:pt x="5" y="1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22" name="Freeform 26"/>
              <p:cNvSpPr>
                <a:spLocks noEditPoints="1"/>
              </p:cNvSpPr>
              <p:nvPr/>
            </p:nvSpPr>
            <p:spPr bwMode="auto">
              <a:xfrm>
                <a:off x="9345008" y="1624712"/>
                <a:ext cx="3066398" cy="432688"/>
              </a:xfrm>
              <a:custGeom>
                <a:avLst/>
                <a:gdLst>
                  <a:gd name="T0" fmla="*/ 2 w 68"/>
                  <a:gd name="T1" fmla="*/ 9 h 9"/>
                  <a:gd name="T2" fmla="*/ 1 w 68"/>
                  <a:gd name="T3" fmla="*/ 9 h 9"/>
                  <a:gd name="T4" fmla="*/ 0 w 68"/>
                  <a:gd name="T5" fmla="*/ 8 h 9"/>
                  <a:gd name="T6" fmla="*/ 0 w 68"/>
                  <a:gd name="T7" fmla="*/ 1 h 9"/>
                  <a:gd name="T8" fmla="*/ 1 w 68"/>
                  <a:gd name="T9" fmla="*/ 1 h 9"/>
                  <a:gd name="T10" fmla="*/ 2 w 68"/>
                  <a:gd name="T11" fmla="*/ 0 h 9"/>
                  <a:gd name="T12" fmla="*/ 66 w 68"/>
                  <a:gd name="T13" fmla="*/ 0 h 9"/>
                  <a:gd name="T14" fmla="*/ 68 w 68"/>
                  <a:gd name="T15" fmla="*/ 1 h 9"/>
                  <a:gd name="T16" fmla="*/ 68 w 68"/>
                  <a:gd name="T17" fmla="*/ 1 h 9"/>
                  <a:gd name="T18" fmla="*/ 68 w 68"/>
                  <a:gd name="T19" fmla="*/ 8 h 9"/>
                  <a:gd name="T20" fmla="*/ 68 w 68"/>
                  <a:gd name="T21" fmla="*/ 9 h 9"/>
                  <a:gd name="T22" fmla="*/ 66 w 68"/>
                  <a:gd name="T23" fmla="*/ 9 h 9"/>
                  <a:gd name="T24" fmla="*/ 2 w 68"/>
                  <a:gd name="T25" fmla="*/ 9 h 9"/>
                  <a:gd name="T26" fmla="*/ 66 w 68"/>
                  <a:gd name="T27" fmla="*/ 8 h 9"/>
                  <a:gd name="T28" fmla="*/ 66 w 68"/>
                  <a:gd name="T29" fmla="*/ 7 h 9"/>
                  <a:gd name="T30" fmla="*/ 66 w 68"/>
                  <a:gd name="T31" fmla="*/ 8 h 9"/>
                  <a:gd name="T32" fmla="*/ 5 w 68"/>
                  <a:gd name="T33" fmla="*/ 7 h 9"/>
                  <a:gd name="T34" fmla="*/ 64 w 68"/>
                  <a:gd name="T35" fmla="*/ 7 h 9"/>
                  <a:gd name="T36" fmla="*/ 64 w 68"/>
                  <a:gd name="T37" fmla="*/ 2 h 9"/>
                  <a:gd name="T38" fmla="*/ 5 w 68"/>
                  <a:gd name="T39" fmla="*/ 2 h 9"/>
                  <a:gd name="T40" fmla="*/ 5 w 68"/>
                  <a:gd name="T41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8" h="9">
                    <a:moveTo>
                      <a:pt x="2" y="9"/>
                    </a:moveTo>
                    <a:cubicBezTo>
                      <a:pt x="2" y="9"/>
                      <a:pt x="1" y="9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2" y="0"/>
                      <a:pt x="2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7" y="0"/>
                      <a:pt x="67" y="1"/>
                      <a:pt x="68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8" y="8"/>
                      <a:pt x="68" y="8"/>
                      <a:pt x="68" y="9"/>
                    </a:cubicBezTo>
                    <a:cubicBezTo>
                      <a:pt x="67" y="9"/>
                      <a:pt x="67" y="9"/>
                      <a:pt x="66" y="9"/>
                    </a:cubicBezTo>
                    <a:lnTo>
                      <a:pt x="2" y="9"/>
                    </a:lnTo>
                    <a:close/>
                    <a:moveTo>
                      <a:pt x="66" y="8"/>
                    </a:moveTo>
                    <a:cubicBezTo>
                      <a:pt x="66" y="7"/>
                      <a:pt x="66" y="7"/>
                      <a:pt x="66" y="7"/>
                    </a:cubicBezTo>
                    <a:lnTo>
                      <a:pt x="66" y="8"/>
                    </a:lnTo>
                    <a:close/>
                    <a:moveTo>
                      <a:pt x="5" y="7"/>
                    </a:moveTo>
                    <a:cubicBezTo>
                      <a:pt x="64" y="7"/>
                      <a:pt x="64" y="7"/>
                      <a:pt x="64" y="7"/>
                    </a:cubicBezTo>
                    <a:cubicBezTo>
                      <a:pt x="64" y="2"/>
                      <a:pt x="64" y="2"/>
                      <a:pt x="64" y="2"/>
                    </a:cubicBezTo>
                    <a:cubicBezTo>
                      <a:pt x="5" y="2"/>
                      <a:pt x="5" y="2"/>
                      <a:pt x="5" y="2"/>
                    </a:cubicBezTo>
                    <a:lnTo>
                      <a:pt x="5" y="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2764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7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547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9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99" tmFilter="0, 0; 0.125,0.2665; 0.25,0.4; 0.375,0.465; 0.5,0.5;  0.625,0.535; 0.75,0.6; 0.875,0.7335; 1,1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" tmFilter="0, 0; 0.125,0.2665; 0.25,0.4; 0.375,0.465; 0.5,0.5;  0.625,0.535; 0.75,0.6; 0.875,0.7335; 1,1">
                                          <p:stCondLst>
                                            <p:cond delay="39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9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8">
                                          <p:stCondLst>
                                            <p:cond delay="19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50" decel="50000">
                                          <p:stCondLst>
                                            <p:cond delay="203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8">
                                          <p:stCondLst>
                                            <p:cond delay="39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50" decel="50000">
                                          <p:stCondLst>
                                            <p:cond delay="40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8">
                                          <p:stCondLst>
                                            <p:cond delay="493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5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8">
                                          <p:stCondLst>
                                            <p:cond delay="5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50" decel="50000">
                                          <p:stCondLst>
                                            <p:cond delay="5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95324" y="578124"/>
            <a:ext cx="4601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发现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布局与交互设计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0596563" y="1"/>
            <a:ext cx="755650" cy="692150"/>
            <a:chOff x="9572242" y="-4971"/>
            <a:chExt cx="822382" cy="821303"/>
          </a:xfrm>
        </p:grpSpPr>
        <p:sp>
          <p:nvSpPr>
            <p:cNvPr id="13" name="矩形 12"/>
            <p:cNvSpPr/>
            <p:nvPr/>
          </p:nvSpPr>
          <p:spPr>
            <a:xfrm>
              <a:off x="9572242" y="-4971"/>
              <a:ext cx="822382" cy="821303"/>
            </a:xfrm>
            <a:prstGeom prst="rect">
              <a:avLst/>
            </a:prstGeom>
            <a:solidFill>
              <a:srgbClr val="2CBA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9681955" y="73272"/>
              <a:ext cx="602955" cy="607756"/>
              <a:chOff x="9345008" y="-914952"/>
              <a:chExt cx="3066398" cy="2972352"/>
            </a:xfrm>
          </p:grpSpPr>
          <p:sp>
            <p:nvSpPr>
              <p:cNvPr id="16" name="Freeform 22"/>
              <p:cNvSpPr>
                <a:spLocks noEditPoints="1"/>
              </p:cNvSpPr>
              <p:nvPr/>
            </p:nvSpPr>
            <p:spPr bwMode="auto">
              <a:xfrm>
                <a:off x="9533131" y="-914952"/>
                <a:ext cx="2690152" cy="2088169"/>
              </a:xfrm>
              <a:custGeom>
                <a:avLst/>
                <a:gdLst>
                  <a:gd name="T0" fmla="*/ 4 w 143"/>
                  <a:gd name="T1" fmla="*/ 111 h 111"/>
                  <a:gd name="T2" fmla="*/ 2 w 143"/>
                  <a:gd name="T3" fmla="*/ 108 h 111"/>
                  <a:gd name="T4" fmla="*/ 0 w 143"/>
                  <a:gd name="T5" fmla="*/ 108 h 111"/>
                  <a:gd name="T6" fmla="*/ 0 w 143"/>
                  <a:gd name="T7" fmla="*/ 2 h 111"/>
                  <a:gd name="T8" fmla="*/ 2 w 143"/>
                  <a:gd name="T9" fmla="*/ 0 h 111"/>
                  <a:gd name="T10" fmla="*/ 4 w 143"/>
                  <a:gd name="T11" fmla="*/ 0 h 111"/>
                  <a:gd name="T12" fmla="*/ 141 w 143"/>
                  <a:gd name="T13" fmla="*/ 0 h 111"/>
                  <a:gd name="T14" fmla="*/ 143 w 143"/>
                  <a:gd name="T15" fmla="*/ 0 h 111"/>
                  <a:gd name="T16" fmla="*/ 143 w 143"/>
                  <a:gd name="T17" fmla="*/ 2 h 111"/>
                  <a:gd name="T18" fmla="*/ 143 w 143"/>
                  <a:gd name="T19" fmla="*/ 108 h 111"/>
                  <a:gd name="T20" fmla="*/ 143 w 143"/>
                  <a:gd name="T21" fmla="*/ 108 h 111"/>
                  <a:gd name="T22" fmla="*/ 141 w 143"/>
                  <a:gd name="T23" fmla="*/ 111 h 111"/>
                  <a:gd name="T24" fmla="*/ 4 w 143"/>
                  <a:gd name="T25" fmla="*/ 111 h 111"/>
                  <a:gd name="T26" fmla="*/ 141 w 143"/>
                  <a:gd name="T27" fmla="*/ 108 h 111"/>
                  <a:gd name="T28" fmla="*/ 141 w 143"/>
                  <a:gd name="T29" fmla="*/ 103 h 111"/>
                  <a:gd name="T30" fmla="*/ 141 w 143"/>
                  <a:gd name="T31" fmla="*/ 108 h 111"/>
                  <a:gd name="T32" fmla="*/ 7 w 143"/>
                  <a:gd name="T33" fmla="*/ 103 h 111"/>
                  <a:gd name="T34" fmla="*/ 138 w 143"/>
                  <a:gd name="T35" fmla="*/ 103 h 111"/>
                  <a:gd name="T36" fmla="*/ 138 w 143"/>
                  <a:gd name="T37" fmla="*/ 5 h 111"/>
                  <a:gd name="T38" fmla="*/ 7 w 143"/>
                  <a:gd name="T39" fmla="*/ 5 h 111"/>
                  <a:gd name="T40" fmla="*/ 7 w 143"/>
                  <a:gd name="T41" fmla="*/ 10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43" h="111">
                    <a:moveTo>
                      <a:pt x="4" y="111"/>
                    </a:moveTo>
                    <a:lnTo>
                      <a:pt x="2" y="108"/>
                    </a:lnTo>
                    <a:lnTo>
                      <a:pt x="0" y="108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141" y="0"/>
                    </a:lnTo>
                    <a:lnTo>
                      <a:pt x="143" y="0"/>
                    </a:lnTo>
                    <a:lnTo>
                      <a:pt x="143" y="2"/>
                    </a:lnTo>
                    <a:lnTo>
                      <a:pt x="143" y="108"/>
                    </a:lnTo>
                    <a:lnTo>
                      <a:pt x="143" y="108"/>
                    </a:lnTo>
                    <a:lnTo>
                      <a:pt x="141" y="111"/>
                    </a:lnTo>
                    <a:lnTo>
                      <a:pt x="4" y="111"/>
                    </a:lnTo>
                    <a:close/>
                    <a:moveTo>
                      <a:pt x="141" y="108"/>
                    </a:moveTo>
                    <a:lnTo>
                      <a:pt x="141" y="103"/>
                    </a:lnTo>
                    <a:lnTo>
                      <a:pt x="141" y="108"/>
                    </a:lnTo>
                    <a:close/>
                    <a:moveTo>
                      <a:pt x="7" y="103"/>
                    </a:moveTo>
                    <a:lnTo>
                      <a:pt x="138" y="103"/>
                    </a:lnTo>
                    <a:lnTo>
                      <a:pt x="138" y="5"/>
                    </a:lnTo>
                    <a:lnTo>
                      <a:pt x="7" y="5"/>
                    </a:lnTo>
                    <a:lnTo>
                      <a:pt x="7" y="10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24"/>
              <p:cNvSpPr>
                <a:spLocks noEditPoints="1"/>
              </p:cNvSpPr>
              <p:nvPr/>
            </p:nvSpPr>
            <p:spPr bwMode="auto">
              <a:xfrm>
                <a:off x="10059875" y="1398964"/>
                <a:ext cx="1674288" cy="225747"/>
              </a:xfrm>
              <a:custGeom>
                <a:avLst/>
                <a:gdLst>
                  <a:gd name="T0" fmla="*/ 3 w 89"/>
                  <a:gd name="T1" fmla="*/ 12 h 12"/>
                  <a:gd name="T2" fmla="*/ 0 w 89"/>
                  <a:gd name="T3" fmla="*/ 10 h 12"/>
                  <a:gd name="T4" fmla="*/ 0 w 89"/>
                  <a:gd name="T5" fmla="*/ 10 h 12"/>
                  <a:gd name="T6" fmla="*/ 0 w 89"/>
                  <a:gd name="T7" fmla="*/ 0 h 12"/>
                  <a:gd name="T8" fmla="*/ 0 w 89"/>
                  <a:gd name="T9" fmla="*/ 0 h 12"/>
                  <a:gd name="T10" fmla="*/ 3 w 89"/>
                  <a:gd name="T11" fmla="*/ 0 h 12"/>
                  <a:gd name="T12" fmla="*/ 86 w 89"/>
                  <a:gd name="T13" fmla="*/ 0 h 12"/>
                  <a:gd name="T14" fmla="*/ 89 w 89"/>
                  <a:gd name="T15" fmla="*/ 0 h 12"/>
                  <a:gd name="T16" fmla="*/ 89 w 89"/>
                  <a:gd name="T17" fmla="*/ 0 h 12"/>
                  <a:gd name="T18" fmla="*/ 89 w 89"/>
                  <a:gd name="T19" fmla="*/ 10 h 12"/>
                  <a:gd name="T20" fmla="*/ 89 w 89"/>
                  <a:gd name="T21" fmla="*/ 10 h 12"/>
                  <a:gd name="T22" fmla="*/ 86 w 89"/>
                  <a:gd name="T23" fmla="*/ 12 h 12"/>
                  <a:gd name="T24" fmla="*/ 3 w 89"/>
                  <a:gd name="T25" fmla="*/ 12 h 12"/>
                  <a:gd name="T26" fmla="*/ 86 w 89"/>
                  <a:gd name="T27" fmla="*/ 10 h 12"/>
                  <a:gd name="T28" fmla="*/ 86 w 89"/>
                  <a:gd name="T29" fmla="*/ 10 h 12"/>
                  <a:gd name="T30" fmla="*/ 86 w 89"/>
                  <a:gd name="T31" fmla="*/ 10 h 12"/>
                  <a:gd name="T32" fmla="*/ 5 w 89"/>
                  <a:gd name="T33" fmla="*/ 10 h 12"/>
                  <a:gd name="T34" fmla="*/ 82 w 89"/>
                  <a:gd name="T35" fmla="*/ 10 h 12"/>
                  <a:gd name="T36" fmla="*/ 82 w 89"/>
                  <a:gd name="T37" fmla="*/ 3 h 12"/>
                  <a:gd name="T38" fmla="*/ 5 w 89"/>
                  <a:gd name="T39" fmla="*/ 3 h 12"/>
                  <a:gd name="T40" fmla="*/ 5 w 89"/>
                  <a:gd name="T41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9" h="12">
                    <a:moveTo>
                      <a:pt x="3" y="12"/>
                    </a:moveTo>
                    <a:lnTo>
                      <a:pt x="0" y="10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86" y="0"/>
                    </a:lnTo>
                    <a:lnTo>
                      <a:pt x="89" y="0"/>
                    </a:lnTo>
                    <a:lnTo>
                      <a:pt x="89" y="0"/>
                    </a:lnTo>
                    <a:lnTo>
                      <a:pt x="89" y="10"/>
                    </a:lnTo>
                    <a:lnTo>
                      <a:pt x="89" y="10"/>
                    </a:lnTo>
                    <a:lnTo>
                      <a:pt x="86" y="12"/>
                    </a:lnTo>
                    <a:lnTo>
                      <a:pt x="3" y="12"/>
                    </a:lnTo>
                    <a:close/>
                    <a:moveTo>
                      <a:pt x="86" y="10"/>
                    </a:moveTo>
                    <a:lnTo>
                      <a:pt x="86" y="10"/>
                    </a:lnTo>
                    <a:lnTo>
                      <a:pt x="86" y="10"/>
                    </a:lnTo>
                    <a:close/>
                    <a:moveTo>
                      <a:pt x="5" y="10"/>
                    </a:moveTo>
                    <a:lnTo>
                      <a:pt x="82" y="10"/>
                    </a:lnTo>
                    <a:lnTo>
                      <a:pt x="82" y="3"/>
                    </a:lnTo>
                    <a:lnTo>
                      <a:pt x="5" y="3"/>
                    </a:lnTo>
                    <a:lnTo>
                      <a:pt x="5" y="1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26"/>
              <p:cNvSpPr>
                <a:spLocks noEditPoints="1"/>
              </p:cNvSpPr>
              <p:nvPr/>
            </p:nvSpPr>
            <p:spPr bwMode="auto">
              <a:xfrm>
                <a:off x="9345008" y="1624712"/>
                <a:ext cx="3066398" cy="432688"/>
              </a:xfrm>
              <a:custGeom>
                <a:avLst/>
                <a:gdLst>
                  <a:gd name="T0" fmla="*/ 2 w 68"/>
                  <a:gd name="T1" fmla="*/ 9 h 9"/>
                  <a:gd name="T2" fmla="*/ 1 w 68"/>
                  <a:gd name="T3" fmla="*/ 9 h 9"/>
                  <a:gd name="T4" fmla="*/ 0 w 68"/>
                  <a:gd name="T5" fmla="*/ 8 h 9"/>
                  <a:gd name="T6" fmla="*/ 0 w 68"/>
                  <a:gd name="T7" fmla="*/ 1 h 9"/>
                  <a:gd name="T8" fmla="*/ 1 w 68"/>
                  <a:gd name="T9" fmla="*/ 1 h 9"/>
                  <a:gd name="T10" fmla="*/ 2 w 68"/>
                  <a:gd name="T11" fmla="*/ 0 h 9"/>
                  <a:gd name="T12" fmla="*/ 66 w 68"/>
                  <a:gd name="T13" fmla="*/ 0 h 9"/>
                  <a:gd name="T14" fmla="*/ 68 w 68"/>
                  <a:gd name="T15" fmla="*/ 1 h 9"/>
                  <a:gd name="T16" fmla="*/ 68 w 68"/>
                  <a:gd name="T17" fmla="*/ 1 h 9"/>
                  <a:gd name="T18" fmla="*/ 68 w 68"/>
                  <a:gd name="T19" fmla="*/ 8 h 9"/>
                  <a:gd name="T20" fmla="*/ 68 w 68"/>
                  <a:gd name="T21" fmla="*/ 9 h 9"/>
                  <a:gd name="T22" fmla="*/ 66 w 68"/>
                  <a:gd name="T23" fmla="*/ 9 h 9"/>
                  <a:gd name="T24" fmla="*/ 2 w 68"/>
                  <a:gd name="T25" fmla="*/ 9 h 9"/>
                  <a:gd name="T26" fmla="*/ 66 w 68"/>
                  <a:gd name="T27" fmla="*/ 8 h 9"/>
                  <a:gd name="T28" fmla="*/ 66 w 68"/>
                  <a:gd name="T29" fmla="*/ 7 h 9"/>
                  <a:gd name="T30" fmla="*/ 66 w 68"/>
                  <a:gd name="T31" fmla="*/ 8 h 9"/>
                  <a:gd name="T32" fmla="*/ 5 w 68"/>
                  <a:gd name="T33" fmla="*/ 7 h 9"/>
                  <a:gd name="T34" fmla="*/ 64 w 68"/>
                  <a:gd name="T35" fmla="*/ 7 h 9"/>
                  <a:gd name="T36" fmla="*/ 64 w 68"/>
                  <a:gd name="T37" fmla="*/ 2 h 9"/>
                  <a:gd name="T38" fmla="*/ 5 w 68"/>
                  <a:gd name="T39" fmla="*/ 2 h 9"/>
                  <a:gd name="T40" fmla="*/ 5 w 68"/>
                  <a:gd name="T41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8" h="9">
                    <a:moveTo>
                      <a:pt x="2" y="9"/>
                    </a:moveTo>
                    <a:cubicBezTo>
                      <a:pt x="2" y="9"/>
                      <a:pt x="1" y="9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2" y="0"/>
                      <a:pt x="2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7" y="0"/>
                      <a:pt x="67" y="1"/>
                      <a:pt x="68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8" y="8"/>
                      <a:pt x="68" y="8"/>
                      <a:pt x="68" y="9"/>
                    </a:cubicBezTo>
                    <a:cubicBezTo>
                      <a:pt x="67" y="9"/>
                      <a:pt x="67" y="9"/>
                      <a:pt x="66" y="9"/>
                    </a:cubicBezTo>
                    <a:lnTo>
                      <a:pt x="2" y="9"/>
                    </a:lnTo>
                    <a:close/>
                    <a:moveTo>
                      <a:pt x="66" y="8"/>
                    </a:moveTo>
                    <a:cubicBezTo>
                      <a:pt x="66" y="7"/>
                      <a:pt x="66" y="7"/>
                      <a:pt x="66" y="7"/>
                    </a:cubicBezTo>
                    <a:lnTo>
                      <a:pt x="66" y="8"/>
                    </a:lnTo>
                    <a:close/>
                    <a:moveTo>
                      <a:pt x="5" y="7"/>
                    </a:moveTo>
                    <a:cubicBezTo>
                      <a:pt x="64" y="7"/>
                      <a:pt x="64" y="7"/>
                      <a:pt x="64" y="7"/>
                    </a:cubicBezTo>
                    <a:cubicBezTo>
                      <a:pt x="64" y="2"/>
                      <a:pt x="64" y="2"/>
                      <a:pt x="64" y="2"/>
                    </a:cubicBezTo>
                    <a:cubicBezTo>
                      <a:pt x="5" y="2"/>
                      <a:pt x="5" y="2"/>
                      <a:pt x="5" y="2"/>
                    </a:cubicBezTo>
                    <a:lnTo>
                      <a:pt x="5" y="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1689106" y="5920595"/>
            <a:ext cx="8702565" cy="658974"/>
            <a:chOff x="1646242" y="5920595"/>
            <a:chExt cx="8702565" cy="658974"/>
          </a:xfrm>
        </p:grpSpPr>
        <p:sp>
          <p:nvSpPr>
            <p:cNvPr id="20" name="矩形 19"/>
            <p:cNvSpPr/>
            <p:nvPr/>
          </p:nvSpPr>
          <p:spPr>
            <a:xfrm>
              <a:off x="1646242" y="5920595"/>
              <a:ext cx="2900855" cy="45719"/>
            </a:xfrm>
            <a:prstGeom prst="rect">
              <a:avLst/>
            </a:prstGeom>
            <a:solidFill>
              <a:srgbClr val="2CBAB2"/>
            </a:solidFill>
            <a:ln w="12700">
              <a:solidFill>
                <a:srgbClr val="93E5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4547097" y="5920595"/>
              <a:ext cx="2900855" cy="45719"/>
            </a:xfrm>
            <a:prstGeom prst="rect">
              <a:avLst/>
            </a:prstGeom>
            <a:solidFill>
              <a:srgbClr val="FEA934"/>
            </a:solidFill>
            <a:ln w="12700">
              <a:solidFill>
                <a:srgbClr val="FEC7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7447952" y="5920595"/>
              <a:ext cx="2900855" cy="45719"/>
            </a:xfrm>
            <a:prstGeom prst="rect">
              <a:avLst/>
            </a:prstGeom>
            <a:solidFill>
              <a:srgbClr val="463A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文本框 56"/>
            <p:cNvSpPr txBox="1"/>
            <p:nvPr/>
          </p:nvSpPr>
          <p:spPr>
            <a:xfrm>
              <a:off x="5151338" y="6210237"/>
              <a:ext cx="20313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做自己满意的产品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文本框 2"/>
          <p:cNvSpPr txBox="1"/>
          <p:nvPr/>
        </p:nvSpPr>
        <p:spPr>
          <a:xfrm>
            <a:off x="837215" y="1101344"/>
            <a:ext cx="3279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待定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内容占位符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87469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95324" y="578124"/>
            <a:ext cx="4601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布局与交互设计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0596563" y="1"/>
            <a:ext cx="755650" cy="692150"/>
            <a:chOff x="9572242" y="-4971"/>
            <a:chExt cx="822382" cy="821303"/>
          </a:xfrm>
        </p:grpSpPr>
        <p:sp>
          <p:nvSpPr>
            <p:cNvPr id="13" name="矩形 12"/>
            <p:cNvSpPr/>
            <p:nvPr/>
          </p:nvSpPr>
          <p:spPr>
            <a:xfrm>
              <a:off x="9572242" y="-4971"/>
              <a:ext cx="822382" cy="821303"/>
            </a:xfrm>
            <a:prstGeom prst="rect">
              <a:avLst/>
            </a:prstGeom>
            <a:solidFill>
              <a:srgbClr val="2CBA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9681955" y="73272"/>
              <a:ext cx="602955" cy="607756"/>
              <a:chOff x="9345008" y="-914952"/>
              <a:chExt cx="3066398" cy="2972352"/>
            </a:xfrm>
          </p:grpSpPr>
          <p:sp>
            <p:nvSpPr>
              <p:cNvPr id="16" name="Freeform 22"/>
              <p:cNvSpPr>
                <a:spLocks noEditPoints="1"/>
              </p:cNvSpPr>
              <p:nvPr/>
            </p:nvSpPr>
            <p:spPr bwMode="auto">
              <a:xfrm>
                <a:off x="9533131" y="-914952"/>
                <a:ext cx="2690152" cy="2088169"/>
              </a:xfrm>
              <a:custGeom>
                <a:avLst/>
                <a:gdLst>
                  <a:gd name="T0" fmla="*/ 4 w 143"/>
                  <a:gd name="T1" fmla="*/ 111 h 111"/>
                  <a:gd name="T2" fmla="*/ 2 w 143"/>
                  <a:gd name="T3" fmla="*/ 108 h 111"/>
                  <a:gd name="T4" fmla="*/ 0 w 143"/>
                  <a:gd name="T5" fmla="*/ 108 h 111"/>
                  <a:gd name="T6" fmla="*/ 0 w 143"/>
                  <a:gd name="T7" fmla="*/ 2 h 111"/>
                  <a:gd name="T8" fmla="*/ 2 w 143"/>
                  <a:gd name="T9" fmla="*/ 0 h 111"/>
                  <a:gd name="T10" fmla="*/ 4 w 143"/>
                  <a:gd name="T11" fmla="*/ 0 h 111"/>
                  <a:gd name="T12" fmla="*/ 141 w 143"/>
                  <a:gd name="T13" fmla="*/ 0 h 111"/>
                  <a:gd name="T14" fmla="*/ 143 w 143"/>
                  <a:gd name="T15" fmla="*/ 0 h 111"/>
                  <a:gd name="T16" fmla="*/ 143 w 143"/>
                  <a:gd name="T17" fmla="*/ 2 h 111"/>
                  <a:gd name="T18" fmla="*/ 143 w 143"/>
                  <a:gd name="T19" fmla="*/ 108 h 111"/>
                  <a:gd name="T20" fmla="*/ 143 w 143"/>
                  <a:gd name="T21" fmla="*/ 108 h 111"/>
                  <a:gd name="T22" fmla="*/ 141 w 143"/>
                  <a:gd name="T23" fmla="*/ 111 h 111"/>
                  <a:gd name="T24" fmla="*/ 4 w 143"/>
                  <a:gd name="T25" fmla="*/ 111 h 111"/>
                  <a:gd name="T26" fmla="*/ 141 w 143"/>
                  <a:gd name="T27" fmla="*/ 108 h 111"/>
                  <a:gd name="T28" fmla="*/ 141 w 143"/>
                  <a:gd name="T29" fmla="*/ 103 h 111"/>
                  <a:gd name="T30" fmla="*/ 141 w 143"/>
                  <a:gd name="T31" fmla="*/ 108 h 111"/>
                  <a:gd name="T32" fmla="*/ 7 w 143"/>
                  <a:gd name="T33" fmla="*/ 103 h 111"/>
                  <a:gd name="T34" fmla="*/ 138 w 143"/>
                  <a:gd name="T35" fmla="*/ 103 h 111"/>
                  <a:gd name="T36" fmla="*/ 138 w 143"/>
                  <a:gd name="T37" fmla="*/ 5 h 111"/>
                  <a:gd name="T38" fmla="*/ 7 w 143"/>
                  <a:gd name="T39" fmla="*/ 5 h 111"/>
                  <a:gd name="T40" fmla="*/ 7 w 143"/>
                  <a:gd name="T41" fmla="*/ 10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43" h="111">
                    <a:moveTo>
                      <a:pt x="4" y="111"/>
                    </a:moveTo>
                    <a:lnTo>
                      <a:pt x="2" y="108"/>
                    </a:lnTo>
                    <a:lnTo>
                      <a:pt x="0" y="108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141" y="0"/>
                    </a:lnTo>
                    <a:lnTo>
                      <a:pt x="143" y="0"/>
                    </a:lnTo>
                    <a:lnTo>
                      <a:pt x="143" y="2"/>
                    </a:lnTo>
                    <a:lnTo>
                      <a:pt x="143" y="108"/>
                    </a:lnTo>
                    <a:lnTo>
                      <a:pt x="143" y="108"/>
                    </a:lnTo>
                    <a:lnTo>
                      <a:pt x="141" y="111"/>
                    </a:lnTo>
                    <a:lnTo>
                      <a:pt x="4" y="111"/>
                    </a:lnTo>
                    <a:close/>
                    <a:moveTo>
                      <a:pt x="141" y="108"/>
                    </a:moveTo>
                    <a:lnTo>
                      <a:pt x="141" y="103"/>
                    </a:lnTo>
                    <a:lnTo>
                      <a:pt x="141" y="108"/>
                    </a:lnTo>
                    <a:close/>
                    <a:moveTo>
                      <a:pt x="7" y="103"/>
                    </a:moveTo>
                    <a:lnTo>
                      <a:pt x="138" y="103"/>
                    </a:lnTo>
                    <a:lnTo>
                      <a:pt x="138" y="5"/>
                    </a:lnTo>
                    <a:lnTo>
                      <a:pt x="7" y="5"/>
                    </a:lnTo>
                    <a:lnTo>
                      <a:pt x="7" y="10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24"/>
              <p:cNvSpPr>
                <a:spLocks noEditPoints="1"/>
              </p:cNvSpPr>
              <p:nvPr/>
            </p:nvSpPr>
            <p:spPr bwMode="auto">
              <a:xfrm>
                <a:off x="10059875" y="1398964"/>
                <a:ext cx="1674288" cy="225747"/>
              </a:xfrm>
              <a:custGeom>
                <a:avLst/>
                <a:gdLst>
                  <a:gd name="T0" fmla="*/ 3 w 89"/>
                  <a:gd name="T1" fmla="*/ 12 h 12"/>
                  <a:gd name="T2" fmla="*/ 0 w 89"/>
                  <a:gd name="T3" fmla="*/ 10 h 12"/>
                  <a:gd name="T4" fmla="*/ 0 w 89"/>
                  <a:gd name="T5" fmla="*/ 10 h 12"/>
                  <a:gd name="T6" fmla="*/ 0 w 89"/>
                  <a:gd name="T7" fmla="*/ 0 h 12"/>
                  <a:gd name="T8" fmla="*/ 0 w 89"/>
                  <a:gd name="T9" fmla="*/ 0 h 12"/>
                  <a:gd name="T10" fmla="*/ 3 w 89"/>
                  <a:gd name="T11" fmla="*/ 0 h 12"/>
                  <a:gd name="T12" fmla="*/ 86 w 89"/>
                  <a:gd name="T13" fmla="*/ 0 h 12"/>
                  <a:gd name="T14" fmla="*/ 89 w 89"/>
                  <a:gd name="T15" fmla="*/ 0 h 12"/>
                  <a:gd name="T16" fmla="*/ 89 w 89"/>
                  <a:gd name="T17" fmla="*/ 0 h 12"/>
                  <a:gd name="T18" fmla="*/ 89 w 89"/>
                  <a:gd name="T19" fmla="*/ 10 h 12"/>
                  <a:gd name="T20" fmla="*/ 89 w 89"/>
                  <a:gd name="T21" fmla="*/ 10 h 12"/>
                  <a:gd name="T22" fmla="*/ 86 w 89"/>
                  <a:gd name="T23" fmla="*/ 12 h 12"/>
                  <a:gd name="T24" fmla="*/ 3 w 89"/>
                  <a:gd name="T25" fmla="*/ 12 h 12"/>
                  <a:gd name="T26" fmla="*/ 86 w 89"/>
                  <a:gd name="T27" fmla="*/ 10 h 12"/>
                  <a:gd name="T28" fmla="*/ 86 w 89"/>
                  <a:gd name="T29" fmla="*/ 10 h 12"/>
                  <a:gd name="T30" fmla="*/ 86 w 89"/>
                  <a:gd name="T31" fmla="*/ 10 h 12"/>
                  <a:gd name="T32" fmla="*/ 5 w 89"/>
                  <a:gd name="T33" fmla="*/ 10 h 12"/>
                  <a:gd name="T34" fmla="*/ 82 w 89"/>
                  <a:gd name="T35" fmla="*/ 10 h 12"/>
                  <a:gd name="T36" fmla="*/ 82 w 89"/>
                  <a:gd name="T37" fmla="*/ 3 h 12"/>
                  <a:gd name="T38" fmla="*/ 5 w 89"/>
                  <a:gd name="T39" fmla="*/ 3 h 12"/>
                  <a:gd name="T40" fmla="*/ 5 w 89"/>
                  <a:gd name="T41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9" h="12">
                    <a:moveTo>
                      <a:pt x="3" y="12"/>
                    </a:moveTo>
                    <a:lnTo>
                      <a:pt x="0" y="10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86" y="0"/>
                    </a:lnTo>
                    <a:lnTo>
                      <a:pt x="89" y="0"/>
                    </a:lnTo>
                    <a:lnTo>
                      <a:pt x="89" y="0"/>
                    </a:lnTo>
                    <a:lnTo>
                      <a:pt x="89" y="10"/>
                    </a:lnTo>
                    <a:lnTo>
                      <a:pt x="89" y="10"/>
                    </a:lnTo>
                    <a:lnTo>
                      <a:pt x="86" y="12"/>
                    </a:lnTo>
                    <a:lnTo>
                      <a:pt x="3" y="12"/>
                    </a:lnTo>
                    <a:close/>
                    <a:moveTo>
                      <a:pt x="86" y="10"/>
                    </a:moveTo>
                    <a:lnTo>
                      <a:pt x="86" y="10"/>
                    </a:lnTo>
                    <a:lnTo>
                      <a:pt x="86" y="10"/>
                    </a:lnTo>
                    <a:close/>
                    <a:moveTo>
                      <a:pt x="5" y="10"/>
                    </a:moveTo>
                    <a:lnTo>
                      <a:pt x="82" y="10"/>
                    </a:lnTo>
                    <a:lnTo>
                      <a:pt x="82" y="3"/>
                    </a:lnTo>
                    <a:lnTo>
                      <a:pt x="5" y="3"/>
                    </a:lnTo>
                    <a:lnTo>
                      <a:pt x="5" y="1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26"/>
              <p:cNvSpPr>
                <a:spLocks noEditPoints="1"/>
              </p:cNvSpPr>
              <p:nvPr/>
            </p:nvSpPr>
            <p:spPr bwMode="auto">
              <a:xfrm>
                <a:off x="9345008" y="1624712"/>
                <a:ext cx="3066398" cy="432688"/>
              </a:xfrm>
              <a:custGeom>
                <a:avLst/>
                <a:gdLst>
                  <a:gd name="T0" fmla="*/ 2 w 68"/>
                  <a:gd name="T1" fmla="*/ 9 h 9"/>
                  <a:gd name="T2" fmla="*/ 1 w 68"/>
                  <a:gd name="T3" fmla="*/ 9 h 9"/>
                  <a:gd name="T4" fmla="*/ 0 w 68"/>
                  <a:gd name="T5" fmla="*/ 8 h 9"/>
                  <a:gd name="T6" fmla="*/ 0 w 68"/>
                  <a:gd name="T7" fmla="*/ 1 h 9"/>
                  <a:gd name="T8" fmla="*/ 1 w 68"/>
                  <a:gd name="T9" fmla="*/ 1 h 9"/>
                  <a:gd name="T10" fmla="*/ 2 w 68"/>
                  <a:gd name="T11" fmla="*/ 0 h 9"/>
                  <a:gd name="T12" fmla="*/ 66 w 68"/>
                  <a:gd name="T13" fmla="*/ 0 h 9"/>
                  <a:gd name="T14" fmla="*/ 68 w 68"/>
                  <a:gd name="T15" fmla="*/ 1 h 9"/>
                  <a:gd name="T16" fmla="*/ 68 w 68"/>
                  <a:gd name="T17" fmla="*/ 1 h 9"/>
                  <a:gd name="T18" fmla="*/ 68 w 68"/>
                  <a:gd name="T19" fmla="*/ 8 h 9"/>
                  <a:gd name="T20" fmla="*/ 68 w 68"/>
                  <a:gd name="T21" fmla="*/ 9 h 9"/>
                  <a:gd name="T22" fmla="*/ 66 w 68"/>
                  <a:gd name="T23" fmla="*/ 9 h 9"/>
                  <a:gd name="T24" fmla="*/ 2 w 68"/>
                  <a:gd name="T25" fmla="*/ 9 h 9"/>
                  <a:gd name="T26" fmla="*/ 66 w 68"/>
                  <a:gd name="T27" fmla="*/ 8 h 9"/>
                  <a:gd name="T28" fmla="*/ 66 w 68"/>
                  <a:gd name="T29" fmla="*/ 7 h 9"/>
                  <a:gd name="T30" fmla="*/ 66 w 68"/>
                  <a:gd name="T31" fmla="*/ 8 h 9"/>
                  <a:gd name="T32" fmla="*/ 5 w 68"/>
                  <a:gd name="T33" fmla="*/ 7 h 9"/>
                  <a:gd name="T34" fmla="*/ 64 w 68"/>
                  <a:gd name="T35" fmla="*/ 7 h 9"/>
                  <a:gd name="T36" fmla="*/ 64 w 68"/>
                  <a:gd name="T37" fmla="*/ 2 h 9"/>
                  <a:gd name="T38" fmla="*/ 5 w 68"/>
                  <a:gd name="T39" fmla="*/ 2 h 9"/>
                  <a:gd name="T40" fmla="*/ 5 w 68"/>
                  <a:gd name="T41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8" h="9">
                    <a:moveTo>
                      <a:pt x="2" y="9"/>
                    </a:moveTo>
                    <a:cubicBezTo>
                      <a:pt x="2" y="9"/>
                      <a:pt x="1" y="9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2" y="0"/>
                      <a:pt x="2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7" y="0"/>
                      <a:pt x="67" y="1"/>
                      <a:pt x="68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8" y="8"/>
                      <a:pt x="68" y="8"/>
                      <a:pt x="68" y="9"/>
                    </a:cubicBezTo>
                    <a:cubicBezTo>
                      <a:pt x="67" y="9"/>
                      <a:pt x="67" y="9"/>
                      <a:pt x="66" y="9"/>
                    </a:cubicBezTo>
                    <a:lnTo>
                      <a:pt x="2" y="9"/>
                    </a:lnTo>
                    <a:close/>
                    <a:moveTo>
                      <a:pt x="66" y="8"/>
                    </a:moveTo>
                    <a:cubicBezTo>
                      <a:pt x="66" y="7"/>
                      <a:pt x="66" y="7"/>
                      <a:pt x="66" y="7"/>
                    </a:cubicBezTo>
                    <a:lnTo>
                      <a:pt x="66" y="8"/>
                    </a:lnTo>
                    <a:close/>
                    <a:moveTo>
                      <a:pt x="5" y="7"/>
                    </a:moveTo>
                    <a:cubicBezTo>
                      <a:pt x="64" y="7"/>
                      <a:pt x="64" y="7"/>
                      <a:pt x="64" y="7"/>
                    </a:cubicBezTo>
                    <a:cubicBezTo>
                      <a:pt x="64" y="2"/>
                      <a:pt x="64" y="2"/>
                      <a:pt x="64" y="2"/>
                    </a:cubicBezTo>
                    <a:cubicBezTo>
                      <a:pt x="5" y="2"/>
                      <a:pt x="5" y="2"/>
                      <a:pt x="5" y="2"/>
                    </a:cubicBezTo>
                    <a:lnTo>
                      <a:pt x="5" y="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1689106" y="5920595"/>
            <a:ext cx="8702565" cy="658974"/>
            <a:chOff x="1646242" y="5920595"/>
            <a:chExt cx="8702565" cy="658974"/>
          </a:xfrm>
        </p:grpSpPr>
        <p:sp>
          <p:nvSpPr>
            <p:cNvPr id="20" name="矩形 19"/>
            <p:cNvSpPr/>
            <p:nvPr/>
          </p:nvSpPr>
          <p:spPr>
            <a:xfrm>
              <a:off x="1646242" y="5920595"/>
              <a:ext cx="2900855" cy="45719"/>
            </a:xfrm>
            <a:prstGeom prst="rect">
              <a:avLst/>
            </a:prstGeom>
            <a:solidFill>
              <a:srgbClr val="2CBAB2"/>
            </a:solidFill>
            <a:ln w="12700">
              <a:solidFill>
                <a:srgbClr val="93E5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4547097" y="5920595"/>
              <a:ext cx="2900855" cy="45719"/>
            </a:xfrm>
            <a:prstGeom prst="rect">
              <a:avLst/>
            </a:prstGeom>
            <a:solidFill>
              <a:srgbClr val="FEA934"/>
            </a:solidFill>
            <a:ln w="12700">
              <a:solidFill>
                <a:srgbClr val="FEC7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7447952" y="5920595"/>
              <a:ext cx="2900855" cy="45719"/>
            </a:xfrm>
            <a:prstGeom prst="rect">
              <a:avLst/>
            </a:prstGeom>
            <a:solidFill>
              <a:srgbClr val="463A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文本框 56"/>
            <p:cNvSpPr txBox="1"/>
            <p:nvPr/>
          </p:nvSpPr>
          <p:spPr>
            <a:xfrm>
              <a:off x="5151338" y="6210237"/>
              <a:ext cx="20313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做自己满意的产品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文本框 2"/>
          <p:cNvSpPr txBox="1"/>
          <p:nvPr/>
        </p:nvSpPr>
        <p:spPr>
          <a:xfrm>
            <a:off x="837215" y="1101344"/>
            <a:ext cx="3279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主界面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829" y="1190296"/>
            <a:ext cx="2602132" cy="4635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469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0596563" y="1"/>
            <a:ext cx="755650" cy="692150"/>
            <a:chOff x="9572242" y="-4971"/>
            <a:chExt cx="822382" cy="821303"/>
          </a:xfrm>
        </p:grpSpPr>
        <p:sp>
          <p:nvSpPr>
            <p:cNvPr id="13" name="矩形 12"/>
            <p:cNvSpPr/>
            <p:nvPr/>
          </p:nvSpPr>
          <p:spPr>
            <a:xfrm>
              <a:off x="9572242" y="-4971"/>
              <a:ext cx="822382" cy="821303"/>
            </a:xfrm>
            <a:prstGeom prst="rect">
              <a:avLst/>
            </a:prstGeom>
            <a:solidFill>
              <a:srgbClr val="2CBA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9681955" y="73272"/>
              <a:ext cx="602955" cy="607756"/>
              <a:chOff x="9345008" y="-914952"/>
              <a:chExt cx="3066398" cy="2972352"/>
            </a:xfrm>
          </p:grpSpPr>
          <p:sp>
            <p:nvSpPr>
              <p:cNvPr id="16" name="Freeform 22"/>
              <p:cNvSpPr>
                <a:spLocks noEditPoints="1"/>
              </p:cNvSpPr>
              <p:nvPr/>
            </p:nvSpPr>
            <p:spPr bwMode="auto">
              <a:xfrm>
                <a:off x="9533131" y="-914952"/>
                <a:ext cx="2690152" cy="2088169"/>
              </a:xfrm>
              <a:custGeom>
                <a:avLst/>
                <a:gdLst>
                  <a:gd name="T0" fmla="*/ 4 w 143"/>
                  <a:gd name="T1" fmla="*/ 111 h 111"/>
                  <a:gd name="T2" fmla="*/ 2 w 143"/>
                  <a:gd name="T3" fmla="*/ 108 h 111"/>
                  <a:gd name="T4" fmla="*/ 0 w 143"/>
                  <a:gd name="T5" fmla="*/ 108 h 111"/>
                  <a:gd name="T6" fmla="*/ 0 w 143"/>
                  <a:gd name="T7" fmla="*/ 2 h 111"/>
                  <a:gd name="T8" fmla="*/ 2 w 143"/>
                  <a:gd name="T9" fmla="*/ 0 h 111"/>
                  <a:gd name="T10" fmla="*/ 4 w 143"/>
                  <a:gd name="T11" fmla="*/ 0 h 111"/>
                  <a:gd name="T12" fmla="*/ 141 w 143"/>
                  <a:gd name="T13" fmla="*/ 0 h 111"/>
                  <a:gd name="T14" fmla="*/ 143 w 143"/>
                  <a:gd name="T15" fmla="*/ 0 h 111"/>
                  <a:gd name="T16" fmla="*/ 143 w 143"/>
                  <a:gd name="T17" fmla="*/ 2 h 111"/>
                  <a:gd name="T18" fmla="*/ 143 w 143"/>
                  <a:gd name="T19" fmla="*/ 108 h 111"/>
                  <a:gd name="T20" fmla="*/ 143 w 143"/>
                  <a:gd name="T21" fmla="*/ 108 h 111"/>
                  <a:gd name="T22" fmla="*/ 141 w 143"/>
                  <a:gd name="T23" fmla="*/ 111 h 111"/>
                  <a:gd name="T24" fmla="*/ 4 w 143"/>
                  <a:gd name="T25" fmla="*/ 111 h 111"/>
                  <a:gd name="T26" fmla="*/ 141 w 143"/>
                  <a:gd name="T27" fmla="*/ 108 h 111"/>
                  <a:gd name="T28" fmla="*/ 141 w 143"/>
                  <a:gd name="T29" fmla="*/ 103 h 111"/>
                  <a:gd name="T30" fmla="*/ 141 w 143"/>
                  <a:gd name="T31" fmla="*/ 108 h 111"/>
                  <a:gd name="T32" fmla="*/ 7 w 143"/>
                  <a:gd name="T33" fmla="*/ 103 h 111"/>
                  <a:gd name="T34" fmla="*/ 138 w 143"/>
                  <a:gd name="T35" fmla="*/ 103 h 111"/>
                  <a:gd name="T36" fmla="*/ 138 w 143"/>
                  <a:gd name="T37" fmla="*/ 5 h 111"/>
                  <a:gd name="T38" fmla="*/ 7 w 143"/>
                  <a:gd name="T39" fmla="*/ 5 h 111"/>
                  <a:gd name="T40" fmla="*/ 7 w 143"/>
                  <a:gd name="T41" fmla="*/ 10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43" h="111">
                    <a:moveTo>
                      <a:pt x="4" y="111"/>
                    </a:moveTo>
                    <a:lnTo>
                      <a:pt x="2" y="108"/>
                    </a:lnTo>
                    <a:lnTo>
                      <a:pt x="0" y="108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141" y="0"/>
                    </a:lnTo>
                    <a:lnTo>
                      <a:pt x="143" y="0"/>
                    </a:lnTo>
                    <a:lnTo>
                      <a:pt x="143" y="2"/>
                    </a:lnTo>
                    <a:lnTo>
                      <a:pt x="143" y="108"/>
                    </a:lnTo>
                    <a:lnTo>
                      <a:pt x="143" y="108"/>
                    </a:lnTo>
                    <a:lnTo>
                      <a:pt x="141" y="111"/>
                    </a:lnTo>
                    <a:lnTo>
                      <a:pt x="4" y="111"/>
                    </a:lnTo>
                    <a:close/>
                    <a:moveTo>
                      <a:pt x="141" y="108"/>
                    </a:moveTo>
                    <a:lnTo>
                      <a:pt x="141" y="103"/>
                    </a:lnTo>
                    <a:lnTo>
                      <a:pt x="141" y="108"/>
                    </a:lnTo>
                    <a:close/>
                    <a:moveTo>
                      <a:pt x="7" y="103"/>
                    </a:moveTo>
                    <a:lnTo>
                      <a:pt x="138" y="103"/>
                    </a:lnTo>
                    <a:lnTo>
                      <a:pt x="138" y="5"/>
                    </a:lnTo>
                    <a:lnTo>
                      <a:pt x="7" y="5"/>
                    </a:lnTo>
                    <a:lnTo>
                      <a:pt x="7" y="10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24"/>
              <p:cNvSpPr>
                <a:spLocks noEditPoints="1"/>
              </p:cNvSpPr>
              <p:nvPr/>
            </p:nvSpPr>
            <p:spPr bwMode="auto">
              <a:xfrm>
                <a:off x="10059875" y="1398964"/>
                <a:ext cx="1674288" cy="225747"/>
              </a:xfrm>
              <a:custGeom>
                <a:avLst/>
                <a:gdLst>
                  <a:gd name="T0" fmla="*/ 3 w 89"/>
                  <a:gd name="T1" fmla="*/ 12 h 12"/>
                  <a:gd name="T2" fmla="*/ 0 w 89"/>
                  <a:gd name="T3" fmla="*/ 10 h 12"/>
                  <a:gd name="T4" fmla="*/ 0 w 89"/>
                  <a:gd name="T5" fmla="*/ 10 h 12"/>
                  <a:gd name="T6" fmla="*/ 0 w 89"/>
                  <a:gd name="T7" fmla="*/ 0 h 12"/>
                  <a:gd name="T8" fmla="*/ 0 w 89"/>
                  <a:gd name="T9" fmla="*/ 0 h 12"/>
                  <a:gd name="T10" fmla="*/ 3 w 89"/>
                  <a:gd name="T11" fmla="*/ 0 h 12"/>
                  <a:gd name="T12" fmla="*/ 86 w 89"/>
                  <a:gd name="T13" fmla="*/ 0 h 12"/>
                  <a:gd name="T14" fmla="*/ 89 w 89"/>
                  <a:gd name="T15" fmla="*/ 0 h 12"/>
                  <a:gd name="T16" fmla="*/ 89 w 89"/>
                  <a:gd name="T17" fmla="*/ 0 h 12"/>
                  <a:gd name="T18" fmla="*/ 89 w 89"/>
                  <a:gd name="T19" fmla="*/ 10 h 12"/>
                  <a:gd name="T20" fmla="*/ 89 w 89"/>
                  <a:gd name="T21" fmla="*/ 10 h 12"/>
                  <a:gd name="T22" fmla="*/ 86 w 89"/>
                  <a:gd name="T23" fmla="*/ 12 h 12"/>
                  <a:gd name="T24" fmla="*/ 3 w 89"/>
                  <a:gd name="T25" fmla="*/ 12 h 12"/>
                  <a:gd name="T26" fmla="*/ 86 w 89"/>
                  <a:gd name="T27" fmla="*/ 10 h 12"/>
                  <a:gd name="T28" fmla="*/ 86 w 89"/>
                  <a:gd name="T29" fmla="*/ 10 h 12"/>
                  <a:gd name="T30" fmla="*/ 86 w 89"/>
                  <a:gd name="T31" fmla="*/ 10 h 12"/>
                  <a:gd name="T32" fmla="*/ 5 w 89"/>
                  <a:gd name="T33" fmla="*/ 10 h 12"/>
                  <a:gd name="T34" fmla="*/ 82 w 89"/>
                  <a:gd name="T35" fmla="*/ 10 h 12"/>
                  <a:gd name="T36" fmla="*/ 82 w 89"/>
                  <a:gd name="T37" fmla="*/ 3 h 12"/>
                  <a:gd name="T38" fmla="*/ 5 w 89"/>
                  <a:gd name="T39" fmla="*/ 3 h 12"/>
                  <a:gd name="T40" fmla="*/ 5 w 89"/>
                  <a:gd name="T41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9" h="12">
                    <a:moveTo>
                      <a:pt x="3" y="12"/>
                    </a:moveTo>
                    <a:lnTo>
                      <a:pt x="0" y="10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86" y="0"/>
                    </a:lnTo>
                    <a:lnTo>
                      <a:pt x="89" y="0"/>
                    </a:lnTo>
                    <a:lnTo>
                      <a:pt x="89" y="0"/>
                    </a:lnTo>
                    <a:lnTo>
                      <a:pt x="89" y="10"/>
                    </a:lnTo>
                    <a:lnTo>
                      <a:pt x="89" y="10"/>
                    </a:lnTo>
                    <a:lnTo>
                      <a:pt x="86" y="12"/>
                    </a:lnTo>
                    <a:lnTo>
                      <a:pt x="3" y="12"/>
                    </a:lnTo>
                    <a:close/>
                    <a:moveTo>
                      <a:pt x="86" y="10"/>
                    </a:moveTo>
                    <a:lnTo>
                      <a:pt x="86" y="10"/>
                    </a:lnTo>
                    <a:lnTo>
                      <a:pt x="86" y="10"/>
                    </a:lnTo>
                    <a:close/>
                    <a:moveTo>
                      <a:pt x="5" y="10"/>
                    </a:moveTo>
                    <a:lnTo>
                      <a:pt x="82" y="10"/>
                    </a:lnTo>
                    <a:lnTo>
                      <a:pt x="82" y="3"/>
                    </a:lnTo>
                    <a:lnTo>
                      <a:pt x="5" y="3"/>
                    </a:lnTo>
                    <a:lnTo>
                      <a:pt x="5" y="1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26"/>
              <p:cNvSpPr>
                <a:spLocks noEditPoints="1"/>
              </p:cNvSpPr>
              <p:nvPr/>
            </p:nvSpPr>
            <p:spPr bwMode="auto">
              <a:xfrm>
                <a:off x="9345008" y="1624712"/>
                <a:ext cx="3066398" cy="432688"/>
              </a:xfrm>
              <a:custGeom>
                <a:avLst/>
                <a:gdLst>
                  <a:gd name="T0" fmla="*/ 2 w 68"/>
                  <a:gd name="T1" fmla="*/ 9 h 9"/>
                  <a:gd name="T2" fmla="*/ 1 w 68"/>
                  <a:gd name="T3" fmla="*/ 9 h 9"/>
                  <a:gd name="T4" fmla="*/ 0 w 68"/>
                  <a:gd name="T5" fmla="*/ 8 h 9"/>
                  <a:gd name="T6" fmla="*/ 0 w 68"/>
                  <a:gd name="T7" fmla="*/ 1 h 9"/>
                  <a:gd name="T8" fmla="*/ 1 w 68"/>
                  <a:gd name="T9" fmla="*/ 1 h 9"/>
                  <a:gd name="T10" fmla="*/ 2 w 68"/>
                  <a:gd name="T11" fmla="*/ 0 h 9"/>
                  <a:gd name="T12" fmla="*/ 66 w 68"/>
                  <a:gd name="T13" fmla="*/ 0 h 9"/>
                  <a:gd name="T14" fmla="*/ 68 w 68"/>
                  <a:gd name="T15" fmla="*/ 1 h 9"/>
                  <a:gd name="T16" fmla="*/ 68 w 68"/>
                  <a:gd name="T17" fmla="*/ 1 h 9"/>
                  <a:gd name="T18" fmla="*/ 68 w 68"/>
                  <a:gd name="T19" fmla="*/ 8 h 9"/>
                  <a:gd name="T20" fmla="*/ 68 w 68"/>
                  <a:gd name="T21" fmla="*/ 9 h 9"/>
                  <a:gd name="T22" fmla="*/ 66 w 68"/>
                  <a:gd name="T23" fmla="*/ 9 h 9"/>
                  <a:gd name="T24" fmla="*/ 2 w 68"/>
                  <a:gd name="T25" fmla="*/ 9 h 9"/>
                  <a:gd name="T26" fmla="*/ 66 w 68"/>
                  <a:gd name="T27" fmla="*/ 8 h 9"/>
                  <a:gd name="T28" fmla="*/ 66 w 68"/>
                  <a:gd name="T29" fmla="*/ 7 h 9"/>
                  <a:gd name="T30" fmla="*/ 66 w 68"/>
                  <a:gd name="T31" fmla="*/ 8 h 9"/>
                  <a:gd name="T32" fmla="*/ 5 w 68"/>
                  <a:gd name="T33" fmla="*/ 7 h 9"/>
                  <a:gd name="T34" fmla="*/ 64 w 68"/>
                  <a:gd name="T35" fmla="*/ 7 h 9"/>
                  <a:gd name="T36" fmla="*/ 64 w 68"/>
                  <a:gd name="T37" fmla="*/ 2 h 9"/>
                  <a:gd name="T38" fmla="*/ 5 w 68"/>
                  <a:gd name="T39" fmla="*/ 2 h 9"/>
                  <a:gd name="T40" fmla="*/ 5 w 68"/>
                  <a:gd name="T41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8" h="9">
                    <a:moveTo>
                      <a:pt x="2" y="9"/>
                    </a:moveTo>
                    <a:cubicBezTo>
                      <a:pt x="2" y="9"/>
                      <a:pt x="1" y="9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2" y="0"/>
                      <a:pt x="2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7" y="0"/>
                      <a:pt x="67" y="1"/>
                      <a:pt x="68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8" y="8"/>
                      <a:pt x="68" y="8"/>
                      <a:pt x="68" y="9"/>
                    </a:cubicBezTo>
                    <a:cubicBezTo>
                      <a:pt x="67" y="9"/>
                      <a:pt x="67" y="9"/>
                      <a:pt x="66" y="9"/>
                    </a:cubicBezTo>
                    <a:lnTo>
                      <a:pt x="2" y="9"/>
                    </a:lnTo>
                    <a:close/>
                    <a:moveTo>
                      <a:pt x="66" y="8"/>
                    </a:moveTo>
                    <a:cubicBezTo>
                      <a:pt x="66" y="7"/>
                      <a:pt x="66" y="7"/>
                      <a:pt x="66" y="7"/>
                    </a:cubicBezTo>
                    <a:lnTo>
                      <a:pt x="66" y="8"/>
                    </a:lnTo>
                    <a:close/>
                    <a:moveTo>
                      <a:pt x="5" y="7"/>
                    </a:moveTo>
                    <a:cubicBezTo>
                      <a:pt x="64" y="7"/>
                      <a:pt x="64" y="7"/>
                      <a:pt x="64" y="7"/>
                    </a:cubicBezTo>
                    <a:cubicBezTo>
                      <a:pt x="64" y="2"/>
                      <a:pt x="64" y="2"/>
                      <a:pt x="64" y="2"/>
                    </a:cubicBezTo>
                    <a:cubicBezTo>
                      <a:pt x="5" y="2"/>
                      <a:pt x="5" y="2"/>
                      <a:pt x="5" y="2"/>
                    </a:cubicBezTo>
                    <a:lnTo>
                      <a:pt x="5" y="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1689106" y="5920595"/>
            <a:ext cx="8702565" cy="658974"/>
            <a:chOff x="1646242" y="5920595"/>
            <a:chExt cx="8702565" cy="658974"/>
          </a:xfrm>
        </p:grpSpPr>
        <p:sp>
          <p:nvSpPr>
            <p:cNvPr id="20" name="矩形 19"/>
            <p:cNvSpPr/>
            <p:nvPr/>
          </p:nvSpPr>
          <p:spPr>
            <a:xfrm>
              <a:off x="1646242" y="5920595"/>
              <a:ext cx="2900855" cy="45719"/>
            </a:xfrm>
            <a:prstGeom prst="rect">
              <a:avLst/>
            </a:prstGeom>
            <a:solidFill>
              <a:srgbClr val="2CBAB2"/>
            </a:solidFill>
            <a:ln w="12700">
              <a:solidFill>
                <a:srgbClr val="93E5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4547097" y="5920595"/>
              <a:ext cx="2900855" cy="45719"/>
            </a:xfrm>
            <a:prstGeom prst="rect">
              <a:avLst/>
            </a:prstGeom>
            <a:solidFill>
              <a:srgbClr val="FEA934"/>
            </a:solidFill>
            <a:ln w="12700">
              <a:solidFill>
                <a:srgbClr val="FEC7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7447952" y="5920595"/>
              <a:ext cx="2900855" cy="45719"/>
            </a:xfrm>
            <a:prstGeom prst="rect">
              <a:avLst/>
            </a:prstGeom>
            <a:solidFill>
              <a:srgbClr val="463A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文本框 56"/>
            <p:cNvSpPr txBox="1"/>
            <p:nvPr/>
          </p:nvSpPr>
          <p:spPr>
            <a:xfrm>
              <a:off x="5151338" y="6210237"/>
              <a:ext cx="20313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做自己满意的产品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文本框 2"/>
          <p:cNvSpPr txBox="1"/>
          <p:nvPr/>
        </p:nvSpPr>
        <p:spPr>
          <a:xfrm>
            <a:off x="837215" y="1101344"/>
            <a:ext cx="3279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个人信息编辑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内容占位符 5"/>
          <p:cNvSpPr>
            <a:spLocks noGrp="1"/>
          </p:cNvSpPr>
          <p:nvPr>
            <p:ph idx="1"/>
          </p:nvPr>
        </p:nvSpPr>
        <p:spPr>
          <a:xfrm>
            <a:off x="5360276" y="1825625"/>
            <a:ext cx="5993524" cy="4351338"/>
          </a:xfrm>
        </p:spPr>
        <p:txBody>
          <a:bodyPr>
            <a:normAutofit/>
          </a:bodyPr>
          <a:lstStyle/>
          <a:p>
            <a:r>
              <a:rPr lang="zh-CN" altLang="en-US" sz="2200" dirty="0" smtClean="0"/>
              <a:t>个人信息编辑</a:t>
            </a:r>
            <a:endParaRPr lang="en-US" altLang="zh-CN" sz="2200" dirty="0" smtClean="0"/>
          </a:p>
          <a:p>
            <a:pPr lvl="1"/>
            <a:r>
              <a:rPr lang="zh-CN" altLang="en-US" sz="1800" dirty="0" smtClean="0"/>
              <a:t>编辑用户名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必填</a:t>
            </a:r>
            <a:r>
              <a:rPr lang="en-US" altLang="zh-CN" sz="1800" dirty="0" smtClean="0"/>
              <a:t>)</a:t>
            </a:r>
          </a:p>
          <a:p>
            <a:pPr lvl="1"/>
            <a:r>
              <a:rPr lang="zh-CN" altLang="en-US" sz="1800" dirty="0" smtClean="0"/>
              <a:t>选择性别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必填</a:t>
            </a:r>
            <a:r>
              <a:rPr lang="en-US" altLang="zh-CN" sz="1800" dirty="0" smtClean="0"/>
              <a:t>)</a:t>
            </a:r>
          </a:p>
          <a:p>
            <a:pPr lvl="1"/>
            <a:r>
              <a:rPr lang="zh-CN" altLang="en-US" sz="1800" dirty="0"/>
              <a:t>生日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选填</a:t>
            </a:r>
            <a:r>
              <a:rPr lang="en-US" altLang="zh-CN" sz="1800" dirty="0" smtClean="0"/>
              <a:t>) </a:t>
            </a:r>
          </a:p>
          <a:p>
            <a:pPr lvl="2"/>
            <a:r>
              <a:rPr lang="zh-CN" altLang="en-US" sz="1400" dirty="0" smtClean="0"/>
              <a:t>自动计算年龄</a:t>
            </a:r>
            <a:endParaRPr lang="en-US" altLang="zh-CN" sz="1400" dirty="0" smtClean="0"/>
          </a:p>
          <a:p>
            <a:pPr lvl="1"/>
            <a:r>
              <a:rPr lang="zh-CN" altLang="en-US" sz="1800" dirty="0" smtClean="0"/>
              <a:t>所在城市</a:t>
            </a:r>
            <a:r>
              <a:rPr lang="en-US" altLang="zh-CN" sz="1800" dirty="0" smtClean="0"/>
              <a:t>(</a:t>
            </a:r>
            <a:r>
              <a:rPr lang="zh-CN" altLang="en-US" sz="1800" dirty="0" smtClean="0"/>
              <a:t>选填</a:t>
            </a:r>
            <a:r>
              <a:rPr lang="en-US" altLang="zh-CN" sz="1800" dirty="0" smtClean="0"/>
              <a:t>)</a:t>
            </a:r>
          </a:p>
          <a:p>
            <a:pPr lvl="1"/>
            <a:r>
              <a:rPr lang="zh-CN" altLang="en-US" sz="1800" dirty="0" smtClean="0"/>
              <a:t>手机号码</a:t>
            </a:r>
            <a:r>
              <a:rPr lang="en-US" altLang="zh-CN" sz="1800" dirty="0"/>
              <a:t>(</a:t>
            </a:r>
            <a:r>
              <a:rPr lang="zh-CN" altLang="en-US" sz="1800" dirty="0"/>
              <a:t>选填</a:t>
            </a:r>
            <a:r>
              <a:rPr lang="en-US" altLang="zh-CN" sz="1800" dirty="0" smtClean="0"/>
              <a:t>)</a:t>
            </a:r>
          </a:p>
          <a:p>
            <a:pPr lvl="1"/>
            <a:r>
              <a:rPr lang="zh-CN" altLang="en-US" sz="1800" dirty="0" smtClean="0"/>
              <a:t>邮箱</a:t>
            </a:r>
            <a:r>
              <a:rPr lang="en-US" altLang="zh-CN" sz="1800" dirty="0"/>
              <a:t>(</a:t>
            </a:r>
            <a:r>
              <a:rPr lang="zh-CN" altLang="en-US" sz="1800" dirty="0"/>
              <a:t>选填</a:t>
            </a:r>
            <a:r>
              <a:rPr lang="en-US" altLang="zh-CN" sz="1800" dirty="0"/>
              <a:t>)</a:t>
            </a:r>
          </a:p>
          <a:p>
            <a:r>
              <a:rPr lang="zh-CN" altLang="en-US" sz="1800" dirty="0" smtClean="0"/>
              <a:t>手机号码和邮箱建议选一个，否则忘记密码无法重置</a:t>
            </a:r>
            <a:endParaRPr lang="en-US" altLang="zh-CN" sz="1800" dirty="0" smtClean="0"/>
          </a:p>
          <a:p>
            <a:pPr lvl="2"/>
            <a:endParaRPr lang="zh-CN" altLang="en-US" sz="1400" dirty="0"/>
          </a:p>
        </p:txBody>
      </p:sp>
      <p:sp>
        <p:nvSpPr>
          <p:cNvPr id="24" name="文本框 1"/>
          <p:cNvSpPr txBox="1"/>
          <p:nvPr/>
        </p:nvSpPr>
        <p:spPr>
          <a:xfrm>
            <a:off x="695324" y="578124"/>
            <a:ext cx="4601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布局与交互设计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223" y="1204404"/>
            <a:ext cx="2617563" cy="4644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469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0596563" y="1"/>
            <a:ext cx="755650" cy="692150"/>
            <a:chOff x="9572242" y="-4971"/>
            <a:chExt cx="822382" cy="821303"/>
          </a:xfrm>
        </p:grpSpPr>
        <p:sp>
          <p:nvSpPr>
            <p:cNvPr id="13" name="矩形 12"/>
            <p:cNvSpPr/>
            <p:nvPr/>
          </p:nvSpPr>
          <p:spPr>
            <a:xfrm>
              <a:off x="9572242" y="-4971"/>
              <a:ext cx="822382" cy="821303"/>
            </a:xfrm>
            <a:prstGeom prst="rect">
              <a:avLst/>
            </a:prstGeom>
            <a:solidFill>
              <a:srgbClr val="2CBA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9681955" y="73272"/>
              <a:ext cx="602955" cy="607756"/>
              <a:chOff x="9345008" y="-914952"/>
              <a:chExt cx="3066398" cy="2972352"/>
            </a:xfrm>
          </p:grpSpPr>
          <p:sp>
            <p:nvSpPr>
              <p:cNvPr id="16" name="Freeform 22"/>
              <p:cNvSpPr>
                <a:spLocks noEditPoints="1"/>
              </p:cNvSpPr>
              <p:nvPr/>
            </p:nvSpPr>
            <p:spPr bwMode="auto">
              <a:xfrm>
                <a:off x="9533131" y="-914952"/>
                <a:ext cx="2690152" cy="2088169"/>
              </a:xfrm>
              <a:custGeom>
                <a:avLst/>
                <a:gdLst>
                  <a:gd name="T0" fmla="*/ 4 w 143"/>
                  <a:gd name="T1" fmla="*/ 111 h 111"/>
                  <a:gd name="T2" fmla="*/ 2 w 143"/>
                  <a:gd name="T3" fmla="*/ 108 h 111"/>
                  <a:gd name="T4" fmla="*/ 0 w 143"/>
                  <a:gd name="T5" fmla="*/ 108 h 111"/>
                  <a:gd name="T6" fmla="*/ 0 w 143"/>
                  <a:gd name="T7" fmla="*/ 2 h 111"/>
                  <a:gd name="T8" fmla="*/ 2 w 143"/>
                  <a:gd name="T9" fmla="*/ 0 h 111"/>
                  <a:gd name="T10" fmla="*/ 4 w 143"/>
                  <a:gd name="T11" fmla="*/ 0 h 111"/>
                  <a:gd name="T12" fmla="*/ 141 w 143"/>
                  <a:gd name="T13" fmla="*/ 0 h 111"/>
                  <a:gd name="T14" fmla="*/ 143 w 143"/>
                  <a:gd name="T15" fmla="*/ 0 h 111"/>
                  <a:gd name="T16" fmla="*/ 143 w 143"/>
                  <a:gd name="T17" fmla="*/ 2 h 111"/>
                  <a:gd name="T18" fmla="*/ 143 w 143"/>
                  <a:gd name="T19" fmla="*/ 108 h 111"/>
                  <a:gd name="T20" fmla="*/ 143 w 143"/>
                  <a:gd name="T21" fmla="*/ 108 h 111"/>
                  <a:gd name="T22" fmla="*/ 141 w 143"/>
                  <a:gd name="T23" fmla="*/ 111 h 111"/>
                  <a:gd name="T24" fmla="*/ 4 w 143"/>
                  <a:gd name="T25" fmla="*/ 111 h 111"/>
                  <a:gd name="T26" fmla="*/ 141 w 143"/>
                  <a:gd name="T27" fmla="*/ 108 h 111"/>
                  <a:gd name="T28" fmla="*/ 141 w 143"/>
                  <a:gd name="T29" fmla="*/ 103 h 111"/>
                  <a:gd name="T30" fmla="*/ 141 w 143"/>
                  <a:gd name="T31" fmla="*/ 108 h 111"/>
                  <a:gd name="T32" fmla="*/ 7 w 143"/>
                  <a:gd name="T33" fmla="*/ 103 h 111"/>
                  <a:gd name="T34" fmla="*/ 138 w 143"/>
                  <a:gd name="T35" fmla="*/ 103 h 111"/>
                  <a:gd name="T36" fmla="*/ 138 w 143"/>
                  <a:gd name="T37" fmla="*/ 5 h 111"/>
                  <a:gd name="T38" fmla="*/ 7 w 143"/>
                  <a:gd name="T39" fmla="*/ 5 h 111"/>
                  <a:gd name="T40" fmla="*/ 7 w 143"/>
                  <a:gd name="T41" fmla="*/ 10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43" h="111">
                    <a:moveTo>
                      <a:pt x="4" y="111"/>
                    </a:moveTo>
                    <a:lnTo>
                      <a:pt x="2" y="108"/>
                    </a:lnTo>
                    <a:lnTo>
                      <a:pt x="0" y="108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141" y="0"/>
                    </a:lnTo>
                    <a:lnTo>
                      <a:pt x="143" y="0"/>
                    </a:lnTo>
                    <a:lnTo>
                      <a:pt x="143" y="2"/>
                    </a:lnTo>
                    <a:lnTo>
                      <a:pt x="143" y="108"/>
                    </a:lnTo>
                    <a:lnTo>
                      <a:pt x="143" y="108"/>
                    </a:lnTo>
                    <a:lnTo>
                      <a:pt x="141" y="111"/>
                    </a:lnTo>
                    <a:lnTo>
                      <a:pt x="4" y="111"/>
                    </a:lnTo>
                    <a:close/>
                    <a:moveTo>
                      <a:pt x="141" y="108"/>
                    </a:moveTo>
                    <a:lnTo>
                      <a:pt x="141" y="103"/>
                    </a:lnTo>
                    <a:lnTo>
                      <a:pt x="141" y="108"/>
                    </a:lnTo>
                    <a:close/>
                    <a:moveTo>
                      <a:pt x="7" y="103"/>
                    </a:moveTo>
                    <a:lnTo>
                      <a:pt x="138" y="103"/>
                    </a:lnTo>
                    <a:lnTo>
                      <a:pt x="138" y="5"/>
                    </a:lnTo>
                    <a:lnTo>
                      <a:pt x="7" y="5"/>
                    </a:lnTo>
                    <a:lnTo>
                      <a:pt x="7" y="10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24"/>
              <p:cNvSpPr>
                <a:spLocks noEditPoints="1"/>
              </p:cNvSpPr>
              <p:nvPr/>
            </p:nvSpPr>
            <p:spPr bwMode="auto">
              <a:xfrm>
                <a:off x="10059875" y="1398964"/>
                <a:ext cx="1674288" cy="225747"/>
              </a:xfrm>
              <a:custGeom>
                <a:avLst/>
                <a:gdLst>
                  <a:gd name="T0" fmla="*/ 3 w 89"/>
                  <a:gd name="T1" fmla="*/ 12 h 12"/>
                  <a:gd name="T2" fmla="*/ 0 w 89"/>
                  <a:gd name="T3" fmla="*/ 10 h 12"/>
                  <a:gd name="T4" fmla="*/ 0 w 89"/>
                  <a:gd name="T5" fmla="*/ 10 h 12"/>
                  <a:gd name="T6" fmla="*/ 0 w 89"/>
                  <a:gd name="T7" fmla="*/ 0 h 12"/>
                  <a:gd name="T8" fmla="*/ 0 w 89"/>
                  <a:gd name="T9" fmla="*/ 0 h 12"/>
                  <a:gd name="T10" fmla="*/ 3 w 89"/>
                  <a:gd name="T11" fmla="*/ 0 h 12"/>
                  <a:gd name="T12" fmla="*/ 86 w 89"/>
                  <a:gd name="T13" fmla="*/ 0 h 12"/>
                  <a:gd name="T14" fmla="*/ 89 w 89"/>
                  <a:gd name="T15" fmla="*/ 0 h 12"/>
                  <a:gd name="T16" fmla="*/ 89 w 89"/>
                  <a:gd name="T17" fmla="*/ 0 h 12"/>
                  <a:gd name="T18" fmla="*/ 89 w 89"/>
                  <a:gd name="T19" fmla="*/ 10 h 12"/>
                  <a:gd name="T20" fmla="*/ 89 w 89"/>
                  <a:gd name="T21" fmla="*/ 10 h 12"/>
                  <a:gd name="T22" fmla="*/ 86 w 89"/>
                  <a:gd name="T23" fmla="*/ 12 h 12"/>
                  <a:gd name="T24" fmla="*/ 3 w 89"/>
                  <a:gd name="T25" fmla="*/ 12 h 12"/>
                  <a:gd name="T26" fmla="*/ 86 w 89"/>
                  <a:gd name="T27" fmla="*/ 10 h 12"/>
                  <a:gd name="T28" fmla="*/ 86 w 89"/>
                  <a:gd name="T29" fmla="*/ 10 h 12"/>
                  <a:gd name="T30" fmla="*/ 86 w 89"/>
                  <a:gd name="T31" fmla="*/ 10 h 12"/>
                  <a:gd name="T32" fmla="*/ 5 w 89"/>
                  <a:gd name="T33" fmla="*/ 10 h 12"/>
                  <a:gd name="T34" fmla="*/ 82 w 89"/>
                  <a:gd name="T35" fmla="*/ 10 h 12"/>
                  <a:gd name="T36" fmla="*/ 82 w 89"/>
                  <a:gd name="T37" fmla="*/ 3 h 12"/>
                  <a:gd name="T38" fmla="*/ 5 w 89"/>
                  <a:gd name="T39" fmla="*/ 3 h 12"/>
                  <a:gd name="T40" fmla="*/ 5 w 89"/>
                  <a:gd name="T41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9" h="12">
                    <a:moveTo>
                      <a:pt x="3" y="12"/>
                    </a:moveTo>
                    <a:lnTo>
                      <a:pt x="0" y="10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86" y="0"/>
                    </a:lnTo>
                    <a:lnTo>
                      <a:pt x="89" y="0"/>
                    </a:lnTo>
                    <a:lnTo>
                      <a:pt x="89" y="0"/>
                    </a:lnTo>
                    <a:lnTo>
                      <a:pt x="89" y="10"/>
                    </a:lnTo>
                    <a:lnTo>
                      <a:pt x="89" y="10"/>
                    </a:lnTo>
                    <a:lnTo>
                      <a:pt x="86" y="12"/>
                    </a:lnTo>
                    <a:lnTo>
                      <a:pt x="3" y="12"/>
                    </a:lnTo>
                    <a:close/>
                    <a:moveTo>
                      <a:pt x="86" y="10"/>
                    </a:moveTo>
                    <a:lnTo>
                      <a:pt x="86" y="10"/>
                    </a:lnTo>
                    <a:lnTo>
                      <a:pt x="86" y="10"/>
                    </a:lnTo>
                    <a:close/>
                    <a:moveTo>
                      <a:pt x="5" y="10"/>
                    </a:moveTo>
                    <a:lnTo>
                      <a:pt x="82" y="10"/>
                    </a:lnTo>
                    <a:lnTo>
                      <a:pt x="82" y="3"/>
                    </a:lnTo>
                    <a:lnTo>
                      <a:pt x="5" y="3"/>
                    </a:lnTo>
                    <a:lnTo>
                      <a:pt x="5" y="1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26"/>
              <p:cNvSpPr>
                <a:spLocks noEditPoints="1"/>
              </p:cNvSpPr>
              <p:nvPr/>
            </p:nvSpPr>
            <p:spPr bwMode="auto">
              <a:xfrm>
                <a:off x="9345008" y="1624712"/>
                <a:ext cx="3066398" cy="432688"/>
              </a:xfrm>
              <a:custGeom>
                <a:avLst/>
                <a:gdLst>
                  <a:gd name="T0" fmla="*/ 2 w 68"/>
                  <a:gd name="T1" fmla="*/ 9 h 9"/>
                  <a:gd name="T2" fmla="*/ 1 w 68"/>
                  <a:gd name="T3" fmla="*/ 9 h 9"/>
                  <a:gd name="T4" fmla="*/ 0 w 68"/>
                  <a:gd name="T5" fmla="*/ 8 h 9"/>
                  <a:gd name="T6" fmla="*/ 0 w 68"/>
                  <a:gd name="T7" fmla="*/ 1 h 9"/>
                  <a:gd name="T8" fmla="*/ 1 w 68"/>
                  <a:gd name="T9" fmla="*/ 1 h 9"/>
                  <a:gd name="T10" fmla="*/ 2 w 68"/>
                  <a:gd name="T11" fmla="*/ 0 h 9"/>
                  <a:gd name="T12" fmla="*/ 66 w 68"/>
                  <a:gd name="T13" fmla="*/ 0 h 9"/>
                  <a:gd name="T14" fmla="*/ 68 w 68"/>
                  <a:gd name="T15" fmla="*/ 1 h 9"/>
                  <a:gd name="T16" fmla="*/ 68 w 68"/>
                  <a:gd name="T17" fmla="*/ 1 h 9"/>
                  <a:gd name="T18" fmla="*/ 68 w 68"/>
                  <a:gd name="T19" fmla="*/ 8 h 9"/>
                  <a:gd name="T20" fmla="*/ 68 w 68"/>
                  <a:gd name="T21" fmla="*/ 9 h 9"/>
                  <a:gd name="T22" fmla="*/ 66 w 68"/>
                  <a:gd name="T23" fmla="*/ 9 h 9"/>
                  <a:gd name="T24" fmla="*/ 2 w 68"/>
                  <a:gd name="T25" fmla="*/ 9 h 9"/>
                  <a:gd name="T26" fmla="*/ 66 w 68"/>
                  <a:gd name="T27" fmla="*/ 8 h 9"/>
                  <a:gd name="T28" fmla="*/ 66 w 68"/>
                  <a:gd name="T29" fmla="*/ 7 h 9"/>
                  <a:gd name="T30" fmla="*/ 66 w 68"/>
                  <a:gd name="T31" fmla="*/ 8 h 9"/>
                  <a:gd name="T32" fmla="*/ 5 w 68"/>
                  <a:gd name="T33" fmla="*/ 7 h 9"/>
                  <a:gd name="T34" fmla="*/ 64 w 68"/>
                  <a:gd name="T35" fmla="*/ 7 h 9"/>
                  <a:gd name="T36" fmla="*/ 64 w 68"/>
                  <a:gd name="T37" fmla="*/ 2 h 9"/>
                  <a:gd name="T38" fmla="*/ 5 w 68"/>
                  <a:gd name="T39" fmla="*/ 2 h 9"/>
                  <a:gd name="T40" fmla="*/ 5 w 68"/>
                  <a:gd name="T41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8" h="9">
                    <a:moveTo>
                      <a:pt x="2" y="9"/>
                    </a:moveTo>
                    <a:cubicBezTo>
                      <a:pt x="2" y="9"/>
                      <a:pt x="1" y="9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2" y="0"/>
                      <a:pt x="2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7" y="0"/>
                      <a:pt x="67" y="1"/>
                      <a:pt x="68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8" y="8"/>
                      <a:pt x="68" y="8"/>
                      <a:pt x="68" y="9"/>
                    </a:cubicBezTo>
                    <a:cubicBezTo>
                      <a:pt x="67" y="9"/>
                      <a:pt x="67" y="9"/>
                      <a:pt x="66" y="9"/>
                    </a:cubicBezTo>
                    <a:lnTo>
                      <a:pt x="2" y="9"/>
                    </a:lnTo>
                    <a:close/>
                    <a:moveTo>
                      <a:pt x="66" y="8"/>
                    </a:moveTo>
                    <a:cubicBezTo>
                      <a:pt x="66" y="7"/>
                      <a:pt x="66" y="7"/>
                      <a:pt x="66" y="7"/>
                    </a:cubicBezTo>
                    <a:lnTo>
                      <a:pt x="66" y="8"/>
                    </a:lnTo>
                    <a:close/>
                    <a:moveTo>
                      <a:pt x="5" y="7"/>
                    </a:moveTo>
                    <a:cubicBezTo>
                      <a:pt x="64" y="7"/>
                      <a:pt x="64" y="7"/>
                      <a:pt x="64" y="7"/>
                    </a:cubicBezTo>
                    <a:cubicBezTo>
                      <a:pt x="64" y="2"/>
                      <a:pt x="64" y="2"/>
                      <a:pt x="64" y="2"/>
                    </a:cubicBezTo>
                    <a:cubicBezTo>
                      <a:pt x="5" y="2"/>
                      <a:pt x="5" y="2"/>
                      <a:pt x="5" y="2"/>
                    </a:cubicBezTo>
                    <a:lnTo>
                      <a:pt x="5" y="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1689106" y="5920595"/>
            <a:ext cx="8702565" cy="658974"/>
            <a:chOff x="1646242" y="5920595"/>
            <a:chExt cx="8702565" cy="658974"/>
          </a:xfrm>
        </p:grpSpPr>
        <p:sp>
          <p:nvSpPr>
            <p:cNvPr id="20" name="矩形 19"/>
            <p:cNvSpPr/>
            <p:nvPr/>
          </p:nvSpPr>
          <p:spPr>
            <a:xfrm>
              <a:off x="1646242" y="5920595"/>
              <a:ext cx="2900855" cy="45719"/>
            </a:xfrm>
            <a:prstGeom prst="rect">
              <a:avLst/>
            </a:prstGeom>
            <a:solidFill>
              <a:srgbClr val="2CBAB2"/>
            </a:solidFill>
            <a:ln w="12700">
              <a:solidFill>
                <a:srgbClr val="93E5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4547097" y="5920595"/>
              <a:ext cx="2900855" cy="45719"/>
            </a:xfrm>
            <a:prstGeom prst="rect">
              <a:avLst/>
            </a:prstGeom>
            <a:solidFill>
              <a:srgbClr val="FEA934"/>
            </a:solidFill>
            <a:ln w="12700">
              <a:solidFill>
                <a:srgbClr val="FEC7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7447952" y="5920595"/>
              <a:ext cx="2900855" cy="45719"/>
            </a:xfrm>
            <a:prstGeom prst="rect">
              <a:avLst/>
            </a:prstGeom>
            <a:solidFill>
              <a:srgbClr val="463A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文本框 56"/>
            <p:cNvSpPr txBox="1"/>
            <p:nvPr/>
          </p:nvSpPr>
          <p:spPr>
            <a:xfrm>
              <a:off x="5151338" y="6210237"/>
              <a:ext cx="20313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做自己满意的产品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文本框 2"/>
          <p:cNvSpPr txBox="1"/>
          <p:nvPr/>
        </p:nvSpPr>
        <p:spPr>
          <a:xfrm>
            <a:off x="837215" y="1101344"/>
            <a:ext cx="3279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密码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内容占位符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endParaRPr lang="zh-CN" altLang="en-US" sz="2200" dirty="0"/>
          </a:p>
        </p:txBody>
      </p:sp>
      <p:sp>
        <p:nvSpPr>
          <p:cNvPr id="24" name="文本框 1"/>
          <p:cNvSpPr txBox="1"/>
          <p:nvPr/>
        </p:nvSpPr>
        <p:spPr>
          <a:xfrm>
            <a:off x="695324" y="578124"/>
            <a:ext cx="4601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布局与交互设计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413" y="1470676"/>
            <a:ext cx="2448030" cy="4355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6630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0596563" y="1"/>
            <a:ext cx="755650" cy="692150"/>
            <a:chOff x="9572242" y="-4971"/>
            <a:chExt cx="822382" cy="821303"/>
          </a:xfrm>
        </p:grpSpPr>
        <p:sp>
          <p:nvSpPr>
            <p:cNvPr id="13" name="矩形 12"/>
            <p:cNvSpPr/>
            <p:nvPr/>
          </p:nvSpPr>
          <p:spPr>
            <a:xfrm>
              <a:off x="9572242" y="-4971"/>
              <a:ext cx="822382" cy="821303"/>
            </a:xfrm>
            <a:prstGeom prst="rect">
              <a:avLst/>
            </a:prstGeom>
            <a:solidFill>
              <a:srgbClr val="2CBA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9681955" y="73272"/>
              <a:ext cx="602955" cy="607756"/>
              <a:chOff x="9345008" y="-914952"/>
              <a:chExt cx="3066398" cy="2972352"/>
            </a:xfrm>
          </p:grpSpPr>
          <p:sp>
            <p:nvSpPr>
              <p:cNvPr id="16" name="Freeform 22"/>
              <p:cNvSpPr>
                <a:spLocks noEditPoints="1"/>
              </p:cNvSpPr>
              <p:nvPr/>
            </p:nvSpPr>
            <p:spPr bwMode="auto">
              <a:xfrm>
                <a:off x="9533131" y="-914952"/>
                <a:ext cx="2690152" cy="2088169"/>
              </a:xfrm>
              <a:custGeom>
                <a:avLst/>
                <a:gdLst>
                  <a:gd name="T0" fmla="*/ 4 w 143"/>
                  <a:gd name="T1" fmla="*/ 111 h 111"/>
                  <a:gd name="T2" fmla="*/ 2 w 143"/>
                  <a:gd name="T3" fmla="*/ 108 h 111"/>
                  <a:gd name="T4" fmla="*/ 0 w 143"/>
                  <a:gd name="T5" fmla="*/ 108 h 111"/>
                  <a:gd name="T6" fmla="*/ 0 w 143"/>
                  <a:gd name="T7" fmla="*/ 2 h 111"/>
                  <a:gd name="T8" fmla="*/ 2 w 143"/>
                  <a:gd name="T9" fmla="*/ 0 h 111"/>
                  <a:gd name="T10" fmla="*/ 4 w 143"/>
                  <a:gd name="T11" fmla="*/ 0 h 111"/>
                  <a:gd name="T12" fmla="*/ 141 w 143"/>
                  <a:gd name="T13" fmla="*/ 0 h 111"/>
                  <a:gd name="T14" fmla="*/ 143 w 143"/>
                  <a:gd name="T15" fmla="*/ 0 h 111"/>
                  <a:gd name="T16" fmla="*/ 143 w 143"/>
                  <a:gd name="T17" fmla="*/ 2 h 111"/>
                  <a:gd name="T18" fmla="*/ 143 w 143"/>
                  <a:gd name="T19" fmla="*/ 108 h 111"/>
                  <a:gd name="T20" fmla="*/ 143 w 143"/>
                  <a:gd name="T21" fmla="*/ 108 h 111"/>
                  <a:gd name="T22" fmla="*/ 141 w 143"/>
                  <a:gd name="T23" fmla="*/ 111 h 111"/>
                  <a:gd name="T24" fmla="*/ 4 w 143"/>
                  <a:gd name="T25" fmla="*/ 111 h 111"/>
                  <a:gd name="T26" fmla="*/ 141 w 143"/>
                  <a:gd name="T27" fmla="*/ 108 h 111"/>
                  <a:gd name="T28" fmla="*/ 141 w 143"/>
                  <a:gd name="T29" fmla="*/ 103 h 111"/>
                  <a:gd name="T30" fmla="*/ 141 w 143"/>
                  <a:gd name="T31" fmla="*/ 108 h 111"/>
                  <a:gd name="T32" fmla="*/ 7 w 143"/>
                  <a:gd name="T33" fmla="*/ 103 h 111"/>
                  <a:gd name="T34" fmla="*/ 138 w 143"/>
                  <a:gd name="T35" fmla="*/ 103 h 111"/>
                  <a:gd name="T36" fmla="*/ 138 w 143"/>
                  <a:gd name="T37" fmla="*/ 5 h 111"/>
                  <a:gd name="T38" fmla="*/ 7 w 143"/>
                  <a:gd name="T39" fmla="*/ 5 h 111"/>
                  <a:gd name="T40" fmla="*/ 7 w 143"/>
                  <a:gd name="T41" fmla="*/ 10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43" h="111">
                    <a:moveTo>
                      <a:pt x="4" y="111"/>
                    </a:moveTo>
                    <a:lnTo>
                      <a:pt x="2" y="108"/>
                    </a:lnTo>
                    <a:lnTo>
                      <a:pt x="0" y="108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141" y="0"/>
                    </a:lnTo>
                    <a:lnTo>
                      <a:pt x="143" y="0"/>
                    </a:lnTo>
                    <a:lnTo>
                      <a:pt x="143" y="2"/>
                    </a:lnTo>
                    <a:lnTo>
                      <a:pt x="143" y="108"/>
                    </a:lnTo>
                    <a:lnTo>
                      <a:pt x="143" y="108"/>
                    </a:lnTo>
                    <a:lnTo>
                      <a:pt x="141" y="111"/>
                    </a:lnTo>
                    <a:lnTo>
                      <a:pt x="4" y="111"/>
                    </a:lnTo>
                    <a:close/>
                    <a:moveTo>
                      <a:pt x="141" y="108"/>
                    </a:moveTo>
                    <a:lnTo>
                      <a:pt x="141" y="103"/>
                    </a:lnTo>
                    <a:lnTo>
                      <a:pt x="141" y="108"/>
                    </a:lnTo>
                    <a:close/>
                    <a:moveTo>
                      <a:pt x="7" y="103"/>
                    </a:moveTo>
                    <a:lnTo>
                      <a:pt x="138" y="103"/>
                    </a:lnTo>
                    <a:lnTo>
                      <a:pt x="138" y="5"/>
                    </a:lnTo>
                    <a:lnTo>
                      <a:pt x="7" y="5"/>
                    </a:lnTo>
                    <a:lnTo>
                      <a:pt x="7" y="10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24"/>
              <p:cNvSpPr>
                <a:spLocks noEditPoints="1"/>
              </p:cNvSpPr>
              <p:nvPr/>
            </p:nvSpPr>
            <p:spPr bwMode="auto">
              <a:xfrm>
                <a:off x="10059875" y="1398964"/>
                <a:ext cx="1674288" cy="225747"/>
              </a:xfrm>
              <a:custGeom>
                <a:avLst/>
                <a:gdLst>
                  <a:gd name="T0" fmla="*/ 3 w 89"/>
                  <a:gd name="T1" fmla="*/ 12 h 12"/>
                  <a:gd name="T2" fmla="*/ 0 w 89"/>
                  <a:gd name="T3" fmla="*/ 10 h 12"/>
                  <a:gd name="T4" fmla="*/ 0 w 89"/>
                  <a:gd name="T5" fmla="*/ 10 h 12"/>
                  <a:gd name="T6" fmla="*/ 0 w 89"/>
                  <a:gd name="T7" fmla="*/ 0 h 12"/>
                  <a:gd name="T8" fmla="*/ 0 w 89"/>
                  <a:gd name="T9" fmla="*/ 0 h 12"/>
                  <a:gd name="T10" fmla="*/ 3 w 89"/>
                  <a:gd name="T11" fmla="*/ 0 h 12"/>
                  <a:gd name="T12" fmla="*/ 86 w 89"/>
                  <a:gd name="T13" fmla="*/ 0 h 12"/>
                  <a:gd name="T14" fmla="*/ 89 w 89"/>
                  <a:gd name="T15" fmla="*/ 0 h 12"/>
                  <a:gd name="T16" fmla="*/ 89 w 89"/>
                  <a:gd name="T17" fmla="*/ 0 h 12"/>
                  <a:gd name="T18" fmla="*/ 89 w 89"/>
                  <a:gd name="T19" fmla="*/ 10 h 12"/>
                  <a:gd name="T20" fmla="*/ 89 w 89"/>
                  <a:gd name="T21" fmla="*/ 10 h 12"/>
                  <a:gd name="T22" fmla="*/ 86 w 89"/>
                  <a:gd name="T23" fmla="*/ 12 h 12"/>
                  <a:gd name="T24" fmla="*/ 3 w 89"/>
                  <a:gd name="T25" fmla="*/ 12 h 12"/>
                  <a:gd name="T26" fmla="*/ 86 w 89"/>
                  <a:gd name="T27" fmla="*/ 10 h 12"/>
                  <a:gd name="T28" fmla="*/ 86 w 89"/>
                  <a:gd name="T29" fmla="*/ 10 h 12"/>
                  <a:gd name="T30" fmla="*/ 86 w 89"/>
                  <a:gd name="T31" fmla="*/ 10 h 12"/>
                  <a:gd name="T32" fmla="*/ 5 w 89"/>
                  <a:gd name="T33" fmla="*/ 10 h 12"/>
                  <a:gd name="T34" fmla="*/ 82 w 89"/>
                  <a:gd name="T35" fmla="*/ 10 h 12"/>
                  <a:gd name="T36" fmla="*/ 82 w 89"/>
                  <a:gd name="T37" fmla="*/ 3 h 12"/>
                  <a:gd name="T38" fmla="*/ 5 w 89"/>
                  <a:gd name="T39" fmla="*/ 3 h 12"/>
                  <a:gd name="T40" fmla="*/ 5 w 89"/>
                  <a:gd name="T41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9" h="12">
                    <a:moveTo>
                      <a:pt x="3" y="12"/>
                    </a:moveTo>
                    <a:lnTo>
                      <a:pt x="0" y="10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86" y="0"/>
                    </a:lnTo>
                    <a:lnTo>
                      <a:pt x="89" y="0"/>
                    </a:lnTo>
                    <a:lnTo>
                      <a:pt x="89" y="0"/>
                    </a:lnTo>
                    <a:lnTo>
                      <a:pt x="89" y="10"/>
                    </a:lnTo>
                    <a:lnTo>
                      <a:pt x="89" y="10"/>
                    </a:lnTo>
                    <a:lnTo>
                      <a:pt x="86" y="12"/>
                    </a:lnTo>
                    <a:lnTo>
                      <a:pt x="3" y="12"/>
                    </a:lnTo>
                    <a:close/>
                    <a:moveTo>
                      <a:pt x="86" y="10"/>
                    </a:moveTo>
                    <a:lnTo>
                      <a:pt x="86" y="10"/>
                    </a:lnTo>
                    <a:lnTo>
                      <a:pt x="86" y="10"/>
                    </a:lnTo>
                    <a:close/>
                    <a:moveTo>
                      <a:pt x="5" y="10"/>
                    </a:moveTo>
                    <a:lnTo>
                      <a:pt x="82" y="10"/>
                    </a:lnTo>
                    <a:lnTo>
                      <a:pt x="82" y="3"/>
                    </a:lnTo>
                    <a:lnTo>
                      <a:pt x="5" y="3"/>
                    </a:lnTo>
                    <a:lnTo>
                      <a:pt x="5" y="1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26"/>
              <p:cNvSpPr>
                <a:spLocks noEditPoints="1"/>
              </p:cNvSpPr>
              <p:nvPr/>
            </p:nvSpPr>
            <p:spPr bwMode="auto">
              <a:xfrm>
                <a:off x="9345008" y="1624712"/>
                <a:ext cx="3066398" cy="432688"/>
              </a:xfrm>
              <a:custGeom>
                <a:avLst/>
                <a:gdLst>
                  <a:gd name="T0" fmla="*/ 2 w 68"/>
                  <a:gd name="T1" fmla="*/ 9 h 9"/>
                  <a:gd name="T2" fmla="*/ 1 w 68"/>
                  <a:gd name="T3" fmla="*/ 9 h 9"/>
                  <a:gd name="T4" fmla="*/ 0 w 68"/>
                  <a:gd name="T5" fmla="*/ 8 h 9"/>
                  <a:gd name="T6" fmla="*/ 0 w 68"/>
                  <a:gd name="T7" fmla="*/ 1 h 9"/>
                  <a:gd name="T8" fmla="*/ 1 w 68"/>
                  <a:gd name="T9" fmla="*/ 1 h 9"/>
                  <a:gd name="T10" fmla="*/ 2 w 68"/>
                  <a:gd name="T11" fmla="*/ 0 h 9"/>
                  <a:gd name="T12" fmla="*/ 66 w 68"/>
                  <a:gd name="T13" fmla="*/ 0 h 9"/>
                  <a:gd name="T14" fmla="*/ 68 w 68"/>
                  <a:gd name="T15" fmla="*/ 1 h 9"/>
                  <a:gd name="T16" fmla="*/ 68 w 68"/>
                  <a:gd name="T17" fmla="*/ 1 h 9"/>
                  <a:gd name="T18" fmla="*/ 68 w 68"/>
                  <a:gd name="T19" fmla="*/ 8 h 9"/>
                  <a:gd name="T20" fmla="*/ 68 w 68"/>
                  <a:gd name="T21" fmla="*/ 9 h 9"/>
                  <a:gd name="T22" fmla="*/ 66 w 68"/>
                  <a:gd name="T23" fmla="*/ 9 h 9"/>
                  <a:gd name="T24" fmla="*/ 2 w 68"/>
                  <a:gd name="T25" fmla="*/ 9 h 9"/>
                  <a:gd name="T26" fmla="*/ 66 w 68"/>
                  <a:gd name="T27" fmla="*/ 8 h 9"/>
                  <a:gd name="T28" fmla="*/ 66 w 68"/>
                  <a:gd name="T29" fmla="*/ 7 h 9"/>
                  <a:gd name="T30" fmla="*/ 66 w 68"/>
                  <a:gd name="T31" fmla="*/ 8 h 9"/>
                  <a:gd name="T32" fmla="*/ 5 w 68"/>
                  <a:gd name="T33" fmla="*/ 7 h 9"/>
                  <a:gd name="T34" fmla="*/ 64 w 68"/>
                  <a:gd name="T35" fmla="*/ 7 h 9"/>
                  <a:gd name="T36" fmla="*/ 64 w 68"/>
                  <a:gd name="T37" fmla="*/ 2 h 9"/>
                  <a:gd name="T38" fmla="*/ 5 w 68"/>
                  <a:gd name="T39" fmla="*/ 2 h 9"/>
                  <a:gd name="T40" fmla="*/ 5 w 68"/>
                  <a:gd name="T41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8" h="9">
                    <a:moveTo>
                      <a:pt x="2" y="9"/>
                    </a:moveTo>
                    <a:cubicBezTo>
                      <a:pt x="2" y="9"/>
                      <a:pt x="1" y="9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2" y="0"/>
                      <a:pt x="2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7" y="0"/>
                      <a:pt x="67" y="1"/>
                      <a:pt x="68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8" y="8"/>
                      <a:pt x="68" y="8"/>
                      <a:pt x="68" y="9"/>
                    </a:cubicBezTo>
                    <a:cubicBezTo>
                      <a:pt x="67" y="9"/>
                      <a:pt x="67" y="9"/>
                      <a:pt x="66" y="9"/>
                    </a:cubicBezTo>
                    <a:lnTo>
                      <a:pt x="2" y="9"/>
                    </a:lnTo>
                    <a:close/>
                    <a:moveTo>
                      <a:pt x="66" y="8"/>
                    </a:moveTo>
                    <a:cubicBezTo>
                      <a:pt x="66" y="7"/>
                      <a:pt x="66" y="7"/>
                      <a:pt x="66" y="7"/>
                    </a:cubicBezTo>
                    <a:lnTo>
                      <a:pt x="66" y="8"/>
                    </a:lnTo>
                    <a:close/>
                    <a:moveTo>
                      <a:pt x="5" y="7"/>
                    </a:moveTo>
                    <a:cubicBezTo>
                      <a:pt x="64" y="7"/>
                      <a:pt x="64" y="7"/>
                      <a:pt x="64" y="7"/>
                    </a:cubicBezTo>
                    <a:cubicBezTo>
                      <a:pt x="64" y="2"/>
                      <a:pt x="64" y="2"/>
                      <a:pt x="64" y="2"/>
                    </a:cubicBezTo>
                    <a:cubicBezTo>
                      <a:pt x="5" y="2"/>
                      <a:pt x="5" y="2"/>
                      <a:pt x="5" y="2"/>
                    </a:cubicBezTo>
                    <a:lnTo>
                      <a:pt x="5" y="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1689106" y="5920595"/>
            <a:ext cx="8702565" cy="658974"/>
            <a:chOff x="1646242" y="5920595"/>
            <a:chExt cx="8702565" cy="658974"/>
          </a:xfrm>
        </p:grpSpPr>
        <p:sp>
          <p:nvSpPr>
            <p:cNvPr id="20" name="矩形 19"/>
            <p:cNvSpPr/>
            <p:nvPr/>
          </p:nvSpPr>
          <p:spPr>
            <a:xfrm>
              <a:off x="1646242" y="5920595"/>
              <a:ext cx="2900855" cy="45719"/>
            </a:xfrm>
            <a:prstGeom prst="rect">
              <a:avLst/>
            </a:prstGeom>
            <a:solidFill>
              <a:srgbClr val="2CBAB2"/>
            </a:solidFill>
            <a:ln w="12700">
              <a:solidFill>
                <a:srgbClr val="93E5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4547097" y="5920595"/>
              <a:ext cx="2900855" cy="45719"/>
            </a:xfrm>
            <a:prstGeom prst="rect">
              <a:avLst/>
            </a:prstGeom>
            <a:solidFill>
              <a:srgbClr val="FEA934"/>
            </a:solidFill>
            <a:ln w="12700">
              <a:solidFill>
                <a:srgbClr val="FEC7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7447952" y="5920595"/>
              <a:ext cx="2900855" cy="45719"/>
            </a:xfrm>
            <a:prstGeom prst="rect">
              <a:avLst/>
            </a:prstGeom>
            <a:solidFill>
              <a:srgbClr val="463A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文本框 56"/>
            <p:cNvSpPr txBox="1"/>
            <p:nvPr/>
          </p:nvSpPr>
          <p:spPr>
            <a:xfrm>
              <a:off x="5151338" y="6210237"/>
              <a:ext cx="20313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做自己满意的产品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文本框 2"/>
          <p:cNvSpPr txBox="1"/>
          <p:nvPr/>
        </p:nvSpPr>
        <p:spPr>
          <a:xfrm>
            <a:off x="837215" y="1101344"/>
            <a:ext cx="3279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标签管理  与 我的日记习惯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内容占位符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2200" dirty="0" smtClean="0"/>
              <a:t>标签管理</a:t>
            </a:r>
            <a:endParaRPr lang="en-US" altLang="zh-CN" sz="2200" dirty="0" smtClean="0"/>
          </a:p>
          <a:p>
            <a:pPr lvl="1"/>
            <a:r>
              <a:rPr lang="zh-CN" altLang="en-US" sz="1800" dirty="0" smtClean="0"/>
              <a:t>添加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删除</a:t>
            </a:r>
            <a:endParaRPr lang="en-US" altLang="zh-CN" sz="1800" dirty="0" smtClean="0"/>
          </a:p>
          <a:p>
            <a:pPr lvl="1"/>
            <a:r>
              <a:rPr lang="zh-CN" altLang="en-US" sz="1800" dirty="0" smtClean="0"/>
              <a:t>编辑</a:t>
            </a:r>
            <a:endParaRPr lang="en-US" altLang="zh-CN" sz="1800" dirty="0" smtClean="0"/>
          </a:p>
          <a:p>
            <a:r>
              <a:rPr lang="zh-CN" altLang="en-US" sz="2200" dirty="0" smtClean="0"/>
              <a:t>我的日记习惯</a:t>
            </a:r>
            <a:endParaRPr lang="en-US" altLang="zh-CN" sz="2200" dirty="0" smtClean="0"/>
          </a:p>
          <a:p>
            <a:pPr lvl="1"/>
            <a:r>
              <a:rPr lang="zh-CN" altLang="en-US" sz="1800" dirty="0" smtClean="0"/>
              <a:t>统计功能</a:t>
            </a:r>
            <a:endParaRPr lang="en-US" altLang="zh-CN" sz="1800" dirty="0" smtClean="0"/>
          </a:p>
          <a:p>
            <a:pPr lvl="2"/>
            <a:r>
              <a:rPr lang="zh-CN" altLang="en-US" sz="1400" dirty="0" smtClean="0"/>
              <a:t>让用户产生成就感</a:t>
            </a:r>
            <a:endParaRPr lang="zh-CN" altLang="en-US" sz="1400" dirty="0"/>
          </a:p>
        </p:txBody>
      </p:sp>
      <p:sp>
        <p:nvSpPr>
          <p:cNvPr id="24" name="文本框 1"/>
          <p:cNvSpPr txBox="1"/>
          <p:nvPr/>
        </p:nvSpPr>
        <p:spPr>
          <a:xfrm>
            <a:off x="695324" y="578124"/>
            <a:ext cx="4601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布局与交互设计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158" y="1101344"/>
            <a:ext cx="2670942" cy="4738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65" y="1101344"/>
            <a:ext cx="2647293" cy="4738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圆角矩形标注 24"/>
          <p:cNvSpPr/>
          <p:nvPr/>
        </p:nvSpPr>
        <p:spPr>
          <a:xfrm>
            <a:off x="7891725" y="2393794"/>
            <a:ext cx="1848403" cy="386256"/>
          </a:xfrm>
          <a:prstGeom prst="wedgeRoundRectCallout">
            <a:avLst>
              <a:gd name="adj1" fmla="val -68634"/>
              <a:gd name="adj2" fmla="val 2089"/>
              <a:gd name="adj3" fmla="val 16667"/>
            </a:avLst>
          </a:prstGeom>
          <a:noFill/>
          <a:ln>
            <a:solidFill>
              <a:srgbClr val="44C0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有记录的这一天可以用不同的颜色标注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69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0596563" y="1"/>
            <a:ext cx="755650" cy="692150"/>
            <a:chOff x="9572242" y="-4971"/>
            <a:chExt cx="822382" cy="821303"/>
          </a:xfrm>
        </p:grpSpPr>
        <p:sp>
          <p:nvSpPr>
            <p:cNvPr id="13" name="矩形 12"/>
            <p:cNvSpPr/>
            <p:nvPr/>
          </p:nvSpPr>
          <p:spPr>
            <a:xfrm>
              <a:off x="9572242" y="-4971"/>
              <a:ext cx="822382" cy="821303"/>
            </a:xfrm>
            <a:prstGeom prst="rect">
              <a:avLst/>
            </a:prstGeom>
            <a:solidFill>
              <a:srgbClr val="2CBA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9681955" y="73272"/>
              <a:ext cx="602955" cy="607756"/>
              <a:chOff x="9345008" y="-914952"/>
              <a:chExt cx="3066398" cy="2972352"/>
            </a:xfrm>
          </p:grpSpPr>
          <p:sp>
            <p:nvSpPr>
              <p:cNvPr id="16" name="Freeform 22"/>
              <p:cNvSpPr>
                <a:spLocks noEditPoints="1"/>
              </p:cNvSpPr>
              <p:nvPr/>
            </p:nvSpPr>
            <p:spPr bwMode="auto">
              <a:xfrm>
                <a:off x="9533131" y="-914952"/>
                <a:ext cx="2690152" cy="2088169"/>
              </a:xfrm>
              <a:custGeom>
                <a:avLst/>
                <a:gdLst>
                  <a:gd name="T0" fmla="*/ 4 w 143"/>
                  <a:gd name="T1" fmla="*/ 111 h 111"/>
                  <a:gd name="T2" fmla="*/ 2 w 143"/>
                  <a:gd name="T3" fmla="*/ 108 h 111"/>
                  <a:gd name="T4" fmla="*/ 0 w 143"/>
                  <a:gd name="T5" fmla="*/ 108 h 111"/>
                  <a:gd name="T6" fmla="*/ 0 w 143"/>
                  <a:gd name="T7" fmla="*/ 2 h 111"/>
                  <a:gd name="T8" fmla="*/ 2 w 143"/>
                  <a:gd name="T9" fmla="*/ 0 h 111"/>
                  <a:gd name="T10" fmla="*/ 4 w 143"/>
                  <a:gd name="T11" fmla="*/ 0 h 111"/>
                  <a:gd name="T12" fmla="*/ 141 w 143"/>
                  <a:gd name="T13" fmla="*/ 0 h 111"/>
                  <a:gd name="T14" fmla="*/ 143 w 143"/>
                  <a:gd name="T15" fmla="*/ 0 h 111"/>
                  <a:gd name="T16" fmla="*/ 143 w 143"/>
                  <a:gd name="T17" fmla="*/ 2 h 111"/>
                  <a:gd name="T18" fmla="*/ 143 w 143"/>
                  <a:gd name="T19" fmla="*/ 108 h 111"/>
                  <a:gd name="T20" fmla="*/ 143 w 143"/>
                  <a:gd name="T21" fmla="*/ 108 h 111"/>
                  <a:gd name="T22" fmla="*/ 141 w 143"/>
                  <a:gd name="T23" fmla="*/ 111 h 111"/>
                  <a:gd name="T24" fmla="*/ 4 w 143"/>
                  <a:gd name="T25" fmla="*/ 111 h 111"/>
                  <a:gd name="T26" fmla="*/ 141 w 143"/>
                  <a:gd name="T27" fmla="*/ 108 h 111"/>
                  <a:gd name="T28" fmla="*/ 141 w 143"/>
                  <a:gd name="T29" fmla="*/ 103 h 111"/>
                  <a:gd name="T30" fmla="*/ 141 w 143"/>
                  <a:gd name="T31" fmla="*/ 108 h 111"/>
                  <a:gd name="T32" fmla="*/ 7 w 143"/>
                  <a:gd name="T33" fmla="*/ 103 h 111"/>
                  <a:gd name="T34" fmla="*/ 138 w 143"/>
                  <a:gd name="T35" fmla="*/ 103 h 111"/>
                  <a:gd name="T36" fmla="*/ 138 w 143"/>
                  <a:gd name="T37" fmla="*/ 5 h 111"/>
                  <a:gd name="T38" fmla="*/ 7 w 143"/>
                  <a:gd name="T39" fmla="*/ 5 h 111"/>
                  <a:gd name="T40" fmla="*/ 7 w 143"/>
                  <a:gd name="T41" fmla="*/ 10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43" h="111">
                    <a:moveTo>
                      <a:pt x="4" y="111"/>
                    </a:moveTo>
                    <a:lnTo>
                      <a:pt x="2" y="108"/>
                    </a:lnTo>
                    <a:lnTo>
                      <a:pt x="0" y="108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141" y="0"/>
                    </a:lnTo>
                    <a:lnTo>
                      <a:pt x="143" y="0"/>
                    </a:lnTo>
                    <a:lnTo>
                      <a:pt x="143" y="2"/>
                    </a:lnTo>
                    <a:lnTo>
                      <a:pt x="143" y="108"/>
                    </a:lnTo>
                    <a:lnTo>
                      <a:pt x="143" y="108"/>
                    </a:lnTo>
                    <a:lnTo>
                      <a:pt x="141" y="111"/>
                    </a:lnTo>
                    <a:lnTo>
                      <a:pt x="4" y="111"/>
                    </a:lnTo>
                    <a:close/>
                    <a:moveTo>
                      <a:pt x="141" y="108"/>
                    </a:moveTo>
                    <a:lnTo>
                      <a:pt x="141" y="103"/>
                    </a:lnTo>
                    <a:lnTo>
                      <a:pt x="141" y="108"/>
                    </a:lnTo>
                    <a:close/>
                    <a:moveTo>
                      <a:pt x="7" y="103"/>
                    </a:moveTo>
                    <a:lnTo>
                      <a:pt x="138" y="103"/>
                    </a:lnTo>
                    <a:lnTo>
                      <a:pt x="138" y="5"/>
                    </a:lnTo>
                    <a:lnTo>
                      <a:pt x="7" y="5"/>
                    </a:lnTo>
                    <a:lnTo>
                      <a:pt x="7" y="10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24"/>
              <p:cNvSpPr>
                <a:spLocks noEditPoints="1"/>
              </p:cNvSpPr>
              <p:nvPr/>
            </p:nvSpPr>
            <p:spPr bwMode="auto">
              <a:xfrm>
                <a:off x="10059875" y="1398964"/>
                <a:ext cx="1674288" cy="225747"/>
              </a:xfrm>
              <a:custGeom>
                <a:avLst/>
                <a:gdLst>
                  <a:gd name="T0" fmla="*/ 3 w 89"/>
                  <a:gd name="T1" fmla="*/ 12 h 12"/>
                  <a:gd name="T2" fmla="*/ 0 w 89"/>
                  <a:gd name="T3" fmla="*/ 10 h 12"/>
                  <a:gd name="T4" fmla="*/ 0 w 89"/>
                  <a:gd name="T5" fmla="*/ 10 h 12"/>
                  <a:gd name="T6" fmla="*/ 0 w 89"/>
                  <a:gd name="T7" fmla="*/ 0 h 12"/>
                  <a:gd name="T8" fmla="*/ 0 w 89"/>
                  <a:gd name="T9" fmla="*/ 0 h 12"/>
                  <a:gd name="T10" fmla="*/ 3 w 89"/>
                  <a:gd name="T11" fmla="*/ 0 h 12"/>
                  <a:gd name="T12" fmla="*/ 86 w 89"/>
                  <a:gd name="T13" fmla="*/ 0 h 12"/>
                  <a:gd name="T14" fmla="*/ 89 w 89"/>
                  <a:gd name="T15" fmla="*/ 0 h 12"/>
                  <a:gd name="T16" fmla="*/ 89 w 89"/>
                  <a:gd name="T17" fmla="*/ 0 h 12"/>
                  <a:gd name="T18" fmla="*/ 89 w 89"/>
                  <a:gd name="T19" fmla="*/ 10 h 12"/>
                  <a:gd name="T20" fmla="*/ 89 w 89"/>
                  <a:gd name="T21" fmla="*/ 10 h 12"/>
                  <a:gd name="T22" fmla="*/ 86 w 89"/>
                  <a:gd name="T23" fmla="*/ 12 h 12"/>
                  <a:gd name="T24" fmla="*/ 3 w 89"/>
                  <a:gd name="T25" fmla="*/ 12 h 12"/>
                  <a:gd name="T26" fmla="*/ 86 w 89"/>
                  <a:gd name="T27" fmla="*/ 10 h 12"/>
                  <a:gd name="T28" fmla="*/ 86 w 89"/>
                  <a:gd name="T29" fmla="*/ 10 h 12"/>
                  <a:gd name="T30" fmla="*/ 86 w 89"/>
                  <a:gd name="T31" fmla="*/ 10 h 12"/>
                  <a:gd name="T32" fmla="*/ 5 w 89"/>
                  <a:gd name="T33" fmla="*/ 10 h 12"/>
                  <a:gd name="T34" fmla="*/ 82 w 89"/>
                  <a:gd name="T35" fmla="*/ 10 h 12"/>
                  <a:gd name="T36" fmla="*/ 82 w 89"/>
                  <a:gd name="T37" fmla="*/ 3 h 12"/>
                  <a:gd name="T38" fmla="*/ 5 w 89"/>
                  <a:gd name="T39" fmla="*/ 3 h 12"/>
                  <a:gd name="T40" fmla="*/ 5 w 89"/>
                  <a:gd name="T41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9" h="12">
                    <a:moveTo>
                      <a:pt x="3" y="12"/>
                    </a:moveTo>
                    <a:lnTo>
                      <a:pt x="0" y="10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86" y="0"/>
                    </a:lnTo>
                    <a:lnTo>
                      <a:pt x="89" y="0"/>
                    </a:lnTo>
                    <a:lnTo>
                      <a:pt x="89" y="0"/>
                    </a:lnTo>
                    <a:lnTo>
                      <a:pt x="89" y="10"/>
                    </a:lnTo>
                    <a:lnTo>
                      <a:pt x="89" y="10"/>
                    </a:lnTo>
                    <a:lnTo>
                      <a:pt x="86" y="12"/>
                    </a:lnTo>
                    <a:lnTo>
                      <a:pt x="3" y="12"/>
                    </a:lnTo>
                    <a:close/>
                    <a:moveTo>
                      <a:pt x="86" y="10"/>
                    </a:moveTo>
                    <a:lnTo>
                      <a:pt x="86" y="10"/>
                    </a:lnTo>
                    <a:lnTo>
                      <a:pt x="86" y="10"/>
                    </a:lnTo>
                    <a:close/>
                    <a:moveTo>
                      <a:pt x="5" y="10"/>
                    </a:moveTo>
                    <a:lnTo>
                      <a:pt x="82" y="10"/>
                    </a:lnTo>
                    <a:lnTo>
                      <a:pt x="82" y="3"/>
                    </a:lnTo>
                    <a:lnTo>
                      <a:pt x="5" y="3"/>
                    </a:lnTo>
                    <a:lnTo>
                      <a:pt x="5" y="1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26"/>
              <p:cNvSpPr>
                <a:spLocks noEditPoints="1"/>
              </p:cNvSpPr>
              <p:nvPr/>
            </p:nvSpPr>
            <p:spPr bwMode="auto">
              <a:xfrm>
                <a:off x="9345008" y="1624712"/>
                <a:ext cx="3066398" cy="432688"/>
              </a:xfrm>
              <a:custGeom>
                <a:avLst/>
                <a:gdLst>
                  <a:gd name="T0" fmla="*/ 2 w 68"/>
                  <a:gd name="T1" fmla="*/ 9 h 9"/>
                  <a:gd name="T2" fmla="*/ 1 w 68"/>
                  <a:gd name="T3" fmla="*/ 9 h 9"/>
                  <a:gd name="T4" fmla="*/ 0 w 68"/>
                  <a:gd name="T5" fmla="*/ 8 h 9"/>
                  <a:gd name="T6" fmla="*/ 0 w 68"/>
                  <a:gd name="T7" fmla="*/ 1 h 9"/>
                  <a:gd name="T8" fmla="*/ 1 w 68"/>
                  <a:gd name="T9" fmla="*/ 1 h 9"/>
                  <a:gd name="T10" fmla="*/ 2 w 68"/>
                  <a:gd name="T11" fmla="*/ 0 h 9"/>
                  <a:gd name="T12" fmla="*/ 66 w 68"/>
                  <a:gd name="T13" fmla="*/ 0 h 9"/>
                  <a:gd name="T14" fmla="*/ 68 w 68"/>
                  <a:gd name="T15" fmla="*/ 1 h 9"/>
                  <a:gd name="T16" fmla="*/ 68 w 68"/>
                  <a:gd name="T17" fmla="*/ 1 h 9"/>
                  <a:gd name="T18" fmla="*/ 68 w 68"/>
                  <a:gd name="T19" fmla="*/ 8 h 9"/>
                  <a:gd name="T20" fmla="*/ 68 w 68"/>
                  <a:gd name="T21" fmla="*/ 9 h 9"/>
                  <a:gd name="T22" fmla="*/ 66 w 68"/>
                  <a:gd name="T23" fmla="*/ 9 h 9"/>
                  <a:gd name="T24" fmla="*/ 2 w 68"/>
                  <a:gd name="T25" fmla="*/ 9 h 9"/>
                  <a:gd name="T26" fmla="*/ 66 w 68"/>
                  <a:gd name="T27" fmla="*/ 8 h 9"/>
                  <a:gd name="T28" fmla="*/ 66 w 68"/>
                  <a:gd name="T29" fmla="*/ 7 h 9"/>
                  <a:gd name="T30" fmla="*/ 66 w 68"/>
                  <a:gd name="T31" fmla="*/ 8 h 9"/>
                  <a:gd name="T32" fmla="*/ 5 w 68"/>
                  <a:gd name="T33" fmla="*/ 7 h 9"/>
                  <a:gd name="T34" fmla="*/ 64 w 68"/>
                  <a:gd name="T35" fmla="*/ 7 h 9"/>
                  <a:gd name="T36" fmla="*/ 64 w 68"/>
                  <a:gd name="T37" fmla="*/ 2 h 9"/>
                  <a:gd name="T38" fmla="*/ 5 w 68"/>
                  <a:gd name="T39" fmla="*/ 2 h 9"/>
                  <a:gd name="T40" fmla="*/ 5 w 68"/>
                  <a:gd name="T41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8" h="9">
                    <a:moveTo>
                      <a:pt x="2" y="9"/>
                    </a:moveTo>
                    <a:cubicBezTo>
                      <a:pt x="2" y="9"/>
                      <a:pt x="1" y="9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2" y="0"/>
                      <a:pt x="2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7" y="0"/>
                      <a:pt x="67" y="1"/>
                      <a:pt x="68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8" y="8"/>
                      <a:pt x="68" y="8"/>
                      <a:pt x="68" y="9"/>
                    </a:cubicBezTo>
                    <a:cubicBezTo>
                      <a:pt x="67" y="9"/>
                      <a:pt x="67" y="9"/>
                      <a:pt x="66" y="9"/>
                    </a:cubicBezTo>
                    <a:lnTo>
                      <a:pt x="2" y="9"/>
                    </a:lnTo>
                    <a:close/>
                    <a:moveTo>
                      <a:pt x="66" y="8"/>
                    </a:moveTo>
                    <a:cubicBezTo>
                      <a:pt x="66" y="7"/>
                      <a:pt x="66" y="7"/>
                      <a:pt x="66" y="7"/>
                    </a:cubicBezTo>
                    <a:lnTo>
                      <a:pt x="66" y="8"/>
                    </a:lnTo>
                    <a:close/>
                    <a:moveTo>
                      <a:pt x="5" y="7"/>
                    </a:moveTo>
                    <a:cubicBezTo>
                      <a:pt x="64" y="7"/>
                      <a:pt x="64" y="7"/>
                      <a:pt x="64" y="7"/>
                    </a:cubicBezTo>
                    <a:cubicBezTo>
                      <a:pt x="64" y="2"/>
                      <a:pt x="64" y="2"/>
                      <a:pt x="64" y="2"/>
                    </a:cubicBezTo>
                    <a:cubicBezTo>
                      <a:pt x="5" y="2"/>
                      <a:pt x="5" y="2"/>
                      <a:pt x="5" y="2"/>
                    </a:cubicBezTo>
                    <a:lnTo>
                      <a:pt x="5" y="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1689106" y="5920595"/>
            <a:ext cx="8702565" cy="658974"/>
            <a:chOff x="1646242" y="5920595"/>
            <a:chExt cx="8702565" cy="658974"/>
          </a:xfrm>
        </p:grpSpPr>
        <p:sp>
          <p:nvSpPr>
            <p:cNvPr id="20" name="矩形 19"/>
            <p:cNvSpPr/>
            <p:nvPr/>
          </p:nvSpPr>
          <p:spPr>
            <a:xfrm>
              <a:off x="1646242" y="5920595"/>
              <a:ext cx="2900855" cy="45719"/>
            </a:xfrm>
            <a:prstGeom prst="rect">
              <a:avLst/>
            </a:prstGeom>
            <a:solidFill>
              <a:srgbClr val="2CBAB2"/>
            </a:solidFill>
            <a:ln w="12700">
              <a:solidFill>
                <a:srgbClr val="93E5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4547097" y="5920595"/>
              <a:ext cx="2900855" cy="45719"/>
            </a:xfrm>
            <a:prstGeom prst="rect">
              <a:avLst/>
            </a:prstGeom>
            <a:solidFill>
              <a:srgbClr val="FEA934"/>
            </a:solidFill>
            <a:ln w="12700">
              <a:solidFill>
                <a:srgbClr val="FEC7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7447952" y="5920595"/>
              <a:ext cx="2900855" cy="45719"/>
            </a:xfrm>
            <a:prstGeom prst="rect">
              <a:avLst/>
            </a:prstGeom>
            <a:solidFill>
              <a:srgbClr val="463A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文本框 56"/>
            <p:cNvSpPr txBox="1"/>
            <p:nvPr/>
          </p:nvSpPr>
          <p:spPr>
            <a:xfrm>
              <a:off x="5151338" y="6210237"/>
              <a:ext cx="20313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做自己满意的产品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文本框 2"/>
          <p:cNvSpPr txBox="1"/>
          <p:nvPr/>
        </p:nvSpPr>
        <p:spPr>
          <a:xfrm>
            <a:off x="837215" y="1101344"/>
            <a:ext cx="3279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更换皮肤 与 定时提醒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内容占位符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2200" dirty="0" smtClean="0"/>
              <a:t>更换皮肤</a:t>
            </a:r>
            <a:endParaRPr lang="en-US" altLang="zh-CN" sz="2200" dirty="0" smtClean="0"/>
          </a:p>
          <a:p>
            <a:pPr lvl="1"/>
            <a:r>
              <a:rPr lang="en-US" altLang="zh-CN" sz="1800" dirty="0" smtClean="0"/>
              <a:t>Theme</a:t>
            </a:r>
            <a:r>
              <a:rPr lang="zh-CN" altLang="en-US" sz="1800" dirty="0" smtClean="0"/>
              <a:t>切换</a:t>
            </a:r>
            <a:endParaRPr lang="en-US" altLang="zh-CN" sz="1800" dirty="0" smtClean="0"/>
          </a:p>
          <a:p>
            <a:r>
              <a:rPr lang="zh-CN" altLang="en-US" sz="2200" dirty="0" smtClean="0"/>
              <a:t>定时提醒</a:t>
            </a:r>
            <a:endParaRPr lang="en-US" altLang="zh-CN" sz="2200" dirty="0" smtClean="0"/>
          </a:p>
          <a:p>
            <a:pPr lvl="1"/>
            <a:r>
              <a:rPr lang="zh-CN" altLang="en-US" sz="1800" dirty="0" smtClean="0"/>
              <a:t>设置</a:t>
            </a:r>
            <a:r>
              <a:rPr lang="en-US" altLang="zh-CN" sz="1800" dirty="0" smtClean="0"/>
              <a:t>high notification</a:t>
            </a:r>
            <a:endParaRPr lang="zh-CN" altLang="en-US" sz="1800" dirty="0"/>
          </a:p>
        </p:txBody>
      </p:sp>
      <p:sp>
        <p:nvSpPr>
          <p:cNvPr id="24" name="文本框 1"/>
          <p:cNvSpPr txBox="1"/>
          <p:nvPr/>
        </p:nvSpPr>
        <p:spPr>
          <a:xfrm>
            <a:off x="695324" y="578124"/>
            <a:ext cx="4601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布局与交互设计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0537" y="1014799"/>
            <a:ext cx="2730883" cy="4838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2996" y="1014799"/>
            <a:ext cx="2719568" cy="4838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5" name="圆角矩形标注 24"/>
          <p:cNvSpPr/>
          <p:nvPr/>
        </p:nvSpPr>
        <p:spPr>
          <a:xfrm>
            <a:off x="8017041" y="5357711"/>
            <a:ext cx="1848403" cy="386256"/>
          </a:xfrm>
          <a:prstGeom prst="wedgeRoundRectCallout">
            <a:avLst>
              <a:gd name="adj1" fmla="val -57119"/>
              <a:gd name="adj2" fmla="val -93829"/>
              <a:gd name="adj3" fmla="val 16667"/>
            </a:avLst>
          </a:prstGeom>
          <a:noFill/>
          <a:ln>
            <a:solidFill>
              <a:srgbClr val="44C0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当点击提醒时间右边</a:t>
            </a:r>
            <a:r>
              <a:rPr lang="en-US" altLang="zh-CN" sz="1200" dirty="0" smtClean="0">
                <a:solidFill>
                  <a:schemeClr val="tx1"/>
                </a:solidFill>
              </a:rPr>
              <a:t>21:00</a:t>
            </a:r>
            <a:r>
              <a:rPr lang="zh-CN" altLang="en-US" sz="1200" dirty="0" smtClean="0">
                <a:solidFill>
                  <a:schemeClr val="tx1"/>
                </a:solidFill>
              </a:rPr>
              <a:t>的</a:t>
            </a:r>
            <a:r>
              <a:rPr lang="en-US" altLang="zh-CN" sz="1200" dirty="0" smtClean="0">
                <a:solidFill>
                  <a:schemeClr val="tx1"/>
                </a:solidFill>
              </a:rPr>
              <a:t>button</a:t>
            </a:r>
            <a:r>
              <a:rPr lang="zh-CN" altLang="en-US" sz="1200" dirty="0" smtClean="0">
                <a:solidFill>
                  <a:schemeClr val="tx1"/>
                </a:solidFill>
              </a:rPr>
              <a:t>时显示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69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592318" y="3894084"/>
            <a:ext cx="25442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i="1" spc="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谢谢欣赏</a:t>
            </a:r>
            <a:endParaRPr lang="zh-CN" altLang="en-US" sz="4000" i="1" spc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592318" y="5126536"/>
            <a:ext cx="870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做自己满意的产品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708205" y="5004344"/>
            <a:ext cx="8702565" cy="45719"/>
            <a:chOff x="1646242" y="5920595"/>
            <a:chExt cx="8702565" cy="45719"/>
          </a:xfrm>
        </p:grpSpPr>
        <p:sp>
          <p:nvSpPr>
            <p:cNvPr id="11" name="矩形 10"/>
            <p:cNvSpPr/>
            <p:nvPr/>
          </p:nvSpPr>
          <p:spPr>
            <a:xfrm>
              <a:off x="1646242" y="5920595"/>
              <a:ext cx="2900855" cy="45719"/>
            </a:xfrm>
            <a:prstGeom prst="rect">
              <a:avLst/>
            </a:prstGeom>
            <a:solidFill>
              <a:srgbClr val="2CBAB2"/>
            </a:solidFill>
            <a:ln w="12700">
              <a:solidFill>
                <a:srgbClr val="93E5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4547097" y="5920595"/>
              <a:ext cx="2900855" cy="45719"/>
            </a:xfrm>
            <a:prstGeom prst="rect">
              <a:avLst/>
            </a:prstGeom>
            <a:solidFill>
              <a:srgbClr val="FEA934"/>
            </a:solidFill>
            <a:ln w="12700">
              <a:solidFill>
                <a:srgbClr val="FEC7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7447952" y="5920595"/>
              <a:ext cx="2900855" cy="45719"/>
            </a:xfrm>
            <a:prstGeom prst="rect">
              <a:avLst/>
            </a:prstGeom>
            <a:solidFill>
              <a:srgbClr val="463A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57"/>
          <a:stretch/>
        </p:blipFill>
        <p:spPr>
          <a:xfrm>
            <a:off x="0" y="10527"/>
            <a:ext cx="12228513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52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95325" y="578124"/>
            <a:ext cx="4050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0596563" y="1"/>
            <a:ext cx="755650" cy="692150"/>
            <a:chOff x="9572242" y="-4971"/>
            <a:chExt cx="822382" cy="821303"/>
          </a:xfrm>
        </p:grpSpPr>
        <p:sp>
          <p:nvSpPr>
            <p:cNvPr id="13" name="矩形 12"/>
            <p:cNvSpPr/>
            <p:nvPr/>
          </p:nvSpPr>
          <p:spPr>
            <a:xfrm>
              <a:off x="9572242" y="-4971"/>
              <a:ext cx="822382" cy="821303"/>
            </a:xfrm>
            <a:prstGeom prst="rect">
              <a:avLst/>
            </a:prstGeom>
            <a:solidFill>
              <a:srgbClr val="2CBA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9681955" y="73272"/>
              <a:ext cx="602955" cy="607756"/>
              <a:chOff x="9345008" y="-914952"/>
              <a:chExt cx="3066398" cy="2972352"/>
            </a:xfrm>
          </p:grpSpPr>
          <p:sp>
            <p:nvSpPr>
              <p:cNvPr id="16" name="Freeform 22"/>
              <p:cNvSpPr>
                <a:spLocks noEditPoints="1"/>
              </p:cNvSpPr>
              <p:nvPr/>
            </p:nvSpPr>
            <p:spPr bwMode="auto">
              <a:xfrm>
                <a:off x="9533131" y="-914952"/>
                <a:ext cx="2690152" cy="2088169"/>
              </a:xfrm>
              <a:custGeom>
                <a:avLst/>
                <a:gdLst>
                  <a:gd name="T0" fmla="*/ 4 w 143"/>
                  <a:gd name="T1" fmla="*/ 111 h 111"/>
                  <a:gd name="T2" fmla="*/ 2 w 143"/>
                  <a:gd name="T3" fmla="*/ 108 h 111"/>
                  <a:gd name="T4" fmla="*/ 0 w 143"/>
                  <a:gd name="T5" fmla="*/ 108 h 111"/>
                  <a:gd name="T6" fmla="*/ 0 w 143"/>
                  <a:gd name="T7" fmla="*/ 2 h 111"/>
                  <a:gd name="T8" fmla="*/ 2 w 143"/>
                  <a:gd name="T9" fmla="*/ 0 h 111"/>
                  <a:gd name="T10" fmla="*/ 4 w 143"/>
                  <a:gd name="T11" fmla="*/ 0 h 111"/>
                  <a:gd name="T12" fmla="*/ 141 w 143"/>
                  <a:gd name="T13" fmla="*/ 0 h 111"/>
                  <a:gd name="T14" fmla="*/ 143 w 143"/>
                  <a:gd name="T15" fmla="*/ 0 h 111"/>
                  <a:gd name="T16" fmla="*/ 143 w 143"/>
                  <a:gd name="T17" fmla="*/ 2 h 111"/>
                  <a:gd name="T18" fmla="*/ 143 w 143"/>
                  <a:gd name="T19" fmla="*/ 108 h 111"/>
                  <a:gd name="T20" fmla="*/ 143 w 143"/>
                  <a:gd name="T21" fmla="*/ 108 h 111"/>
                  <a:gd name="T22" fmla="*/ 141 w 143"/>
                  <a:gd name="T23" fmla="*/ 111 h 111"/>
                  <a:gd name="T24" fmla="*/ 4 w 143"/>
                  <a:gd name="T25" fmla="*/ 111 h 111"/>
                  <a:gd name="T26" fmla="*/ 141 w 143"/>
                  <a:gd name="T27" fmla="*/ 108 h 111"/>
                  <a:gd name="T28" fmla="*/ 141 w 143"/>
                  <a:gd name="T29" fmla="*/ 103 h 111"/>
                  <a:gd name="T30" fmla="*/ 141 w 143"/>
                  <a:gd name="T31" fmla="*/ 108 h 111"/>
                  <a:gd name="T32" fmla="*/ 7 w 143"/>
                  <a:gd name="T33" fmla="*/ 103 h 111"/>
                  <a:gd name="T34" fmla="*/ 138 w 143"/>
                  <a:gd name="T35" fmla="*/ 103 h 111"/>
                  <a:gd name="T36" fmla="*/ 138 w 143"/>
                  <a:gd name="T37" fmla="*/ 5 h 111"/>
                  <a:gd name="T38" fmla="*/ 7 w 143"/>
                  <a:gd name="T39" fmla="*/ 5 h 111"/>
                  <a:gd name="T40" fmla="*/ 7 w 143"/>
                  <a:gd name="T41" fmla="*/ 10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43" h="111">
                    <a:moveTo>
                      <a:pt x="4" y="111"/>
                    </a:moveTo>
                    <a:lnTo>
                      <a:pt x="2" y="108"/>
                    </a:lnTo>
                    <a:lnTo>
                      <a:pt x="0" y="108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141" y="0"/>
                    </a:lnTo>
                    <a:lnTo>
                      <a:pt x="143" y="0"/>
                    </a:lnTo>
                    <a:lnTo>
                      <a:pt x="143" y="2"/>
                    </a:lnTo>
                    <a:lnTo>
                      <a:pt x="143" y="108"/>
                    </a:lnTo>
                    <a:lnTo>
                      <a:pt x="143" y="108"/>
                    </a:lnTo>
                    <a:lnTo>
                      <a:pt x="141" y="111"/>
                    </a:lnTo>
                    <a:lnTo>
                      <a:pt x="4" y="111"/>
                    </a:lnTo>
                    <a:close/>
                    <a:moveTo>
                      <a:pt x="141" y="108"/>
                    </a:moveTo>
                    <a:lnTo>
                      <a:pt x="141" y="103"/>
                    </a:lnTo>
                    <a:lnTo>
                      <a:pt x="141" y="108"/>
                    </a:lnTo>
                    <a:close/>
                    <a:moveTo>
                      <a:pt x="7" y="103"/>
                    </a:moveTo>
                    <a:lnTo>
                      <a:pt x="138" y="103"/>
                    </a:lnTo>
                    <a:lnTo>
                      <a:pt x="138" y="5"/>
                    </a:lnTo>
                    <a:lnTo>
                      <a:pt x="7" y="5"/>
                    </a:lnTo>
                    <a:lnTo>
                      <a:pt x="7" y="10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24"/>
              <p:cNvSpPr>
                <a:spLocks noEditPoints="1"/>
              </p:cNvSpPr>
              <p:nvPr/>
            </p:nvSpPr>
            <p:spPr bwMode="auto">
              <a:xfrm>
                <a:off x="10059875" y="1398964"/>
                <a:ext cx="1674288" cy="225747"/>
              </a:xfrm>
              <a:custGeom>
                <a:avLst/>
                <a:gdLst>
                  <a:gd name="T0" fmla="*/ 3 w 89"/>
                  <a:gd name="T1" fmla="*/ 12 h 12"/>
                  <a:gd name="T2" fmla="*/ 0 w 89"/>
                  <a:gd name="T3" fmla="*/ 10 h 12"/>
                  <a:gd name="T4" fmla="*/ 0 w 89"/>
                  <a:gd name="T5" fmla="*/ 10 h 12"/>
                  <a:gd name="T6" fmla="*/ 0 w 89"/>
                  <a:gd name="T7" fmla="*/ 0 h 12"/>
                  <a:gd name="T8" fmla="*/ 0 w 89"/>
                  <a:gd name="T9" fmla="*/ 0 h 12"/>
                  <a:gd name="T10" fmla="*/ 3 w 89"/>
                  <a:gd name="T11" fmla="*/ 0 h 12"/>
                  <a:gd name="T12" fmla="*/ 86 w 89"/>
                  <a:gd name="T13" fmla="*/ 0 h 12"/>
                  <a:gd name="T14" fmla="*/ 89 w 89"/>
                  <a:gd name="T15" fmla="*/ 0 h 12"/>
                  <a:gd name="T16" fmla="*/ 89 w 89"/>
                  <a:gd name="T17" fmla="*/ 0 h 12"/>
                  <a:gd name="T18" fmla="*/ 89 w 89"/>
                  <a:gd name="T19" fmla="*/ 10 h 12"/>
                  <a:gd name="T20" fmla="*/ 89 w 89"/>
                  <a:gd name="T21" fmla="*/ 10 h 12"/>
                  <a:gd name="T22" fmla="*/ 86 w 89"/>
                  <a:gd name="T23" fmla="*/ 12 h 12"/>
                  <a:gd name="T24" fmla="*/ 3 w 89"/>
                  <a:gd name="T25" fmla="*/ 12 h 12"/>
                  <a:gd name="T26" fmla="*/ 86 w 89"/>
                  <a:gd name="T27" fmla="*/ 10 h 12"/>
                  <a:gd name="T28" fmla="*/ 86 w 89"/>
                  <a:gd name="T29" fmla="*/ 10 h 12"/>
                  <a:gd name="T30" fmla="*/ 86 w 89"/>
                  <a:gd name="T31" fmla="*/ 10 h 12"/>
                  <a:gd name="T32" fmla="*/ 5 w 89"/>
                  <a:gd name="T33" fmla="*/ 10 h 12"/>
                  <a:gd name="T34" fmla="*/ 82 w 89"/>
                  <a:gd name="T35" fmla="*/ 10 h 12"/>
                  <a:gd name="T36" fmla="*/ 82 w 89"/>
                  <a:gd name="T37" fmla="*/ 3 h 12"/>
                  <a:gd name="T38" fmla="*/ 5 w 89"/>
                  <a:gd name="T39" fmla="*/ 3 h 12"/>
                  <a:gd name="T40" fmla="*/ 5 w 89"/>
                  <a:gd name="T41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9" h="12">
                    <a:moveTo>
                      <a:pt x="3" y="12"/>
                    </a:moveTo>
                    <a:lnTo>
                      <a:pt x="0" y="10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86" y="0"/>
                    </a:lnTo>
                    <a:lnTo>
                      <a:pt x="89" y="0"/>
                    </a:lnTo>
                    <a:lnTo>
                      <a:pt x="89" y="0"/>
                    </a:lnTo>
                    <a:lnTo>
                      <a:pt x="89" y="10"/>
                    </a:lnTo>
                    <a:lnTo>
                      <a:pt x="89" y="10"/>
                    </a:lnTo>
                    <a:lnTo>
                      <a:pt x="86" y="12"/>
                    </a:lnTo>
                    <a:lnTo>
                      <a:pt x="3" y="12"/>
                    </a:lnTo>
                    <a:close/>
                    <a:moveTo>
                      <a:pt x="86" y="10"/>
                    </a:moveTo>
                    <a:lnTo>
                      <a:pt x="86" y="10"/>
                    </a:lnTo>
                    <a:lnTo>
                      <a:pt x="86" y="10"/>
                    </a:lnTo>
                    <a:close/>
                    <a:moveTo>
                      <a:pt x="5" y="10"/>
                    </a:moveTo>
                    <a:lnTo>
                      <a:pt x="82" y="10"/>
                    </a:lnTo>
                    <a:lnTo>
                      <a:pt x="82" y="3"/>
                    </a:lnTo>
                    <a:lnTo>
                      <a:pt x="5" y="3"/>
                    </a:lnTo>
                    <a:lnTo>
                      <a:pt x="5" y="1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26"/>
              <p:cNvSpPr>
                <a:spLocks noEditPoints="1"/>
              </p:cNvSpPr>
              <p:nvPr/>
            </p:nvSpPr>
            <p:spPr bwMode="auto">
              <a:xfrm>
                <a:off x="9345008" y="1624712"/>
                <a:ext cx="3066398" cy="432688"/>
              </a:xfrm>
              <a:custGeom>
                <a:avLst/>
                <a:gdLst>
                  <a:gd name="T0" fmla="*/ 2 w 68"/>
                  <a:gd name="T1" fmla="*/ 9 h 9"/>
                  <a:gd name="T2" fmla="*/ 1 w 68"/>
                  <a:gd name="T3" fmla="*/ 9 h 9"/>
                  <a:gd name="T4" fmla="*/ 0 w 68"/>
                  <a:gd name="T5" fmla="*/ 8 h 9"/>
                  <a:gd name="T6" fmla="*/ 0 w 68"/>
                  <a:gd name="T7" fmla="*/ 1 h 9"/>
                  <a:gd name="T8" fmla="*/ 1 w 68"/>
                  <a:gd name="T9" fmla="*/ 1 h 9"/>
                  <a:gd name="T10" fmla="*/ 2 w 68"/>
                  <a:gd name="T11" fmla="*/ 0 h 9"/>
                  <a:gd name="T12" fmla="*/ 66 w 68"/>
                  <a:gd name="T13" fmla="*/ 0 h 9"/>
                  <a:gd name="T14" fmla="*/ 68 w 68"/>
                  <a:gd name="T15" fmla="*/ 1 h 9"/>
                  <a:gd name="T16" fmla="*/ 68 w 68"/>
                  <a:gd name="T17" fmla="*/ 1 h 9"/>
                  <a:gd name="T18" fmla="*/ 68 w 68"/>
                  <a:gd name="T19" fmla="*/ 8 h 9"/>
                  <a:gd name="T20" fmla="*/ 68 w 68"/>
                  <a:gd name="T21" fmla="*/ 9 h 9"/>
                  <a:gd name="T22" fmla="*/ 66 w 68"/>
                  <a:gd name="T23" fmla="*/ 9 h 9"/>
                  <a:gd name="T24" fmla="*/ 2 w 68"/>
                  <a:gd name="T25" fmla="*/ 9 h 9"/>
                  <a:gd name="T26" fmla="*/ 66 w 68"/>
                  <a:gd name="T27" fmla="*/ 8 h 9"/>
                  <a:gd name="T28" fmla="*/ 66 w 68"/>
                  <a:gd name="T29" fmla="*/ 7 h 9"/>
                  <a:gd name="T30" fmla="*/ 66 w 68"/>
                  <a:gd name="T31" fmla="*/ 8 h 9"/>
                  <a:gd name="T32" fmla="*/ 5 w 68"/>
                  <a:gd name="T33" fmla="*/ 7 h 9"/>
                  <a:gd name="T34" fmla="*/ 64 w 68"/>
                  <a:gd name="T35" fmla="*/ 7 h 9"/>
                  <a:gd name="T36" fmla="*/ 64 w 68"/>
                  <a:gd name="T37" fmla="*/ 2 h 9"/>
                  <a:gd name="T38" fmla="*/ 5 w 68"/>
                  <a:gd name="T39" fmla="*/ 2 h 9"/>
                  <a:gd name="T40" fmla="*/ 5 w 68"/>
                  <a:gd name="T41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8" h="9">
                    <a:moveTo>
                      <a:pt x="2" y="9"/>
                    </a:moveTo>
                    <a:cubicBezTo>
                      <a:pt x="2" y="9"/>
                      <a:pt x="1" y="9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2" y="0"/>
                      <a:pt x="2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7" y="0"/>
                      <a:pt x="67" y="1"/>
                      <a:pt x="68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8" y="8"/>
                      <a:pt x="68" y="8"/>
                      <a:pt x="68" y="9"/>
                    </a:cubicBezTo>
                    <a:cubicBezTo>
                      <a:pt x="67" y="9"/>
                      <a:pt x="67" y="9"/>
                      <a:pt x="66" y="9"/>
                    </a:cubicBezTo>
                    <a:lnTo>
                      <a:pt x="2" y="9"/>
                    </a:lnTo>
                    <a:close/>
                    <a:moveTo>
                      <a:pt x="66" y="8"/>
                    </a:moveTo>
                    <a:cubicBezTo>
                      <a:pt x="66" y="7"/>
                      <a:pt x="66" y="7"/>
                      <a:pt x="66" y="7"/>
                    </a:cubicBezTo>
                    <a:lnTo>
                      <a:pt x="66" y="8"/>
                    </a:lnTo>
                    <a:close/>
                    <a:moveTo>
                      <a:pt x="5" y="7"/>
                    </a:moveTo>
                    <a:cubicBezTo>
                      <a:pt x="64" y="7"/>
                      <a:pt x="64" y="7"/>
                      <a:pt x="64" y="7"/>
                    </a:cubicBezTo>
                    <a:cubicBezTo>
                      <a:pt x="64" y="2"/>
                      <a:pt x="64" y="2"/>
                      <a:pt x="64" y="2"/>
                    </a:cubicBezTo>
                    <a:cubicBezTo>
                      <a:pt x="5" y="2"/>
                      <a:pt x="5" y="2"/>
                      <a:pt x="5" y="2"/>
                    </a:cubicBezTo>
                    <a:lnTo>
                      <a:pt x="5" y="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1689106" y="5920595"/>
            <a:ext cx="8702565" cy="658974"/>
            <a:chOff x="1646242" y="5920595"/>
            <a:chExt cx="8702565" cy="658974"/>
          </a:xfrm>
        </p:grpSpPr>
        <p:sp>
          <p:nvSpPr>
            <p:cNvPr id="20" name="矩形 19"/>
            <p:cNvSpPr/>
            <p:nvPr/>
          </p:nvSpPr>
          <p:spPr>
            <a:xfrm>
              <a:off x="1646242" y="5920595"/>
              <a:ext cx="2900855" cy="45719"/>
            </a:xfrm>
            <a:prstGeom prst="rect">
              <a:avLst/>
            </a:prstGeom>
            <a:solidFill>
              <a:srgbClr val="2CBAB2"/>
            </a:solidFill>
            <a:ln w="12700">
              <a:solidFill>
                <a:srgbClr val="93E5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4547097" y="5920595"/>
              <a:ext cx="2900855" cy="45719"/>
            </a:xfrm>
            <a:prstGeom prst="rect">
              <a:avLst/>
            </a:prstGeom>
            <a:solidFill>
              <a:srgbClr val="FEA934"/>
            </a:solidFill>
            <a:ln w="12700">
              <a:solidFill>
                <a:srgbClr val="FEC7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7447952" y="5920595"/>
              <a:ext cx="2900855" cy="45719"/>
            </a:xfrm>
            <a:prstGeom prst="rect">
              <a:avLst/>
            </a:prstGeom>
            <a:solidFill>
              <a:srgbClr val="463A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文本框 56"/>
            <p:cNvSpPr txBox="1"/>
            <p:nvPr/>
          </p:nvSpPr>
          <p:spPr>
            <a:xfrm>
              <a:off x="5151338" y="6210237"/>
              <a:ext cx="20313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做自己满意的产品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/>
              <a:t>市场中很多日记本都有自己明确的产品定义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时光小屋 下载量：</a:t>
            </a:r>
            <a:r>
              <a:rPr lang="en-US" altLang="zh-CN" sz="2000" dirty="0" smtClean="0"/>
              <a:t>98</a:t>
            </a:r>
            <a:r>
              <a:rPr lang="zh-CN" altLang="en-US" sz="2000" dirty="0" smtClean="0"/>
              <a:t>万人</a:t>
            </a:r>
            <a:endParaRPr lang="en-US" altLang="zh-CN" sz="2000" dirty="0" smtClean="0"/>
          </a:p>
          <a:p>
            <a:pPr lvl="2"/>
            <a:r>
              <a:rPr lang="zh-CN" altLang="en-US" sz="1800" dirty="0" smtClean="0"/>
              <a:t>亲子系列，记录宝宝的成长记录</a:t>
            </a:r>
            <a:endParaRPr lang="en-US" altLang="zh-CN" sz="1800" dirty="0" smtClean="0"/>
          </a:p>
          <a:p>
            <a:pPr lvl="1"/>
            <a:r>
              <a:rPr lang="zh-CN" altLang="en-US" sz="2000" dirty="0" smtClean="0"/>
              <a:t>粉</a:t>
            </a:r>
            <a:r>
              <a:rPr lang="zh-CN" altLang="en-US" sz="2000" dirty="0"/>
              <a:t>粉日记下载量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402</a:t>
            </a:r>
            <a:r>
              <a:rPr lang="zh-CN" altLang="en-US" sz="2000" dirty="0" smtClean="0"/>
              <a:t>万</a:t>
            </a:r>
            <a:r>
              <a:rPr lang="zh-CN" altLang="en-US" sz="2000" dirty="0"/>
              <a:t>人</a:t>
            </a:r>
            <a:endParaRPr lang="en-US" altLang="zh-CN" sz="2000" dirty="0" smtClean="0"/>
          </a:p>
          <a:p>
            <a:pPr lvl="2"/>
            <a:r>
              <a:rPr lang="zh-CN" altLang="en-US" sz="1800" dirty="0" smtClean="0"/>
              <a:t>记手账，写日记，记账计划便签等。记录助手，功能复杂</a:t>
            </a:r>
            <a:endParaRPr lang="en-US" altLang="zh-CN" sz="1800" dirty="0" smtClean="0"/>
          </a:p>
          <a:p>
            <a:pPr lvl="1"/>
            <a:r>
              <a:rPr lang="zh-CN" altLang="en-US" sz="2200" dirty="0" smtClean="0"/>
              <a:t>笔记类</a:t>
            </a:r>
            <a:endParaRPr lang="en-US" altLang="zh-CN" sz="2200" dirty="0" smtClean="0"/>
          </a:p>
          <a:p>
            <a:pPr lvl="2"/>
            <a:r>
              <a:rPr lang="zh-CN" altLang="en-US" sz="1800" dirty="0" smtClean="0"/>
              <a:t>没有突出日记记录，更类似随手记，日记方面体验并不佳</a:t>
            </a:r>
            <a:endParaRPr lang="en-US" altLang="zh-CN" sz="1800" dirty="0" smtClean="0"/>
          </a:p>
          <a:p>
            <a:pPr lvl="1"/>
            <a:r>
              <a:rPr lang="en-US" altLang="zh-CN" sz="2200" dirty="0" smtClean="0"/>
              <a:t>…..</a:t>
            </a:r>
          </a:p>
          <a:p>
            <a:r>
              <a:rPr lang="zh-CN" altLang="en-US" sz="2600" dirty="0" smtClean="0"/>
              <a:t>功能简单的日记本，突出日记习惯，分各种标签来记录自己的心路历程，养成记录的好习惯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69724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95325" y="578124"/>
            <a:ext cx="4050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用户使用流程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0596563" y="1"/>
            <a:ext cx="755650" cy="692150"/>
            <a:chOff x="9572242" y="-4971"/>
            <a:chExt cx="822382" cy="821303"/>
          </a:xfrm>
        </p:grpSpPr>
        <p:sp>
          <p:nvSpPr>
            <p:cNvPr id="13" name="矩形 12"/>
            <p:cNvSpPr/>
            <p:nvPr/>
          </p:nvSpPr>
          <p:spPr>
            <a:xfrm>
              <a:off x="9572242" y="-4971"/>
              <a:ext cx="822382" cy="821303"/>
            </a:xfrm>
            <a:prstGeom prst="rect">
              <a:avLst/>
            </a:prstGeom>
            <a:solidFill>
              <a:srgbClr val="2CBA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9681955" y="73272"/>
              <a:ext cx="602955" cy="607756"/>
              <a:chOff x="9345008" y="-914952"/>
              <a:chExt cx="3066398" cy="2972352"/>
            </a:xfrm>
          </p:grpSpPr>
          <p:sp>
            <p:nvSpPr>
              <p:cNvPr id="16" name="Freeform 22"/>
              <p:cNvSpPr>
                <a:spLocks noEditPoints="1"/>
              </p:cNvSpPr>
              <p:nvPr/>
            </p:nvSpPr>
            <p:spPr bwMode="auto">
              <a:xfrm>
                <a:off x="9533131" y="-914952"/>
                <a:ext cx="2690152" cy="2088169"/>
              </a:xfrm>
              <a:custGeom>
                <a:avLst/>
                <a:gdLst>
                  <a:gd name="T0" fmla="*/ 4 w 143"/>
                  <a:gd name="T1" fmla="*/ 111 h 111"/>
                  <a:gd name="T2" fmla="*/ 2 w 143"/>
                  <a:gd name="T3" fmla="*/ 108 h 111"/>
                  <a:gd name="T4" fmla="*/ 0 w 143"/>
                  <a:gd name="T5" fmla="*/ 108 h 111"/>
                  <a:gd name="T6" fmla="*/ 0 w 143"/>
                  <a:gd name="T7" fmla="*/ 2 h 111"/>
                  <a:gd name="T8" fmla="*/ 2 w 143"/>
                  <a:gd name="T9" fmla="*/ 0 h 111"/>
                  <a:gd name="T10" fmla="*/ 4 w 143"/>
                  <a:gd name="T11" fmla="*/ 0 h 111"/>
                  <a:gd name="T12" fmla="*/ 141 w 143"/>
                  <a:gd name="T13" fmla="*/ 0 h 111"/>
                  <a:gd name="T14" fmla="*/ 143 w 143"/>
                  <a:gd name="T15" fmla="*/ 0 h 111"/>
                  <a:gd name="T16" fmla="*/ 143 w 143"/>
                  <a:gd name="T17" fmla="*/ 2 h 111"/>
                  <a:gd name="T18" fmla="*/ 143 w 143"/>
                  <a:gd name="T19" fmla="*/ 108 h 111"/>
                  <a:gd name="T20" fmla="*/ 143 w 143"/>
                  <a:gd name="T21" fmla="*/ 108 h 111"/>
                  <a:gd name="T22" fmla="*/ 141 w 143"/>
                  <a:gd name="T23" fmla="*/ 111 h 111"/>
                  <a:gd name="T24" fmla="*/ 4 w 143"/>
                  <a:gd name="T25" fmla="*/ 111 h 111"/>
                  <a:gd name="T26" fmla="*/ 141 w 143"/>
                  <a:gd name="T27" fmla="*/ 108 h 111"/>
                  <a:gd name="T28" fmla="*/ 141 w 143"/>
                  <a:gd name="T29" fmla="*/ 103 h 111"/>
                  <a:gd name="T30" fmla="*/ 141 w 143"/>
                  <a:gd name="T31" fmla="*/ 108 h 111"/>
                  <a:gd name="T32" fmla="*/ 7 w 143"/>
                  <a:gd name="T33" fmla="*/ 103 h 111"/>
                  <a:gd name="T34" fmla="*/ 138 w 143"/>
                  <a:gd name="T35" fmla="*/ 103 h 111"/>
                  <a:gd name="T36" fmla="*/ 138 w 143"/>
                  <a:gd name="T37" fmla="*/ 5 h 111"/>
                  <a:gd name="T38" fmla="*/ 7 w 143"/>
                  <a:gd name="T39" fmla="*/ 5 h 111"/>
                  <a:gd name="T40" fmla="*/ 7 w 143"/>
                  <a:gd name="T41" fmla="*/ 10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43" h="111">
                    <a:moveTo>
                      <a:pt x="4" y="111"/>
                    </a:moveTo>
                    <a:lnTo>
                      <a:pt x="2" y="108"/>
                    </a:lnTo>
                    <a:lnTo>
                      <a:pt x="0" y="108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141" y="0"/>
                    </a:lnTo>
                    <a:lnTo>
                      <a:pt x="143" y="0"/>
                    </a:lnTo>
                    <a:lnTo>
                      <a:pt x="143" y="2"/>
                    </a:lnTo>
                    <a:lnTo>
                      <a:pt x="143" y="108"/>
                    </a:lnTo>
                    <a:lnTo>
                      <a:pt x="143" y="108"/>
                    </a:lnTo>
                    <a:lnTo>
                      <a:pt x="141" y="111"/>
                    </a:lnTo>
                    <a:lnTo>
                      <a:pt x="4" y="111"/>
                    </a:lnTo>
                    <a:close/>
                    <a:moveTo>
                      <a:pt x="141" y="108"/>
                    </a:moveTo>
                    <a:lnTo>
                      <a:pt x="141" y="103"/>
                    </a:lnTo>
                    <a:lnTo>
                      <a:pt x="141" y="108"/>
                    </a:lnTo>
                    <a:close/>
                    <a:moveTo>
                      <a:pt x="7" y="103"/>
                    </a:moveTo>
                    <a:lnTo>
                      <a:pt x="138" y="103"/>
                    </a:lnTo>
                    <a:lnTo>
                      <a:pt x="138" y="5"/>
                    </a:lnTo>
                    <a:lnTo>
                      <a:pt x="7" y="5"/>
                    </a:lnTo>
                    <a:lnTo>
                      <a:pt x="7" y="10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24"/>
              <p:cNvSpPr>
                <a:spLocks noEditPoints="1"/>
              </p:cNvSpPr>
              <p:nvPr/>
            </p:nvSpPr>
            <p:spPr bwMode="auto">
              <a:xfrm>
                <a:off x="10059875" y="1398964"/>
                <a:ext cx="1674288" cy="225747"/>
              </a:xfrm>
              <a:custGeom>
                <a:avLst/>
                <a:gdLst>
                  <a:gd name="T0" fmla="*/ 3 w 89"/>
                  <a:gd name="T1" fmla="*/ 12 h 12"/>
                  <a:gd name="T2" fmla="*/ 0 w 89"/>
                  <a:gd name="T3" fmla="*/ 10 h 12"/>
                  <a:gd name="T4" fmla="*/ 0 w 89"/>
                  <a:gd name="T5" fmla="*/ 10 h 12"/>
                  <a:gd name="T6" fmla="*/ 0 w 89"/>
                  <a:gd name="T7" fmla="*/ 0 h 12"/>
                  <a:gd name="T8" fmla="*/ 0 w 89"/>
                  <a:gd name="T9" fmla="*/ 0 h 12"/>
                  <a:gd name="T10" fmla="*/ 3 w 89"/>
                  <a:gd name="T11" fmla="*/ 0 h 12"/>
                  <a:gd name="T12" fmla="*/ 86 w 89"/>
                  <a:gd name="T13" fmla="*/ 0 h 12"/>
                  <a:gd name="T14" fmla="*/ 89 w 89"/>
                  <a:gd name="T15" fmla="*/ 0 h 12"/>
                  <a:gd name="T16" fmla="*/ 89 w 89"/>
                  <a:gd name="T17" fmla="*/ 0 h 12"/>
                  <a:gd name="T18" fmla="*/ 89 w 89"/>
                  <a:gd name="T19" fmla="*/ 10 h 12"/>
                  <a:gd name="T20" fmla="*/ 89 w 89"/>
                  <a:gd name="T21" fmla="*/ 10 h 12"/>
                  <a:gd name="T22" fmla="*/ 86 w 89"/>
                  <a:gd name="T23" fmla="*/ 12 h 12"/>
                  <a:gd name="T24" fmla="*/ 3 w 89"/>
                  <a:gd name="T25" fmla="*/ 12 h 12"/>
                  <a:gd name="T26" fmla="*/ 86 w 89"/>
                  <a:gd name="T27" fmla="*/ 10 h 12"/>
                  <a:gd name="T28" fmla="*/ 86 w 89"/>
                  <a:gd name="T29" fmla="*/ 10 h 12"/>
                  <a:gd name="T30" fmla="*/ 86 w 89"/>
                  <a:gd name="T31" fmla="*/ 10 h 12"/>
                  <a:gd name="T32" fmla="*/ 5 w 89"/>
                  <a:gd name="T33" fmla="*/ 10 h 12"/>
                  <a:gd name="T34" fmla="*/ 82 w 89"/>
                  <a:gd name="T35" fmla="*/ 10 h 12"/>
                  <a:gd name="T36" fmla="*/ 82 w 89"/>
                  <a:gd name="T37" fmla="*/ 3 h 12"/>
                  <a:gd name="T38" fmla="*/ 5 w 89"/>
                  <a:gd name="T39" fmla="*/ 3 h 12"/>
                  <a:gd name="T40" fmla="*/ 5 w 89"/>
                  <a:gd name="T41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9" h="12">
                    <a:moveTo>
                      <a:pt x="3" y="12"/>
                    </a:moveTo>
                    <a:lnTo>
                      <a:pt x="0" y="10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86" y="0"/>
                    </a:lnTo>
                    <a:lnTo>
                      <a:pt x="89" y="0"/>
                    </a:lnTo>
                    <a:lnTo>
                      <a:pt x="89" y="0"/>
                    </a:lnTo>
                    <a:lnTo>
                      <a:pt x="89" y="10"/>
                    </a:lnTo>
                    <a:lnTo>
                      <a:pt x="89" y="10"/>
                    </a:lnTo>
                    <a:lnTo>
                      <a:pt x="86" y="12"/>
                    </a:lnTo>
                    <a:lnTo>
                      <a:pt x="3" y="12"/>
                    </a:lnTo>
                    <a:close/>
                    <a:moveTo>
                      <a:pt x="86" y="10"/>
                    </a:moveTo>
                    <a:lnTo>
                      <a:pt x="86" y="10"/>
                    </a:lnTo>
                    <a:lnTo>
                      <a:pt x="86" y="10"/>
                    </a:lnTo>
                    <a:close/>
                    <a:moveTo>
                      <a:pt x="5" y="10"/>
                    </a:moveTo>
                    <a:lnTo>
                      <a:pt x="82" y="10"/>
                    </a:lnTo>
                    <a:lnTo>
                      <a:pt x="82" y="3"/>
                    </a:lnTo>
                    <a:lnTo>
                      <a:pt x="5" y="3"/>
                    </a:lnTo>
                    <a:lnTo>
                      <a:pt x="5" y="1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26"/>
              <p:cNvSpPr>
                <a:spLocks noEditPoints="1"/>
              </p:cNvSpPr>
              <p:nvPr/>
            </p:nvSpPr>
            <p:spPr bwMode="auto">
              <a:xfrm>
                <a:off x="9345008" y="1624712"/>
                <a:ext cx="3066398" cy="432688"/>
              </a:xfrm>
              <a:custGeom>
                <a:avLst/>
                <a:gdLst>
                  <a:gd name="T0" fmla="*/ 2 w 68"/>
                  <a:gd name="T1" fmla="*/ 9 h 9"/>
                  <a:gd name="T2" fmla="*/ 1 w 68"/>
                  <a:gd name="T3" fmla="*/ 9 h 9"/>
                  <a:gd name="T4" fmla="*/ 0 w 68"/>
                  <a:gd name="T5" fmla="*/ 8 h 9"/>
                  <a:gd name="T6" fmla="*/ 0 w 68"/>
                  <a:gd name="T7" fmla="*/ 1 h 9"/>
                  <a:gd name="T8" fmla="*/ 1 w 68"/>
                  <a:gd name="T9" fmla="*/ 1 h 9"/>
                  <a:gd name="T10" fmla="*/ 2 w 68"/>
                  <a:gd name="T11" fmla="*/ 0 h 9"/>
                  <a:gd name="T12" fmla="*/ 66 w 68"/>
                  <a:gd name="T13" fmla="*/ 0 h 9"/>
                  <a:gd name="T14" fmla="*/ 68 w 68"/>
                  <a:gd name="T15" fmla="*/ 1 h 9"/>
                  <a:gd name="T16" fmla="*/ 68 w 68"/>
                  <a:gd name="T17" fmla="*/ 1 h 9"/>
                  <a:gd name="T18" fmla="*/ 68 w 68"/>
                  <a:gd name="T19" fmla="*/ 8 h 9"/>
                  <a:gd name="T20" fmla="*/ 68 w 68"/>
                  <a:gd name="T21" fmla="*/ 9 h 9"/>
                  <a:gd name="T22" fmla="*/ 66 w 68"/>
                  <a:gd name="T23" fmla="*/ 9 h 9"/>
                  <a:gd name="T24" fmla="*/ 2 w 68"/>
                  <a:gd name="T25" fmla="*/ 9 h 9"/>
                  <a:gd name="T26" fmla="*/ 66 w 68"/>
                  <a:gd name="T27" fmla="*/ 8 h 9"/>
                  <a:gd name="T28" fmla="*/ 66 w 68"/>
                  <a:gd name="T29" fmla="*/ 7 h 9"/>
                  <a:gd name="T30" fmla="*/ 66 w 68"/>
                  <a:gd name="T31" fmla="*/ 8 h 9"/>
                  <a:gd name="T32" fmla="*/ 5 w 68"/>
                  <a:gd name="T33" fmla="*/ 7 h 9"/>
                  <a:gd name="T34" fmla="*/ 64 w 68"/>
                  <a:gd name="T35" fmla="*/ 7 h 9"/>
                  <a:gd name="T36" fmla="*/ 64 w 68"/>
                  <a:gd name="T37" fmla="*/ 2 h 9"/>
                  <a:gd name="T38" fmla="*/ 5 w 68"/>
                  <a:gd name="T39" fmla="*/ 2 h 9"/>
                  <a:gd name="T40" fmla="*/ 5 w 68"/>
                  <a:gd name="T41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8" h="9">
                    <a:moveTo>
                      <a:pt x="2" y="9"/>
                    </a:moveTo>
                    <a:cubicBezTo>
                      <a:pt x="2" y="9"/>
                      <a:pt x="1" y="9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2" y="0"/>
                      <a:pt x="2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7" y="0"/>
                      <a:pt x="67" y="1"/>
                      <a:pt x="68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8" y="8"/>
                      <a:pt x="68" y="8"/>
                      <a:pt x="68" y="9"/>
                    </a:cubicBezTo>
                    <a:cubicBezTo>
                      <a:pt x="67" y="9"/>
                      <a:pt x="67" y="9"/>
                      <a:pt x="66" y="9"/>
                    </a:cubicBezTo>
                    <a:lnTo>
                      <a:pt x="2" y="9"/>
                    </a:lnTo>
                    <a:close/>
                    <a:moveTo>
                      <a:pt x="66" y="8"/>
                    </a:moveTo>
                    <a:cubicBezTo>
                      <a:pt x="66" y="7"/>
                      <a:pt x="66" y="7"/>
                      <a:pt x="66" y="7"/>
                    </a:cubicBezTo>
                    <a:lnTo>
                      <a:pt x="66" y="8"/>
                    </a:lnTo>
                    <a:close/>
                    <a:moveTo>
                      <a:pt x="5" y="7"/>
                    </a:moveTo>
                    <a:cubicBezTo>
                      <a:pt x="64" y="7"/>
                      <a:pt x="64" y="7"/>
                      <a:pt x="64" y="7"/>
                    </a:cubicBezTo>
                    <a:cubicBezTo>
                      <a:pt x="64" y="2"/>
                      <a:pt x="64" y="2"/>
                      <a:pt x="64" y="2"/>
                    </a:cubicBezTo>
                    <a:cubicBezTo>
                      <a:pt x="5" y="2"/>
                      <a:pt x="5" y="2"/>
                      <a:pt x="5" y="2"/>
                    </a:cubicBezTo>
                    <a:lnTo>
                      <a:pt x="5" y="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1689106" y="5920595"/>
            <a:ext cx="8702565" cy="658974"/>
            <a:chOff x="1646242" y="5920595"/>
            <a:chExt cx="8702565" cy="658974"/>
          </a:xfrm>
        </p:grpSpPr>
        <p:sp>
          <p:nvSpPr>
            <p:cNvPr id="20" name="矩形 19"/>
            <p:cNvSpPr/>
            <p:nvPr/>
          </p:nvSpPr>
          <p:spPr>
            <a:xfrm>
              <a:off x="1646242" y="5920595"/>
              <a:ext cx="2900855" cy="45719"/>
            </a:xfrm>
            <a:prstGeom prst="rect">
              <a:avLst/>
            </a:prstGeom>
            <a:solidFill>
              <a:srgbClr val="2CBAB2"/>
            </a:solidFill>
            <a:ln w="12700">
              <a:solidFill>
                <a:srgbClr val="93E5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4547097" y="5920595"/>
              <a:ext cx="2900855" cy="45719"/>
            </a:xfrm>
            <a:prstGeom prst="rect">
              <a:avLst/>
            </a:prstGeom>
            <a:solidFill>
              <a:srgbClr val="FEA934"/>
            </a:solidFill>
            <a:ln w="12700">
              <a:solidFill>
                <a:srgbClr val="FEC7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7447952" y="5920595"/>
              <a:ext cx="2900855" cy="45719"/>
            </a:xfrm>
            <a:prstGeom prst="rect">
              <a:avLst/>
            </a:prstGeom>
            <a:solidFill>
              <a:srgbClr val="463A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文本框 56"/>
            <p:cNvSpPr txBox="1"/>
            <p:nvPr/>
          </p:nvSpPr>
          <p:spPr>
            <a:xfrm>
              <a:off x="5151338" y="6210237"/>
              <a:ext cx="20313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做自己满意的产品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38200" y="1505607"/>
            <a:ext cx="10515600" cy="4671356"/>
          </a:xfrm>
        </p:spPr>
        <p:txBody>
          <a:bodyPr>
            <a:normAutofit/>
          </a:bodyPr>
          <a:lstStyle/>
          <a:p>
            <a:r>
              <a:rPr lang="zh-CN" altLang="en-US" sz="2600" dirty="0" smtClean="0"/>
              <a:t>首次下载</a:t>
            </a:r>
            <a:endParaRPr lang="zh-CN" altLang="en-US" sz="2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948" y="2017002"/>
            <a:ext cx="2990850" cy="348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肘形连接符 3"/>
          <p:cNvCxnSpPr/>
          <p:nvPr/>
        </p:nvCxnSpPr>
        <p:spPr>
          <a:xfrm flipV="1">
            <a:off x="2199290" y="2966554"/>
            <a:ext cx="3841098" cy="2425253"/>
          </a:xfrm>
          <a:prstGeom prst="bentConnector3">
            <a:avLst>
              <a:gd name="adj1" fmla="val 66828"/>
            </a:avLst>
          </a:prstGeom>
          <a:ln w="19050">
            <a:solidFill>
              <a:srgbClr val="44C0B9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388" y="692151"/>
            <a:ext cx="2637054" cy="47029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3765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95325" y="578124"/>
            <a:ext cx="40500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产品功能图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0596563" y="1"/>
            <a:ext cx="755650" cy="692150"/>
            <a:chOff x="9572242" y="-4971"/>
            <a:chExt cx="822382" cy="821303"/>
          </a:xfrm>
        </p:grpSpPr>
        <p:sp>
          <p:nvSpPr>
            <p:cNvPr id="13" name="矩形 12"/>
            <p:cNvSpPr/>
            <p:nvPr/>
          </p:nvSpPr>
          <p:spPr>
            <a:xfrm>
              <a:off x="9572242" y="-4971"/>
              <a:ext cx="822382" cy="821303"/>
            </a:xfrm>
            <a:prstGeom prst="rect">
              <a:avLst/>
            </a:prstGeom>
            <a:solidFill>
              <a:srgbClr val="2CBA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9681955" y="73272"/>
              <a:ext cx="602955" cy="607756"/>
              <a:chOff x="9345008" y="-914952"/>
              <a:chExt cx="3066398" cy="2972352"/>
            </a:xfrm>
          </p:grpSpPr>
          <p:sp>
            <p:nvSpPr>
              <p:cNvPr id="16" name="Freeform 22"/>
              <p:cNvSpPr>
                <a:spLocks noEditPoints="1"/>
              </p:cNvSpPr>
              <p:nvPr/>
            </p:nvSpPr>
            <p:spPr bwMode="auto">
              <a:xfrm>
                <a:off x="9533131" y="-914952"/>
                <a:ext cx="2690152" cy="2088169"/>
              </a:xfrm>
              <a:custGeom>
                <a:avLst/>
                <a:gdLst>
                  <a:gd name="T0" fmla="*/ 4 w 143"/>
                  <a:gd name="T1" fmla="*/ 111 h 111"/>
                  <a:gd name="T2" fmla="*/ 2 w 143"/>
                  <a:gd name="T3" fmla="*/ 108 h 111"/>
                  <a:gd name="T4" fmla="*/ 0 w 143"/>
                  <a:gd name="T5" fmla="*/ 108 h 111"/>
                  <a:gd name="T6" fmla="*/ 0 w 143"/>
                  <a:gd name="T7" fmla="*/ 2 h 111"/>
                  <a:gd name="T8" fmla="*/ 2 w 143"/>
                  <a:gd name="T9" fmla="*/ 0 h 111"/>
                  <a:gd name="T10" fmla="*/ 4 w 143"/>
                  <a:gd name="T11" fmla="*/ 0 h 111"/>
                  <a:gd name="T12" fmla="*/ 141 w 143"/>
                  <a:gd name="T13" fmla="*/ 0 h 111"/>
                  <a:gd name="T14" fmla="*/ 143 w 143"/>
                  <a:gd name="T15" fmla="*/ 0 h 111"/>
                  <a:gd name="T16" fmla="*/ 143 w 143"/>
                  <a:gd name="T17" fmla="*/ 2 h 111"/>
                  <a:gd name="T18" fmla="*/ 143 w 143"/>
                  <a:gd name="T19" fmla="*/ 108 h 111"/>
                  <a:gd name="T20" fmla="*/ 143 w 143"/>
                  <a:gd name="T21" fmla="*/ 108 h 111"/>
                  <a:gd name="T22" fmla="*/ 141 w 143"/>
                  <a:gd name="T23" fmla="*/ 111 h 111"/>
                  <a:gd name="T24" fmla="*/ 4 w 143"/>
                  <a:gd name="T25" fmla="*/ 111 h 111"/>
                  <a:gd name="T26" fmla="*/ 141 w 143"/>
                  <a:gd name="T27" fmla="*/ 108 h 111"/>
                  <a:gd name="T28" fmla="*/ 141 w 143"/>
                  <a:gd name="T29" fmla="*/ 103 h 111"/>
                  <a:gd name="T30" fmla="*/ 141 w 143"/>
                  <a:gd name="T31" fmla="*/ 108 h 111"/>
                  <a:gd name="T32" fmla="*/ 7 w 143"/>
                  <a:gd name="T33" fmla="*/ 103 h 111"/>
                  <a:gd name="T34" fmla="*/ 138 w 143"/>
                  <a:gd name="T35" fmla="*/ 103 h 111"/>
                  <a:gd name="T36" fmla="*/ 138 w 143"/>
                  <a:gd name="T37" fmla="*/ 5 h 111"/>
                  <a:gd name="T38" fmla="*/ 7 w 143"/>
                  <a:gd name="T39" fmla="*/ 5 h 111"/>
                  <a:gd name="T40" fmla="*/ 7 w 143"/>
                  <a:gd name="T41" fmla="*/ 10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43" h="111">
                    <a:moveTo>
                      <a:pt x="4" y="111"/>
                    </a:moveTo>
                    <a:lnTo>
                      <a:pt x="2" y="108"/>
                    </a:lnTo>
                    <a:lnTo>
                      <a:pt x="0" y="108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141" y="0"/>
                    </a:lnTo>
                    <a:lnTo>
                      <a:pt x="143" y="0"/>
                    </a:lnTo>
                    <a:lnTo>
                      <a:pt x="143" y="2"/>
                    </a:lnTo>
                    <a:lnTo>
                      <a:pt x="143" y="108"/>
                    </a:lnTo>
                    <a:lnTo>
                      <a:pt x="143" y="108"/>
                    </a:lnTo>
                    <a:lnTo>
                      <a:pt x="141" y="111"/>
                    </a:lnTo>
                    <a:lnTo>
                      <a:pt x="4" y="111"/>
                    </a:lnTo>
                    <a:close/>
                    <a:moveTo>
                      <a:pt x="141" y="108"/>
                    </a:moveTo>
                    <a:lnTo>
                      <a:pt x="141" y="103"/>
                    </a:lnTo>
                    <a:lnTo>
                      <a:pt x="141" y="108"/>
                    </a:lnTo>
                    <a:close/>
                    <a:moveTo>
                      <a:pt x="7" y="103"/>
                    </a:moveTo>
                    <a:lnTo>
                      <a:pt x="138" y="103"/>
                    </a:lnTo>
                    <a:lnTo>
                      <a:pt x="138" y="5"/>
                    </a:lnTo>
                    <a:lnTo>
                      <a:pt x="7" y="5"/>
                    </a:lnTo>
                    <a:lnTo>
                      <a:pt x="7" y="10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24"/>
              <p:cNvSpPr>
                <a:spLocks noEditPoints="1"/>
              </p:cNvSpPr>
              <p:nvPr/>
            </p:nvSpPr>
            <p:spPr bwMode="auto">
              <a:xfrm>
                <a:off x="10059875" y="1398964"/>
                <a:ext cx="1674288" cy="225747"/>
              </a:xfrm>
              <a:custGeom>
                <a:avLst/>
                <a:gdLst>
                  <a:gd name="T0" fmla="*/ 3 w 89"/>
                  <a:gd name="T1" fmla="*/ 12 h 12"/>
                  <a:gd name="T2" fmla="*/ 0 w 89"/>
                  <a:gd name="T3" fmla="*/ 10 h 12"/>
                  <a:gd name="T4" fmla="*/ 0 w 89"/>
                  <a:gd name="T5" fmla="*/ 10 h 12"/>
                  <a:gd name="T6" fmla="*/ 0 w 89"/>
                  <a:gd name="T7" fmla="*/ 0 h 12"/>
                  <a:gd name="T8" fmla="*/ 0 w 89"/>
                  <a:gd name="T9" fmla="*/ 0 h 12"/>
                  <a:gd name="T10" fmla="*/ 3 w 89"/>
                  <a:gd name="T11" fmla="*/ 0 h 12"/>
                  <a:gd name="T12" fmla="*/ 86 w 89"/>
                  <a:gd name="T13" fmla="*/ 0 h 12"/>
                  <a:gd name="T14" fmla="*/ 89 w 89"/>
                  <a:gd name="T15" fmla="*/ 0 h 12"/>
                  <a:gd name="T16" fmla="*/ 89 w 89"/>
                  <a:gd name="T17" fmla="*/ 0 h 12"/>
                  <a:gd name="T18" fmla="*/ 89 w 89"/>
                  <a:gd name="T19" fmla="*/ 10 h 12"/>
                  <a:gd name="T20" fmla="*/ 89 w 89"/>
                  <a:gd name="T21" fmla="*/ 10 h 12"/>
                  <a:gd name="T22" fmla="*/ 86 w 89"/>
                  <a:gd name="T23" fmla="*/ 12 h 12"/>
                  <a:gd name="T24" fmla="*/ 3 w 89"/>
                  <a:gd name="T25" fmla="*/ 12 h 12"/>
                  <a:gd name="T26" fmla="*/ 86 w 89"/>
                  <a:gd name="T27" fmla="*/ 10 h 12"/>
                  <a:gd name="T28" fmla="*/ 86 w 89"/>
                  <a:gd name="T29" fmla="*/ 10 h 12"/>
                  <a:gd name="T30" fmla="*/ 86 w 89"/>
                  <a:gd name="T31" fmla="*/ 10 h 12"/>
                  <a:gd name="T32" fmla="*/ 5 w 89"/>
                  <a:gd name="T33" fmla="*/ 10 h 12"/>
                  <a:gd name="T34" fmla="*/ 82 w 89"/>
                  <a:gd name="T35" fmla="*/ 10 h 12"/>
                  <a:gd name="T36" fmla="*/ 82 w 89"/>
                  <a:gd name="T37" fmla="*/ 3 h 12"/>
                  <a:gd name="T38" fmla="*/ 5 w 89"/>
                  <a:gd name="T39" fmla="*/ 3 h 12"/>
                  <a:gd name="T40" fmla="*/ 5 w 89"/>
                  <a:gd name="T41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9" h="12">
                    <a:moveTo>
                      <a:pt x="3" y="12"/>
                    </a:moveTo>
                    <a:lnTo>
                      <a:pt x="0" y="10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86" y="0"/>
                    </a:lnTo>
                    <a:lnTo>
                      <a:pt x="89" y="0"/>
                    </a:lnTo>
                    <a:lnTo>
                      <a:pt x="89" y="0"/>
                    </a:lnTo>
                    <a:lnTo>
                      <a:pt x="89" y="10"/>
                    </a:lnTo>
                    <a:lnTo>
                      <a:pt x="89" y="10"/>
                    </a:lnTo>
                    <a:lnTo>
                      <a:pt x="86" y="12"/>
                    </a:lnTo>
                    <a:lnTo>
                      <a:pt x="3" y="12"/>
                    </a:lnTo>
                    <a:close/>
                    <a:moveTo>
                      <a:pt x="86" y="10"/>
                    </a:moveTo>
                    <a:lnTo>
                      <a:pt x="86" y="10"/>
                    </a:lnTo>
                    <a:lnTo>
                      <a:pt x="86" y="10"/>
                    </a:lnTo>
                    <a:close/>
                    <a:moveTo>
                      <a:pt x="5" y="10"/>
                    </a:moveTo>
                    <a:lnTo>
                      <a:pt x="82" y="10"/>
                    </a:lnTo>
                    <a:lnTo>
                      <a:pt x="82" y="3"/>
                    </a:lnTo>
                    <a:lnTo>
                      <a:pt x="5" y="3"/>
                    </a:lnTo>
                    <a:lnTo>
                      <a:pt x="5" y="1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26"/>
              <p:cNvSpPr>
                <a:spLocks noEditPoints="1"/>
              </p:cNvSpPr>
              <p:nvPr/>
            </p:nvSpPr>
            <p:spPr bwMode="auto">
              <a:xfrm>
                <a:off x="9345008" y="1624712"/>
                <a:ext cx="3066398" cy="432688"/>
              </a:xfrm>
              <a:custGeom>
                <a:avLst/>
                <a:gdLst>
                  <a:gd name="T0" fmla="*/ 2 w 68"/>
                  <a:gd name="T1" fmla="*/ 9 h 9"/>
                  <a:gd name="T2" fmla="*/ 1 w 68"/>
                  <a:gd name="T3" fmla="*/ 9 h 9"/>
                  <a:gd name="T4" fmla="*/ 0 w 68"/>
                  <a:gd name="T5" fmla="*/ 8 h 9"/>
                  <a:gd name="T6" fmla="*/ 0 w 68"/>
                  <a:gd name="T7" fmla="*/ 1 h 9"/>
                  <a:gd name="T8" fmla="*/ 1 w 68"/>
                  <a:gd name="T9" fmla="*/ 1 h 9"/>
                  <a:gd name="T10" fmla="*/ 2 w 68"/>
                  <a:gd name="T11" fmla="*/ 0 h 9"/>
                  <a:gd name="T12" fmla="*/ 66 w 68"/>
                  <a:gd name="T13" fmla="*/ 0 h 9"/>
                  <a:gd name="T14" fmla="*/ 68 w 68"/>
                  <a:gd name="T15" fmla="*/ 1 h 9"/>
                  <a:gd name="T16" fmla="*/ 68 w 68"/>
                  <a:gd name="T17" fmla="*/ 1 h 9"/>
                  <a:gd name="T18" fmla="*/ 68 w 68"/>
                  <a:gd name="T19" fmla="*/ 8 h 9"/>
                  <a:gd name="T20" fmla="*/ 68 w 68"/>
                  <a:gd name="T21" fmla="*/ 9 h 9"/>
                  <a:gd name="T22" fmla="*/ 66 w 68"/>
                  <a:gd name="T23" fmla="*/ 9 h 9"/>
                  <a:gd name="T24" fmla="*/ 2 w 68"/>
                  <a:gd name="T25" fmla="*/ 9 h 9"/>
                  <a:gd name="T26" fmla="*/ 66 w 68"/>
                  <a:gd name="T27" fmla="*/ 8 h 9"/>
                  <a:gd name="T28" fmla="*/ 66 w 68"/>
                  <a:gd name="T29" fmla="*/ 7 h 9"/>
                  <a:gd name="T30" fmla="*/ 66 w 68"/>
                  <a:gd name="T31" fmla="*/ 8 h 9"/>
                  <a:gd name="T32" fmla="*/ 5 w 68"/>
                  <a:gd name="T33" fmla="*/ 7 h 9"/>
                  <a:gd name="T34" fmla="*/ 64 w 68"/>
                  <a:gd name="T35" fmla="*/ 7 h 9"/>
                  <a:gd name="T36" fmla="*/ 64 w 68"/>
                  <a:gd name="T37" fmla="*/ 2 h 9"/>
                  <a:gd name="T38" fmla="*/ 5 w 68"/>
                  <a:gd name="T39" fmla="*/ 2 h 9"/>
                  <a:gd name="T40" fmla="*/ 5 w 68"/>
                  <a:gd name="T41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8" h="9">
                    <a:moveTo>
                      <a:pt x="2" y="9"/>
                    </a:moveTo>
                    <a:cubicBezTo>
                      <a:pt x="2" y="9"/>
                      <a:pt x="1" y="9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2" y="0"/>
                      <a:pt x="2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7" y="0"/>
                      <a:pt x="67" y="1"/>
                      <a:pt x="68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8" y="8"/>
                      <a:pt x="68" y="8"/>
                      <a:pt x="68" y="9"/>
                    </a:cubicBezTo>
                    <a:cubicBezTo>
                      <a:pt x="67" y="9"/>
                      <a:pt x="67" y="9"/>
                      <a:pt x="66" y="9"/>
                    </a:cubicBezTo>
                    <a:lnTo>
                      <a:pt x="2" y="9"/>
                    </a:lnTo>
                    <a:close/>
                    <a:moveTo>
                      <a:pt x="66" y="8"/>
                    </a:moveTo>
                    <a:cubicBezTo>
                      <a:pt x="66" y="7"/>
                      <a:pt x="66" y="7"/>
                      <a:pt x="66" y="7"/>
                    </a:cubicBezTo>
                    <a:lnTo>
                      <a:pt x="66" y="8"/>
                    </a:lnTo>
                    <a:close/>
                    <a:moveTo>
                      <a:pt x="5" y="7"/>
                    </a:moveTo>
                    <a:cubicBezTo>
                      <a:pt x="64" y="7"/>
                      <a:pt x="64" y="7"/>
                      <a:pt x="64" y="7"/>
                    </a:cubicBezTo>
                    <a:cubicBezTo>
                      <a:pt x="64" y="2"/>
                      <a:pt x="64" y="2"/>
                      <a:pt x="64" y="2"/>
                    </a:cubicBezTo>
                    <a:cubicBezTo>
                      <a:pt x="5" y="2"/>
                      <a:pt x="5" y="2"/>
                      <a:pt x="5" y="2"/>
                    </a:cubicBezTo>
                    <a:lnTo>
                      <a:pt x="5" y="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1689106" y="5920595"/>
            <a:ext cx="8702565" cy="658974"/>
            <a:chOff x="1646242" y="5920595"/>
            <a:chExt cx="8702565" cy="658974"/>
          </a:xfrm>
        </p:grpSpPr>
        <p:sp>
          <p:nvSpPr>
            <p:cNvPr id="20" name="矩形 19"/>
            <p:cNvSpPr/>
            <p:nvPr/>
          </p:nvSpPr>
          <p:spPr>
            <a:xfrm>
              <a:off x="1646242" y="5920595"/>
              <a:ext cx="2900855" cy="45719"/>
            </a:xfrm>
            <a:prstGeom prst="rect">
              <a:avLst/>
            </a:prstGeom>
            <a:solidFill>
              <a:srgbClr val="2CBAB2"/>
            </a:solidFill>
            <a:ln w="12700">
              <a:solidFill>
                <a:srgbClr val="93E5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4547097" y="5920595"/>
              <a:ext cx="2900855" cy="45719"/>
            </a:xfrm>
            <a:prstGeom prst="rect">
              <a:avLst/>
            </a:prstGeom>
            <a:solidFill>
              <a:srgbClr val="FEA934"/>
            </a:solidFill>
            <a:ln w="12700">
              <a:solidFill>
                <a:srgbClr val="FEC7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7447952" y="5920595"/>
              <a:ext cx="2900855" cy="45719"/>
            </a:xfrm>
            <a:prstGeom prst="rect">
              <a:avLst/>
            </a:prstGeom>
            <a:solidFill>
              <a:srgbClr val="463A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文本框 56"/>
            <p:cNvSpPr txBox="1"/>
            <p:nvPr/>
          </p:nvSpPr>
          <p:spPr>
            <a:xfrm>
              <a:off x="5151338" y="6210237"/>
              <a:ext cx="20313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做自己满意的产品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600" dirty="0" smtClean="0"/>
              <a:t>三大主要模块：</a:t>
            </a:r>
            <a:endParaRPr lang="en-US" altLang="zh-CN" sz="2600" dirty="0" smtClean="0"/>
          </a:p>
          <a:p>
            <a:pPr lvl="1"/>
            <a:r>
              <a:rPr lang="zh-CN" altLang="en-US" sz="2200" dirty="0" smtClean="0"/>
              <a:t>日记列表：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发现：</a:t>
            </a:r>
            <a:endParaRPr lang="en-US" altLang="zh-CN" sz="2200" dirty="0" smtClean="0"/>
          </a:p>
          <a:p>
            <a:pPr lvl="1"/>
            <a:r>
              <a:rPr lang="zh-CN" altLang="en-US" sz="2200" dirty="0" smtClean="0"/>
              <a:t>我的：</a:t>
            </a:r>
            <a:endParaRPr lang="zh-CN" altLang="en-US" sz="2200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243" y="265286"/>
            <a:ext cx="5334000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2131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050" y="1191414"/>
            <a:ext cx="2637054" cy="47029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2" name="组合 11"/>
          <p:cNvGrpSpPr/>
          <p:nvPr/>
        </p:nvGrpSpPr>
        <p:grpSpPr>
          <a:xfrm>
            <a:off x="10596563" y="1"/>
            <a:ext cx="755650" cy="692150"/>
            <a:chOff x="9572242" y="-4971"/>
            <a:chExt cx="822382" cy="821303"/>
          </a:xfrm>
        </p:grpSpPr>
        <p:sp>
          <p:nvSpPr>
            <p:cNvPr id="13" name="矩形 12"/>
            <p:cNvSpPr/>
            <p:nvPr/>
          </p:nvSpPr>
          <p:spPr>
            <a:xfrm>
              <a:off x="9572242" y="-4971"/>
              <a:ext cx="822382" cy="821303"/>
            </a:xfrm>
            <a:prstGeom prst="rect">
              <a:avLst/>
            </a:prstGeom>
            <a:solidFill>
              <a:srgbClr val="2CBA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9681955" y="73272"/>
              <a:ext cx="602955" cy="607756"/>
              <a:chOff x="9345008" y="-914952"/>
              <a:chExt cx="3066398" cy="2972352"/>
            </a:xfrm>
          </p:grpSpPr>
          <p:sp>
            <p:nvSpPr>
              <p:cNvPr id="16" name="Freeform 22"/>
              <p:cNvSpPr>
                <a:spLocks noEditPoints="1"/>
              </p:cNvSpPr>
              <p:nvPr/>
            </p:nvSpPr>
            <p:spPr bwMode="auto">
              <a:xfrm>
                <a:off x="9533131" y="-914952"/>
                <a:ext cx="2690152" cy="2088169"/>
              </a:xfrm>
              <a:custGeom>
                <a:avLst/>
                <a:gdLst>
                  <a:gd name="T0" fmla="*/ 4 w 143"/>
                  <a:gd name="T1" fmla="*/ 111 h 111"/>
                  <a:gd name="T2" fmla="*/ 2 w 143"/>
                  <a:gd name="T3" fmla="*/ 108 h 111"/>
                  <a:gd name="T4" fmla="*/ 0 w 143"/>
                  <a:gd name="T5" fmla="*/ 108 h 111"/>
                  <a:gd name="T6" fmla="*/ 0 w 143"/>
                  <a:gd name="T7" fmla="*/ 2 h 111"/>
                  <a:gd name="T8" fmla="*/ 2 w 143"/>
                  <a:gd name="T9" fmla="*/ 0 h 111"/>
                  <a:gd name="T10" fmla="*/ 4 w 143"/>
                  <a:gd name="T11" fmla="*/ 0 h 111"/>
                  <a:gd name="T12" fmla="*/ 141 w 143"/>
                  <a:gd name="T13" fmla="*/ 0 h 111"/>
                  <a:gd name="T14" fmla="*/ 143 w 143"/>
                  <a:gd name="T15" fmla="*/ 0 h 111"/>
                  <a:gd name="T16" fmla="*/ 143 w 143"/>
                  <a:gd name="T17" fmla="*/ 2 h 111"/>
                  <a:gd name="T18" fmla="*/ 143 w 143"/>
                  <a:gd name="T19" fmla="*/ 108 h 111"/>
                  <a:gd name="T20" fmla="*/ 143 w 143"/>
                  <a:gd name="T21" fmla="*/ 108 h 111"/>
                  <a:gd name="T22" fmla="*/ 141 w 143"/>
                  <a:gd name="T23" fmla="*/ 111 h 111"/>
                  <a:gd name="T24" fmla="*/ 4 w 143"/>
                  <a:gd name="T25" fmla="*/ 111 h 111"/>
                  <a:gd name="T26" fmla="*/ 141 w 143"/>
                  <a:gd name="T27" fmla="*/ 108 h 111"/>
                  <a:gd name="T28" fmla="*/ 141 w 143"/>
                  <a:gd name="T29" fmla="*/ 103 h 111"/>
                  <a:gd name="T30" fmla="*/ 141 w 143"/>
                  <a:gd name="T31" fmla="*/ 108 h 111"/>
                  <a:gd name="T32" fmla="*/ 7 w 143"/>
                  <a:gd name="T33" fmla="*/ 103 h 111"/>
                  <a:gd name="T34" fmla="*/ 138 w 143"/>
                  <a:gd name="T35" fmla="*/ 103 h 111"/>
                  <a:gd name="T36" fmla="*/ 138 w 143"/>
                  <a:gd name="T37" fmla="*/ 5 h 111"/>
                  <a:gd name="T38" fmla="*/ 7 w 143"/>
                  <a:gd name="T39" fmla="*/ 5 h 111"/>
                  <a:gd name="T40" fmla="*/ 7 w 143"/>
                  <a:gd name="T41" fmla="*/ 10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43" h="111">
                    <a:moveTo>
                      <a:pt x="4" y="111"/>
                    </a:moveTo>
                    <a:lnTo>
                      <a:pt x="2" y="108"/>
                    </a:lnTo>
                    <a:lnTo>
                      <a:pt x="0" y="108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141" y="0"/>
                    </a:lnTo>
                    <a:lnTo>
                      <a:pt x="143" y="0"/>
                    </a:lnTo>
                    <a:lnTo>
                      <a:pt x="143" y="2"/>
                    </a:lnTo>
                    <a:lnTo>
                      <a:pt x="143" y="108"/>
                    </a:lnTo>
                    <a:lnTo>
                      <a:pt x="143" y="108"/>
                    </a:lnTo>
                    <a:lnTo>
                      <a:pt x="141" y="111"/>
                    </a:lnTo>
                    <a:lnTo>
                      <a:pt x="4" y="111"/>
                    </a:lnTo>
                    <a:close/>
                    <a:moveTo>
                      <a:pt x="141" y="108"/>
                    </a:moveTo>
                    <a:lnTo>
                      <a:pt x="141" y="103"/>
                    </a:lnTo>
                    <a:lnTo>
                      <a:pt x="141" y="108"/>
                    </a:lnTo>
                    <a:close/>
                    <a:moveTo>
                      <a:pt x="7" y="103"/>
                    </a:moveTo>
                    <a:lnTo>
                      <a:pt x="138" y="103"/>
                    </a:lnTo>
                    <a:lnTo>
                      <a:pt x="138" y="5"/>
                    </a:lnTo>
                    <a:lnTo>
                      <a:pt x="7" y="5"/>
                    </a:lnTo>
                    <a:lnTo>
                      <a:pt x="7" y="10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24"/>
              <p:cNvSpPr>
                <a:spLocks noEditPoints="1"/>
              </p:cNvSpPr>
              <p:nvPr/>
            </p:nvSpPr>
            <p:spPr bwMode="auto">
              <a:xfrm>
                <a:off x="10059875" y="1398964"/>
                <a:ext cx="1674288" cy="225747"/>
              </a:xfrm>
              <a:custGeom>
                <a:avLst/>
                <a:gdLst>
                  <a:gd name="T0" fmla="*/ 3 w 89"/>
                  <a:gd name="T1" fmla="*/ 12 h 12"/>
                  <a:gd name="T2" fmla="*/ 0 w 89"/>
                  <a:gd name="T3" fmla="*/ 10 h 12"/>
                  <a:gd name="T4" fmla="*/ 0 w 89"/>
                  <a:gd name="T5" fmla="*/ 10 h 12"/>
                  <a:gd name="T6" fmla="*/ 0 w 89"/>
                  <a:gd name="T7" fmla="*/ 0 h 12"/>
                  <a:gd name="T8" fmla="*/ 0 w 89"/>
                  <a:gd name="T9" fmla="*/ 0 h 12"/>
                  <a:gd name="T10" fmla="*/ 3 w 89"/>
                  <a:gd name="T11" fmla="*/ 0 h 12"/>
                  <a:gd name="T12" fmla="*/ 86 w 89"/>
                  <a:gd name="T13" fmla="*/ 0 h 12"/>
                  <a:gd name="T14" fmla="*/ 89 w 89"/>
                  <a:gd name="T15" fmla="*/ 0 h 12"/>
                  <a:gd name="T16" fmla="*/ 89 w 89"/>
                  <a:gd name="T17" fmla="*/ 0 h 12"/>
                  <a:gd name="T18" fmla="*/ 89 w 89"/>
                  <a:gd name="T19" fmla="*/ 10 h 12"/>
                  <a:gd name="T20" fmla="*/ 89 w 89"/>
                  <a:gd name="T21" fmla="*/ 10 h 12"/>
                  <a:gd name="T22" fmla="*/ 86 w 89"/>
                  <a:gd name="T23" fmla="*/ 12 h 12"/>
                  <a:gd name="T24" fmla="*/ 3 w 89"/>
                  <a:gd name="T25" fmla="*/ 12 h 12"/>
                  <a:gd name="T26" fmla="*/ 86 w 89"/>
                  <a:gd name="T27" fmla="*/ 10 h 12"/>
                  <a:gd name="T28" fmla="*/ 86 w 89"/>
                  <a:gd name="T29" fmla="*/ 10 h 12"/>
                  <a:gd name="T30" fmla="*/ 86 w 89"/>
                  <a:gd name="T31" fmla="*/ 10 h 12"/>
                  <a:gd name="T32" fmla="*/ 5 w 89"/>
                  <a:gd name="T33" fmla="*/ 10 h 12"/>
                  <a:gd name="T34" fmla="*/ 82 w 89"/>
                  <a:gd name="T35" fmla="*/ 10 h 12"/>
                  <a:gd name="T36" fmla="*/ 82 w 89"/>
                  <a:gd name="T37" fmla="*/ 3 h 12"/>
                  <a:gd name="T38" fmla="*/ 5 w 89"/>
                  <a:gd name="T39" fmla="*/ 3 h 12"/>
                  <a:gd name="T40" fmla="*/ 5 w 89"/>
                  <a:gd name="T41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9" h="12">
                    <a:moveTo>
                      <a:pt x="3" y="12"/>
                    </a:moveTo>
                    <a:lnTo>
                      <a:pt x="0" y="10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86" y="0"/>
                    </a:lnTo>
                    <a:lnTo>
                      <a:pt x="89" y="0"/>
                    </a:lnTo>
                    <a:lnTo>
                      <a:pt x="89" y="0"/>
                    </a:lnTo>
                    <a:lnTo>
                      <a:pt x="89" y="10"/>
                    </a:lnTo>
                    <a:lnTo>
                      <a:pt x="89" y="10"/>
                    </a:lnTo>
                    <a:lnTo>
                      <a:pt x="86" y="12"/>
                    </a:lnTo>
                    <a:lnTo>
                      <a:pt x="3" y="12"/>
                    </a:lnTo>
                    <a:close/>
                    <a:moveTo>
                      <a:pt x="86" y="10"/>
                    </a:moveTo>
                    <a:lnTo>
                      <a:pt x="86" y="10"/>
                    </a:lnTo>
                    <a:lnTo>
                      <a:pt x="86" y="10"/>
                    </a:lnTo>
                    <a:close/>
                    <a:moveTo>
                      <a:pt x="5" y="10"/>
                    </a:moveTo>
                    <a:lnTo>
                      <a:pt x="82" y="10"/>
                    </a:lnTo>
                    <a:lnTo>
                      <a:pt x="82" y="3"/>
                    </a:lnTo>
                    <a:lnTo>
                      <a:pt x="5" y="3"/>
                    </a:lnTo>
                    <a:lnTo>
                      <a:pt x="5" y="1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26"/>
              <p:cNvSpPr>
                <a:spLocks noEditPoints="1"/>
              </p:cNvSpPr>
              <p:nvPr/>
            </p:nvSpPr>
            <p:spPr bwMode="auto">
              <a:xfrm>
                <a:off x="9345008" y="1624712"/>
                <a:ext cx="3066398" cy="432688"/>
              </a:xfrm>
              <a:custGeom>
                <a:avLst/>
                <a:gdLst>
                  <a:gd name="T0" fmla="*/ 2 w 68"/>
                  <a:gd name="T1" fmla="*/ 9 h 9"/>
                  <a:gd name="T2" fmla="*/ 1 w 68"/>
                  <a:gd name="T3" fmla="*/ 9 h 9"/>
                  <a:gd name="T4" fmla="*/ 0 w 68"/>
                  <a:gd name="T5" fmla="*/ 8 h 9"/>
                  <a:gd name="T6" fmla="*/ 0 w 68"/>
                  <a:gd name="T7" fmla="*/ 1 h 9"/>
                  <a:gd name="T8" fmla="*/ 1 w 68"/>
                  <a:gd name="T9" fmla="*/ 1 h 9"/>
                  <a:gd name="T10" fmla="*/ 2 w 68"/>
                  <a:gd name="T11" fmla="*/ 0 h 9"/>
                  <a:gd name="T12" fmla="*/ 66 w 68"/>
                  <a:gd name="T13" fmla="*/ 0 h 9"/>
                  <a:gd name="T14" fmla="*/ 68 w 68"/>
                  <a:gd name="T15" fmla="*/ 1 h 9"/>
                  <a:gd name="T16" fmla="*/ 68 w 68"/>
                  <a:gd name="T17" fmla="*/ 1 h 9"/>
                  <a:gd name="T18" fmla="*/ 68 w 68"/>
                  <a:gd name="T19" fmla="*/ 8 h 9"/>
                  <a:gd name="T20" fmla="*/ 68 w 68"/>
                  <a:gd name="T21" fmla="*/ 9 h 9"/>
                  <a:gd name="T22" fmla="*/ 66 w 68"/>
                  <a:gd name="T23" fmla="*/ 9 h 9"/>
                  <a:gd name="T24" fmla="*/ 2 w 68"/>
                  <a:gd name="T25" fmla="*/ 9 h 9"/>
                  <a:gd name="T26" fmla="*/ 66 w 68"/>
                  <a:gd name="T27" fmla="*/ 8 h 9"/>
                  <a:gd name="T28" fmla="*/ 66 w 68"/>
                  <a:gd name="T29" fmla="*/ 7 h 9"/>
                  <a:gd name="T30" fmla="*/ 66 w 68"/>
                  <a:gd name="T31" fmla="*/ 8 h 9"/>
                  <a:gd name="T32" fmla="*/ 5 w 68"/>
                  <a:gd name="T33" fmla="*/ 7 h 9"/>
                  <a:gd name="T34" fmla="*/ 64 w 68"/>
                  <a:gd name="T35" fmla="*/ 7 h 9"/>
                  <a:gd name="T36" fmla="*/ 64 w 68"/>
                  <a:gd name="T37" fmla="*/ 2 h 9"/>
                  <a:gd name="T38" fmla="*/ 5 w 68"/>
                  <a:gd name="T39" fmla="*/ 2 h 9"/>
                  <a:gd name="T40" fmla="*/ 5 w 68"/>
                  <a:gd name="T41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8" h="9">
                    <a:moveTo>
                      <a:pt x="2" y="9"/>
                    </a:moveTo>
                    <a:cubicBezTo>
                      <a:pt x="2" y="9"/>
                      <a:pt x="1" y="9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2" y="0"/>
                      <a:pt x="2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7" y="0"/>
                      <a:pt x="67" y="1"/>
                      <a:pt x="68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8" y="8"/>
                      <a:pt x="68" y="8"/>
                      <a:pt x="68" y="9"/>
                    </a:cubicBezTo>
                    <a:cubicBezTo>
                      <a:pt x="67" y="9"/>
                      <a:pt x="67" y="9"/>
                      <a:pt x="66" y="9"/>
                    </a:cubicBezTo>
                    <a:lnTo>
                      <a:pt x="2" y="9"/>
                    </a:lnTo>
                    <a:close/>
                    <a:moveTo>
                      <a:pt x="66" y="8"/>
                    </a:moveTo>
                    <a:cubicBezTo>
                      <a:pt x="66" y="7"/>
                      <a:pt x="66" y="7"/>
                      <a:pt x="66" y="7"/>
                    </a:cubicBezTo>
                    <a:lnTo>
                      <a:pt x="66" y="8"/>
                    </a:lnTo>
                    <a:close/>
                    <a:moveTo>
                      <a:pt x="5" y="7"/>
                    </a:moveTo>
                    <a:cubicBezTo>
                      <a:pt x="64" y="7"/>
                      <a:pt x="64" y="7"/>
                      <a:pt x="64" y="7"/>
                    </a:cubicBezTo>
                    <a:cubicBezTo>
                      <a:pt x="64" y="2"/>
                      <a:pt x="64" y="2"/>
                      <a:pt x="64" y="2"/>
                    </a:cubicBezTo>
                    <a:cubicBezTo>
                      <a:pt x="5" y="2"/>
                      <a:pt x="5" y="2"/>
                      <a:pt x="5" y="2"/>
                    </a:cubicBezTo>
                    <a:lnTo>
                      <a:pt x="5" y="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1689106" y="5920595"/>
            <a:ext cx="8702565" cy="658974"/>
            <a:chOff x="1646242" y="5920595"/>
            <a:chExt cx="8702565" cy="658974"/>
          </a:xfrm>
        </p:grpSpPr>
        <p:sp>
          <p:nvSpPr>
            <p:cNvPr id="20" name="矩形 19"/>
            <p:cNvSpPr/>
            <p:nvPr/>
          </p:nvSpPr>
          <p:spPr>
            <a:xfrm>
              <a:off x="1646242" y="5920595"/>
              <a:ext cx="2900855" cy="45719"/>
            </a:xfrm>
            <a:prstGeom prst="rect">
              <a:avLst/>
            </a:prstGeom>
            <a:solidFill>
              <a:srgbClr val="2CBAB2"/>
            </a:solidFill>
            <a:ln w="12700">
              <a:solidFill>
                <a:srgbClr val="93E5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4547097" y="5920595"/>
              <a:ext cx="2900855" cy="45719"/>
            </a:xfrm>
            <a:prstGeom prst="rect">
              <a:avLst/>
            </a:prstGeom>
            <a:solidFill>
              <a:srgbClr val="FEA934"/>
            </a:solidFill>
            <a:ln w="12700">
              <a:solidFill>
                <a:srgbClr val="FEC7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7447952" y="5920595"/>
              <a:ext cx="2900855" cy="45719"/>
            </a:xfrm>
            <a:prstGeom prst="rect">
              <a:avLst/>
            </a:prstGeom>
            <a:solidFill>
              <a:srgbClr val="463A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文本框 56"/>
            <p:cNvSpPr txBox="1"/>
            <p:nvPr/>
          </p:nvSpPr>
          <p:spPr>
            <a:xfrm>
              <a:off x="5151338" y="6210237"/>
              <a:ext cx="20313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做自己满意的产品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文本框 2"/>
          <p:cNvSpPr txBox="1"/>
          <p:nvPr/>
        </p:nvSpPr>
        <p:spPr>
          <a:xfrm>
            <a:off x="837215" y="1101344"/>
            <a:ext cx="3279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日记列表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5991991" y="1403131"/>
            <a:ext cx="330113" cy="2488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4690241" y="1403131"/>
            <a:ext cx="606972" cy="24884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5689985" y="4822934"/>
            <a:ext cx="604012" cy="4585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3685050" y="2546131"/>
            <a:ext cx="2637054" cy="39479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圆角矩形标注 4"/>
          <p:cNvSpPr/>
          <p:nvPr/>
        </p:nvSpPr>
        <p:spPr>
          <a:xfrm>
            <a:off x="6692461" y="1202663"/>
            <a:ext cx="2073165" cy="358665"/>
          </a:xfrm>
          <a:prstGeom prst="wedgeRoundRectCallout">
            <a:avLst>
              <a:gd name="adj1" fmla="val -65722"/>
              <a:gd name="adj2" fmla="val 36126"/>
              <a:gd name="adj3" fmla="val 16667"/>
            </a:avLst>
          </a:prstGeom>
          <a:noFill/>
          <a:ln>
            <a:solidFill>
              <a:srgbClr val="44C0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搜索按钮</a:t>
            </a:r>
            <a:r>
              <a:rPr lang="en-US" altLang="zh-CN" sz="1200" dirty="0" smtClean="0">
                <a:solidFill>
                  <a:schemeClr val="tx1"/>
                </a:solidFill>
                <a:sym typeface="Wingdings" pitchFamily="2" charset="2"/>
              </a:rPr>
              <a:t> </a:t>
            </a:r>
            <a:r>
              <a:rPr lang="zh-CN" altLang="en-US" sz="1200" dirty="0" smtClean="0">
                <a:solidFill>
                  <a:schemeClr val="tx1"/>
                </a:solidFill>
                <a:sym typeface="Wingdings" pitchFamily="2" charset="2"/>
              </a:rPr>
              <a:t>右侧导航菜单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圆角矩形标注 25"/>
          <p:cNvSpPr/>
          <p:nvPr/>
        </p:nvSpPr>
        <p:spPr>
          <a:xfrm>
            <a:off x="6692460" y="2409496"/>
            <a:ext cx="2073165" cy="358665"/>
          </a:xfrm>
          <a:prstGeom prst="wedgeRoundRectCallout">
            <a:avLst>
              <a:gd name="adj1" fmla="val -65722"/>
              <a:gd name="adj2" fmla="val 36126"/>
              <a:gd name="adj3" fmla="val 16667"/>
            </a:avLst>
          </a:prstGeom>
          <a:noFill/>
          <a:ln>
            <a:solidFill>
              <a:srgbClr val="44C0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每一行向右滑动可以删除，编辑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圆角矩形标注 26"/>
          <p:cNvSpPr/>
          <p:nvPr/>
        </p:nvSpPr>
        <p:spPr>
          <a:xfrm>
            <a:off x="6886163" y="4719372"/>
            <a:ext cx="3038230" cy="488960"/>
          </a:xfrm>
          <a:prstGeom prst="wedgeRoundRectCallout">
            <a:avLst>
              <a:gd name="adj1" fmla="val -68054"/>
              <a:gd name="adj2" fmla="val 20005"/>
              <a:gd name="adj3" fmla="val 16667"/>
            </a:avLst>
          </a:prstGeom>
          <a:noFill/>
          <a:ln>
            <a:solidFill>
              <a:srgbClr val="44C0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200" dirty="0" err="1" smtClean="0">
                <a:solidFill>
                  <a:schemeClr val="tx1"/>
                </a:solidFill>
              </a:rPr>
              <a:t>floatingActionBar</a:t>
            </a:r>
            <a:r>
              <a:rPr lang="zh-CN" altLang="en-US" sz="1200" dirty="0" smtClean="0">
                <a:solidFill>
                  <a:schemeClr val="tx1"/>
                </a:solidFill>
              </a:rPr>
              <a:t>，点击进入新建编辑界面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8" name="圆角矩形标注 27"/>
          <p:cNvSpPr/>
          <p:nvPr/>
        </p:nvSpPr>
        <p:spPr>
          <a:xfrm>
            <a:off x="1032642" y="1933246"/>
            <a:ext cx="2528619" cy="358665"/>
          </a:xfrm>
          <a:prstGeom prst="wedgeRoundRectCallout">
            <a:avLst>
              <a:gd name="adj1" fmla="val 96102"/>
              <a:gd name="adj2" fmla="val -135302"/>
              <a:gd name="adj3" fmla="val 16667"/>
            </a:avLst>
          </a:prstGeom>
          <a:noFill/>
          <a:ln>
            <a:solidFill>
              <a:srgbClr val="44C0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标签选择下拉框，选择后可以动态列出朋友</a:t>
            </a:r>
            <a:r>
              <a:rPr lang="en-US" altLang="zh-CN" sz="1200" dirty="0" smtClean="0">
                <a:solidFill>
                  <a:schemeClr val="tx1"/>
                </a:solidFill>
              </a:rPr>
              <a:t>/</a:t>
            </a:r>
            <a:r>
              <a:rPr lang="zh-CN" altLang="en-US" sz="1200" dirty="0" smtClean="0">
                <a:solidFill>
                  <a:schemeClr val="tx1"/>
                </a:solidFill>
              </a:rPr>
              <a:t>家人等系列的日记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文本框 1"/>
          <p:cNvSpPr txBox="1"/>
          <p:nvPr/>
        </p:nvSpPr>
        <p:spPr>
          <a:xfrm>
            <a:off x="695324" y="578124"/>
            <a:ext cx="4964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我的日记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布局与交互设计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9679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0596563" y="1"/>
            <a:ext cx="755650" cy="692150"/>
            <a:chOff x="9572242" y="-4971"/>
            <a:chExt cx="822382" cy="821303"/>
          </a:xfrm>
        </p:grpSpPr>
        <p:sp>
          <p:nvSpPr>
            <p:cNvPr id="13" name="矩形 12"/>
            <p:cNvSpPr/>
            <p:nvPr/>
          </p:nvSpPr>
          <p:spPr>
            <a:xfrm>
              <a:off x="9572242" y="-4971"/>
              <a:ext cx="822382" cy="821303"/>
            </a:xfrm>
            <a:prstGeom prst="rect">
              <a:avLst/>
            </a:prstGeom>
            <a:solidFill>
              <a:srgbClr val="2CBA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9681955" y="73272"/>
              <a:ext cx="602955" cy="607756"/>
              <a:chOff x="9345008" y="-914952"/>
              <a:chExt cx="3066398" cy="2972352"/>
            </a:xfrm>
          </p:grpSpPr>
          <p:sp>
            <p:nvSpPr>
              <p:cNvPr id="16" name="Freeform 22"/>
              <p:cNvSpPr>
                <a:spLocks noEditPoints="1"/>
              </p:cNvSpPr>
              <p:nvPr/>
            </p:nvSpPr>
            <p:spPr bwMode="auto">
              <a:xfrm>
                <a:off x="9533131" y="-914952"/>
                <a:ext cx="2690152" cy="2088169"/>
              </a:xfrm>
              <a:custGeom>
                <a:avLst/>
                <a:gdLst>
                  <a:gd name="T0" fmla="*/ 4 w 143"/>
                  <a:gd name="T1" fmla="*/ 111 h 111"/>
                  <a:gd name="T2" fmla="*/ 2 w 143"/>
                  <a:gd name="T3" fmla="*/ 108 h 111"/>
                  <a:gd name="T4" fmla="*/ 0 w 143"/>
                  <a:gd name="T5" fmla="*/ 108 h 111"/>
                  <a:gd name="T6" fmla="*/ 0 w 143"/>
                  <a:gd name="T7" fmla="*/ 2 h 111"/>
                  <a:gd name="T8" fmla="*/ 2 w 143"/>
                  <a:gd name="T9" fmla="*/ 0 h 111"/>
                  <a:gd name="T10" fmla="*/ 4 w 143"/>
                  <a:gd name="T11" fmla="*/ 0 h 111"/>
                  <a:gd name="T12" fmla="*/ 141 w 143"/>
                  <a:gd name="T13" fmla="*/ 0 h 111"/>
                  <a:gd name="T14" fmla="*/ 143 w 143"/>
                  <a:gd name="T15" fmla="*/ 0 h 111"/>
                  <a:gd name="T16" fmla="*/ 143 w 143"/>
                  <a:gd name="T17" fmla="*/ 2 h 111"/>
                  <a:gd name="T18" fmla="*/ 143 w 143"/>
                  <a:gd name="T19" fmla="*/ 108 h 111"/>
                  <a:gd name="T20" fmla="*/ 143 w 143"/>
                  <a:gd name="T21" fmla="*/ 108 h 111"/>
                  <a:gd name="T22" fmla="*/ 141 w 143"/>
                  <a:gd name="T23" fmla="*/ 111 h 111"/>
                  <a:gd name="T24" fmla="*/ 4 w 143"/>
                  <a:gd name="T25" fmla="*/ 111 h 111"/>
                  <a:gd name="T26" fmla="*/ 141 w 143"/>
                  <a:gd name="T27" fmla="*/ 108 h 111"/>
                  <a:gd name="T28" fmla="*/ 141 w 143"/>
                  <a:gd name="T29" fmla="*/ 103 h 111"/>
                  <a:gd name="T30" fmla="*/ 141 w 143"/>
                  <a:gd name="T31" fmla="*/ 108 h 111"/>
                  <a:gd name="T32" fmla="*/ 7 w 143"/>
                  <a:gd name="T33" fmla="*/ 103 h 111"/>
                  <a:gd name="T34" fmla="*/ 138 w 143"/>
                  <a:gd name="T35" fmla="*/ 103 h 111"/>
                  <a:gd name="T36" fmla="*/ 138 w 143"/>
                  <a:gd name="T37" fmla="*/ 5 h 111"/>
                  <a:gd name="T38" fmla="*/ 7 w 143"/>
                  <a:gd name="T39" fmla="*/ 5 h 111"/>
                  <a:gd name="T40" fmla="*/ 7 w 143"/>
                  <a:gd name="T41" fmla="*/ 10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43" h="111">
                    <a:moveTo>
                      <a:pt x="4" y="111"/>
                    </a:moveTo>
                    <a:lnTo>
                      <a:pt x="2" y="108"/>
                    </a:lnTo>
                    <a:lnTo>
                      <a:pt x="0" y="108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141" y="0"/>
                    </a:lnTo>
                    <a:lnTo>
                      <a:pt x="143" y="0"/>
                    </a:lnTo>
                    <a:lnTo>
                      <a:pt x="143" y="2"/>
                    </a:lnTo>
                    <a:lnTo>
                      <a:pt x="143" y="108"/>
                    </a:lnTo>
                    <a:lnTo>
                      <a:pt x="143" y="108"/>
                    </a:lnTo>
                    <a:lnTo>
                      <a:pt x="141" y="111"/>
                    </a:lnTo>
                    <a:lnTo>
                      <a:pt x="4" y="111"/>
                    </a:lnTo>
                    <a:close/>
                    <a:moveTo>
                      <a:pt x="141" y="108"/>
                    </a:moveTo>
                    <a:lnTo>
                      <a:pt x="141" y="103"/>
                    </a:lnTo>
                    <a:lnTo>
                      <a:pt x="141" y="108"/>
                    </a:lnTo>
                    <a:close/>
                    <a:moveTo>
                      <a:pt x="7" y="103"/>
                    </a:moveTo>
                    <a:lnTo>
                      <a:pt x="138" y="103"/>
                    </a:lnTo>
                    <a:lnTo>
                      <a:pt x="138" y="5"/>
                    </a:lnTo>
                    <a:lnTo>
                      <a:pt x="7" y="5"/>
                    </a:lnTo>
                    <a:lnTo>
                      <a:pt x="7" y="10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24"/>
              <p:cNvSpPr>
                <a:spLocks noEditPoints="1"/>
              </p:cNvSpPr>
              <p:nvPr/>
            </p:nvSpPr>
            <p:spPr bwMode="auto">
              <a:xfrm>
                <a:off x="10059875" y="1398964"/>
                <a:ext cx="1674288" cy="225747"/>
              </a:xfrm>
              <a:custGeom>
                <a:avLst/>
                <a:gdLst>
                  <a:gd name="T0" fmla="*/ 3 w 89"/>
                  <a:gd name="T1" fmla="*/ 12 h 12"/>
                  <a:gd name="T2" fmla="*/ 0 w 89"/>
                  <a:gd name="T3" fmla="*/ 10 h 12"/>
                  <a:gd name="T4" fmla="*/ 0 w 89"/>
                  <a:gd name="T5" fmla="*/ 10 h 12"/>
                  <a:gd name="T6" fmla="*/ 0 w 89"/>
                  <a:gd name="T7" fmla="*/ 0 h 12"/>
                  <a:gd name="T8" fmla="*/ 0 w 89"/>
                  <a:gd name="T9" fmla="*/ 0 h 12"/>
                  <a:gd name="T10" fmla="*/ 3 w 89"/>
                  <a:gd name="T11" fmla="*/ 0 h 12"/>
                  <a:gd name="T12" fmla="*/ 86 w 89"/>
                  <a:gd name="T13" fmla="*/ 0 h 12"/>
                  <a:gd name="T14" fmla="*/ 89 w 89"/>
                  <a:gd name="T15" fmla="*/ 0 h 12"/>
                  <a:gd name="T16" fmla="*/ 89 w 89"/>
                  <a:gd name="T17" fmla="*/ 0 h 12"/>
                  <a:gd name="T18" fmla="*/ 89 w 89"/>
                  <a:gd name="T19" fmla="*/ 10 h 12"/>
                  <a:gd name="T20" fmla="*/ 89 w 89"/>
                  <a:gd name="T21" fmla="*/ 10 h 12"/>
                  <a:gd name="T22" fmla="*/ 86 w 89"/>
                  <a:gd name="T23" fmla="*/ 12 h 12"/>
                  <a:gd name="T24" fmla="*/ 3 w 89"/>
                  <a:gd name="T25" fmla="*/ 12 h 12"/>
                  <a:gd name="T26" fmla="*/ 86 w 89"/>
                  <a:gd name="T27" fmla="*/ 10 h 12"/>
                  <a:gd name="T28" fmla="*/ 86 w 89"/>
                  <a:gd name="T29" fmla="*/ 10 h 12"/>
                  <a:gd name="T30" fmla="*/ 86 w 89"/>
                  <a:gd name="T31" fmla="*/ 10 h 12"/>
                  <a:gd name="T32" fmla="*/ 5 w 89"/>
                  <a:gd name="T33" fmla="*/ 10 h 12"/>
                  <a:gd name="T34" fmla="*/ 82 w 89"/>
                  <a:gd name="T35" fmla="*/ 10 h 12"/>
                  <a:gd name="T36" fmla="*/ 82 w 89"/>
                  <a:gd name="T37" fmla="*/ 3 h 12"/>
                  <a:gd name="T38" fmla="*/ 5 w 89"/>
                  <a:gd name="T39" fmla="*/ 3 h 12"/>
                  <a:gd name="T40" fmla="*/ 5 w 89"/>
                  <a:gd name="T41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9" h="12">
                    <a:moveTo>
                      <a:pt x="3" y="12"/>
                    </a:moveTo>
                    <a:lnTo>
                      <a:pt x="0" y="10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86" y="0"/>
                    </a:lnTo>
                    <a:lnTo>
                      <a:pt x="89" y="0"/>
                    </a:lnTo>
                    <a:lnTo>
                      <a:pt x="89" y="0"/>
                    </a:lnTo>
                    <a:lnTo>
                      <a:pt x="89" y="10"/>
                    </a:lnTo>
                    <a:lnTo>
                      <a:pt x="89" y="10"/>
                    </a:lnTo>
                    <a:lnTo>
                      <a:pt x="86" y="12"/>
                    </a:lnTo>
                    <a:lnTo>
                      <a:pt x="3" y="12"/>
                    </a:lnTo>
                    <a:close/>
                    <a:moveTo>
                      <a:pt x="86" y="10"/>
                    </a:moveTo>
                    <a:lnTo>
                      <a:pt x="86" y="10"/>
                    </a:lnTo>
                    <a:lnTo>
                      <a:pt x="86" y="10"/>
                    </a:lnTo>
                    <a:close/>
                    <a:moveTo>
                      <a:pt x="5" y="10"/>
                    </a:moveTo>
                    <a:lnTo>
                      <a:pt x="82" y="10"/>
                    </a:lnTo>
                    <a:lnTo>
                      <a:pt x="82" y="3"/>
                    </a:lnTo>
                    <a:lnTo>
                      <a:pt x="5" y="3"/>
                    </a:lnTo>
                    <a:lnTo>
                      <a:pt x="5" y="1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26"/>
              <p:cNvSpPr>
                <a:spLocks noEditPoints="1"/>
              </p:cNvSpPr>
              <p:nvPr/>
            </p:nvSpPr>
            <p:spPr bwMode="auto">
              <a:xfrm>
                <a:off x="9345008" y="1624712"/>
                <a:ext cx="3066398" cy="432688"/>
              </a:xfrm>
              <a:custGeom>
                <a:avLst/>
                <a:gdLst>
                  <a:gd name="T0" fmla="*/ 2 w 68"/>
                  <a:gd name="T1" fmla="*/ 9 h 9"/>
                  <a:gd name="T2" fmla="*/ 1 w 68"/>
                  <a:gd name="T3" fmla="*/ 9 h 9"/>
                  <a:gd name="T4" fmla="*/ 0 w 68"/>
                  <a:gd name="T5" fmla="*/ 8 h 9"/>
                  <a:gd name="T6" fmla="*/ 0 w 68"/>
                  <a:gd name="T7" fmla="*/ 1 h 9"/>
                  <a:gd name="T8" fmla="*/ 1 w 68"/>
                  <a:gd name="T9" fmla="*/ 1 h 9"/>
                  <a:gd name="T10" fmla="*/ 2 w 68"/>
                  <a:gd name="T11" fmla="*/ 0 h 9"/>
                  <a:gd name="T12" fmla="*/ 66 w 68"/>
                  <a:gd name="T13" fmla="*/ 0 h 9"/>
                  <a:gd name="T14" fmla="*/ 68 w 68"/>
                  <a:gd name="T15" fmla="*/ 1 h 9"/>
                  <a:gd name="T16" fmla="*/ 68 w 68"/>
                  <a:gd name="T17" fmla="*/ 1 h 9"/>
                  <a:gd name="T18" fmla="*/ 68 w 68"/>
                  <a:gd name="T19" fmla="*/ 8 h 9"/>
                  <a:gd name="T20" fmla="*/ 68 w 68"/>
                  <a:gd name="T21" fmla="*/ 9 h 9"/>
                  <a:gd name="T22" fmla="*/ 66 w 68"/>
                  <a:gd name="T23" fmla="*/ 9 h 9"/>
                  <a:gd name="T24" fmla="*/ 2 w 68"/>
                  <a:gd name="T25" fmla="*/ 9 h 9"/>
                  <a:gd name="T26" fmla="*/ 66 w 68"/>
                  <a:gd name="T27" fmla="*/ 8 h 9"/>
                  <a:gd name="T28" fmla="*/ 66 w 68"/>
                  <a:gd name="T29" fmla="*/ 7 h 9"/>
                  <a:gd name="T30" fmla="*/ 66 w 68"/>
                  <a:gd name="T31" fmla="*/ 8 h 9"/>
                  <a:gd name="T32" fmla="*/ 5 w 68"/>
                  <a:gd name="T33" fmla="*/ 7 h 9"/>
                  <a:gd name="T34" fmla="*/ 64 w 68"/>
                  <a:gd name="T35" fmla="*/ 7 h 9"/>
                  <a:gd name="T36" fmla="*/ 64 w 68"/>
                  <a:gd name="T37" fmla="*/ 2 h 9"/>
                  <a:gd name="T38" fmla="*/ 5 w 68"/>
                  <a:gd name="T39" fmla="*/ 2 h 9"/>
                  <a:gd name="T40" fmla="*/ 5 w 68"/>
                  <a:gd name="T41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8" h="9">
                    <a:moveTo>
                      <a:pt x="2" y="9"/>
                    </a:moveTo>
                    <a:cubicBezTo>
                      <a:pt x="2" y="9"/>
                      <a:pt x="1" y="9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2" y="0"/>
                      <a:pt x="2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7" y="0"/>
                      <a:pt x="67" y="1"/>
                      <a:pt x="68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8" y="8"/>
                      <a:pt x="68" y="8"/>
                      <a:pt x="68" y="9"/>
                    </a:cubicBezTo>
                    <a:cubicBezTo>
                      <a:pt x="67" y="9"/>
                      <a:pt x="67" y="9"/>
                      <a:pt x="66" y="9"/>
                    </a:cubicBezTo>
                    <a:lnTo>
                      <a:pt x="2" y="9"/>
                    </a:lnTo>
                    <a:close/>
                    <a:moveTo>
                      <a:pt x="66" y="8"/>
                    </a:moveTo>
                    <a:cubicBezTo>
                      <a:pt x="66" y="7"/>
                      <a:pt x="66" y="7"/>
                      <a:pt x="66" y="7"/>
                    </a:cubicBezTo>
                    <a:lnTo>
                      <a:pt x="66" y="8"/>
                    </a:lnTo>
                    <a:close/>
                    <a:moveTo>
                      <a:pt x="5" y="7"/>
                    </a:moveTo>
                    <a:cubicBezTo>
                      <a:pt x="64" y="7"/>
                      <a:pt x="64" y="7"/>
                      <a:pt x="64" y="7"/>
                    </a:cubicBezTo>
                    <a:cubicBezTo>
                      <a:pt x="64" y="2"/>
                      <a:pt x="64" y="2"/>
                      <a:pt x="64" y="2"/>
                    </a:cubicBezTo>
                    <a:cubicBezTo>
                      <a:pt x="5" y="2"/>
                      <a:pt x="5" y="2"/>
                      <a:pt x="5" y="2"/>
                    </a:cubicBezTo>
                    <a:lnTo>
                      <a:pt x="5" y="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1689106" y="5920595"/>
            <a:ext cx="8702565" cy="658974"/>
            <a:chOff x="1646242" y="5920595"/>
            <a:chExt cx="8702565" cy="658974"/>
          </a:xfrm>
        </p:grpSpPr>
        <p:sp>
          <p:nvSpPr>
            <p:cNvPr id="20" name="矩形 19"/>
            <p:cNvSpPr/>
            <p:nvPr/>
          </p:nvSpPr>
          <p:spPr>
            <a:xfrm>
              <a:off x="1646242" y="5920595"/>
              <a:ext cx="2900855" cy="45719"/>
            </a:xfrm>
            <a:prstGeom prst="rect">
              <a:avLst/>
            </a:prstGeom>
            <a:solidFill>
              <a:srgbClr val="2CBAB2"/>
            </a:solidFill>
            <a:ln w="12700">
              <a:solidFill>
                <a:srgbClr val="93E5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4547097" y="5920595"/>
              <a:ext cx="2900855" cy="45719"/>
            </a:xfrm>
            <a:prstGeom prst="rect">
              <a:avLst/>
            </a:prstGeom>
            <a:solidFill>
              <a:srgbClr val="FEA934"/>
            </a:solidFill>
            <a:ln w="12700">
              <a:solidFill>
                <a:srgbClr val="FEC7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7447952" y="5920595"/>
              <a:ext cx="2900855" cy="45719"/>
            </a:xfrm>
            <a:prstGeom prst="rect">
              <a:avLst/>
            </a:prstGeom>
            <a:solidFill>
              <a:srgbClr val="463A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文本框 56"/>
            <p:cNvSpPr txBox="1"/>
            <p:nvPr/>
          </p:nvSpPr>
          <p:spPr>
            <a:xfrm>
              <a:off x="5151338" y="6210237"/>
              <a:ext cx="20313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做自己满意的产品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文本框 2"/>
          <p:cNvSpPr txBox="1"/>
          <p:nvPr/>
        </p:nvSpPr>
        <p:spPr>
          <a:xfrm>
            <a:off x="837215" y="1101344"/>
            <a:ext cx="3279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右侧导航菜单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829" y="1334591"/>
            <a:ext cx="2765693" cy="4554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圆角矩形标注 29"/>
          <p:cNvSpPr/>
          <p:nvPr/>
        </p:nvSpPr>
        <p:spPr>
          <a:xfrm>
            <a:off x="5417651" y="1381995"/>
            <a:ext cx="2073165" cy="358665"/>
          </a:xfrm>
          <a:prstGeom prst="wedgeRoundRectCallout">
            <a:avLst>
              <a:gd name="adj1" fmla="val -65722"/>
              <a:gd name="adj2" fmla="val 36126"/>
              <a:gd name="adj3" fmla="val 16667"/>
            </a:avLst>
          </a:prstGeom>
          <a:noFill/>
          <a:ln>
            <a:solidFill>
              <a:srgbClr val="44C0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按文字搜索，跳转到搜索结果界面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圆角矩形标注 30"/>
          <p:cNvSpPr/>
          <p:nvPr/>
        </p:nvSpPr>
        <p:spPr>
          <a:xfrm>
            <a:off x="5417650" y="2046774"/>
            <a:ext cx="2073165" cy="358665"/>
          </a:xfrm>
          <a:prstGeom prst="wedgeRoundRectCallout">
            <a:avLst>
              <a:gd name="adj1" fmla="val -65722"/>
              <a:gd name="adj2" fmla="val 36126"/>
              <a:gd name="adj3" fmla="val 16667"/>
            </a:avLst>
          </a:prstGeom>
          <a:noFill/>
          <a:ln>
            <a:solidFill>
              <a:srgbClr val="44C0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点击后，重新绑定</a:t>
            </a:r>
            <a:r>
              <a:rPr lang="en-US" altLang="zh-CN" sz="1200" dirty="0" smtClean="0">
                <a:solidFill>
                  <a:schemeClr val="tx1"/>
                </a:solidFill>
              </a:rPr>
              <a:t>list</a:t>
            </a:r>
            <a:r>
              <a:rPr lang="zh-CN" altLang="en-US" sz="1200" dirty="0" smtClean="0">
                <a:solidFill>
                  <a:schemeClr val="tx1"/>
                </a:solidFill>
              </a:rPr>
              <a:t>中的数据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圆角矩形标注 31"/>
          <p:cNvSpPr/>
          <p:nvPr/>
        </p:nvSpPr>
        <p:spPr>
          <a:xfrm>
            <a:off x="5464949" y="4910843"/>
            <a:ext cx="2409928" cy="457316"/>
          </a:xfrm>
          <a:prstGeom prst="wedgeRoundRectCallout">
            <a:avLst>
              <a:gd name="adj1" fmla="val -66049"/>
              <a:gd name="adj2" fmla="val 24060"/>
              <a:gd name="adj3" fmla="val 16667"/>
            </a:avLst>
          </a:prstGeom>
          <a:noFill/>
          <a:ln>
            <a:solidFill>
              <a:srgbClr val="44C0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跳出时间显示窗口，选择某一天后，跳转到日记预览界面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文本框 1"/>
          <p:cNvSpPr txBox="1"/>
          <p:nvPr/>
        </p:nvSpPr>
        <p:spPr>
          <a:xfrm>
            <a:off x="695324" y="578124"/>
            <a:ext cx="4964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我的日记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布局与交互设计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45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0596563" y="1"/>
            <a:ext cx="755650" cy="692150"/>
            <a:chOff x="9572242" y="-4971"/>
            <a:chExt cx="822382" cy="821303"/>
          </a:xfrm>
        </p:grpSpPr>
        <p:sp>
          <p:nvSpPr>
            <p:cNvPr id="13" name="矩形 12"/>
            <p:cNvSpPr/>
            <p:nvPr/>
          </p:nvSpPr>
          <p:spPr>
            <a:xfrm>
              <a:off x="9572242" y="-4971"/>
              <a:ext cx="822382" cy="821303"/>
            </a:xfrm>
            <a:prstGeom prst="rect">
              <a:avLst/>
            </a:prstGeom>
            <a:solidFill>
              <a:srgbClr val="2CBA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9681955" y="73272"/>
              <a:ext cx="602955" cy="607756"/>
              <a:chOff x="9345008" y="-914952"/>
              <a:chExt cx="3066398" cy="2972352"/>
            </a:xfrm>
          </p:grpSpPr>
          <p:sp>
            <p:nvSpPr>
              <p:cNvPr id="16" name="Freeform 22"/>
              <p:cNvSpPr>
                <a:spLocks noEditPoints="1"/>
              </p:cNvSpPr>
              <p:nvPr/>
            </p:nvSpPr>
            <p:spPr bwMode="auto">
              <a:xfrm>
                <a:off x="9533131" y="-914952"/>
                <a:ext cx="2690152" cy="2088169"/>
              </a:xfrm>
              <a:custGeom>
                <a:avLst/>
                <a:gdLst>
                  <a:gd name="T0" fmla="*/ 4 w 143"/>
                  <a:gd name="T1" fmla="*/ 111 h 111"/>
                  <a:gd name="T2" fmla="*/ 2 w 143"/>
                  <a:gd name="T3" fmla="*/ 108 h 111"/>
                  <a:gd name="T4" fmla="*/ 0 w 143"/>
                  <a:gd name="T5" fmla="*/ 108 h 111"/>
                  <a:gd name="T6" fmla="*/ 0 w 143"/>
                  <a:gd name="T7" fmla="*/ 2 h 111"/>
                  <a:gd name="T8" fmla="*/ 2 w 143"/>
                  <a:gd name="T9" fmla="*/ 0 h 111"/>
                  <a:gd name="T10" fmla="*/ 4 w 143"/>
                  <a:gd name="T11" fmla="*/ 0 h 111"/>
                  <a:gd name="T12" fmla="*/ 141 w 143"/>
                  <a:gd name="T13" fmla="*/ 0 h 111"/>
                  <a:gd name="T14" fmla="*/ 143 w 143"/>
                  <a:gd name="T15" fmla="*/ 0 h 111"/>
                  <a:gd name="T16" fmla="*/ 143 w 143"/>
                  <a:gd name="T17" fmla="*/ 2 h 111"/>
                  <a:gd name="T18" fmla="*/ 143 w 143"/>
                  <a:gd name="T19" fmla="*/ 108 h 111"/>
                  <a:gd name="T20" fmla="*/ 143 w 143"/>
                  <a:gd name="T21" fmla="*/ 108 h 111"/>
                  <a:gd name="T22" fmla="*/ 141 w 143"/>
                  <a:gd name="T23" fmla="*/ 111 h 111"/>
                  <a:gd name="T24" fmla="*/ 4 w 143"/>
                  <a:gd name="T25" fmla="*/ 111 h 111"/>
                  <a:gd name="T26" fmla="*/ 141 w 143"/>
                  <a:gd name="T27" fmla="*/ 108 h 111"/>
                  <a:gd name="T28" fmla="*/ 141 w 143"/>
                  <a:gd name="T29" fmla="*/ 103 h 111"/>
                  <a:gd name="T30" fmla="*/ 141 w 143"/>
                  <a:gd name="T31" fmla="*/ 108 h 111"/>
                  <a:gd name="T32" fmla="*/ 7 w 143"/>
                  <a:gd name="T33" fmla="*/ 103 h 111"/>
                  <a:gd name="T34" fmla="*/ 138 w 143"/>
                  <a:gd name="T35" fmla="*/ 103 h 111"/>
                  <a:gd name="T36" fmla="*/ 138 w 143"/>
                  <a:gd name="T37" fmla="*/ 5 h 111"/>
                  <a:gd name="T38" fmla="*/ 7 w 143"/>
                  <a:gd name="T39" fmla="*/ 5 h 111"/>
                  <a:gd name="T40" fmla="*/ 7 w 143"/>
                  <a:gd name="T41" fmla="*/ 10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43" h="111">
                    <a:moveTo>
                      <a:pt x="4" y="111"/>
                    </a:moveTo>
                    <a:lnTo>
                      <a:pt x="2" y="108"/>
                    </a:lnTo>
                    <a:lnTo>
                      <a:pt x="0" y="108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141" y="0"/>
                    </a:lnTo>
                    <a:lnTo>
                      <a:pt x="143" y="0"/>
                    </a:lnTo>
                    <a:lnTo>
                      <a:pt x="143" y="2"/>
                    </a:lnTo>
                    <a:lnTo>
                      <a:pt x="143" y="108"/>
                    </a:lnTo>
                    <a:lnTo>
                      <a:pt x="143" y="108"/>
                    </a:lnTo>
                    <a:lnTo>
                      <a:pt x="141" y="111"/>
                    </a:lnTo>
                    <a:lnTo>
                      <a:pt x="4" y="111"/>
                    </a:lnTo>
                    <a:close/>
                    <a:moveTo>
                      <a:pt x="141" y="108"/>
                    </a:moveTo>
                    <a:lnTo>
                      <a:pt x="141" y="103"/>
                    </a:lnTo>
                    <a:lnTo>
                      <a:pt x="141" y="108"/>
                    </a:lnTo>
                    <a:close/>
                    <a:moveTo>
                      <a:pt x="7" y="103"/>
                    </a:moveTo>
                    <a:lnTo>
                      <a:pt x="138" y="103"/>
                    </a:lnTo>
                    <a:lnTo>
                      <a:pt x="138" y="5"/>
                    </a:lnTo>
                    <a:lnTo>
                      <a:pt x="7" y="5"/>
                    </a:lnTo>
                    <a:lnTo>
                      <a:pt x="7" y="10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24"/>
              <p:cNvSpPr>
                <a:spLocks noEditPoints="1"/>
              </p:cNvSpPr>
              <p:nvPr/>
            </p:nvSpPr>
            <p:spPr bwMode="auto">
              <a:xfrm>
                <a:off x="10059875" y="1398964"/>
                <a:ext cx="1674288" cy="225747"/>
              </a:xfrm>
              <a:custGeom>
                <a:avLst/>
                <a:gdLst>
                  <a:gd name="T0" fmla="*/ 3 w 89"/>
                  <a:gd name="T1" fmla="*/ 12 h 12"/>
                  <a:gd name="T2" fmla="*/ 0 w 89"/>
                  <a:gd name="T3" fmla="*/ 10 h 12"/>
                  <a:gd name="T4" fmla="*/ 0 w 89"/>
                  <a:gd name="T5" fmla="*/ 10 h 12"/>
                  <a:gd name="T6" fmla="*/ 0 w 89"/>
                  <a:gd name="T7" fmla="*/ 0 h 12"/>
                  <a:gd name="T8" fmla="*/ 0 w 89"/>
                  <a:gd name="T9" fmla="*/ 0 h 12"/>
                  <a:gd name="T10" fmla="*/ 3 w 89"/>
                  <a:gd name="T11" fmla="*/ 0 h 12"/>
                  <a:gd name="T12" fmla="*/ 86 w 89"/>
                  <a:gd name="T13" fmla="*/ 0 h 12"/>
                  <a:gd name="T14" fmla="*/ 89 w 89"/>
                  <a:gd name="T15" fmla="*/ 0 h 12"/>
                  <a:gd name="T16" fmla="*/ 89 w 89"/>
                  <a:gd name="T17" fmla="*/ 0 h 12"/>
                  <a:gd name="T18" fmla="*/ 89 w 89"/>
                  <a:gd name="T19" fmla="*/ 10 h 12"/>
                  <a:gd name="T20" fmla="*/ 89 w 89"/>
                  <a:gd name="T21" fmla="*/ 10 h 12"/>
                  <a:gd name="T22" fmla="*/ 86 w 89"/>
                  <a:gd name="T23" fmla="*/ 12 h 12"/>
                  <a:gd name="T24" fmla="*/ 3 w 89"/>
                  <a:gd name="T25" fmla="*/ 12 h 12"/>
                  <a:gd name="T26" fmla="*/ 86 w 89"/>
                  <a:gd name="T27" fmla="*/ 10 h 12"/>
                  <a:gd name="T28" fmla="*/ 86 w 89"/>
                  <a:gd name="T29" fmla="*/ 10 h 12"/>
                  <a:gd name="T30" fmla="*/ 86 w 89"/>
                  <a:gd name="T31" fmla="*/ 10 h 12"/>
                  <a:gd name="T32" fmla="*/ 5 w 89"/>
                  <a:gd name="T33" fmla="*/ 10 h 12"/>
                  <a:gd name="T34" fmla="*/ 82 w 89"/>
                  <a:gd name="T35" fmla="*/ 10 h 12"/>
                  <a:gd name="T36" fmla="*/ 82 w 89"/>
                  <a:gd name="T37" fmla="*/ 3 h 12"/>
                  <a:gd name="T38" fmla="*/ 5 w 89"/>
                  <a:gd name="T39" fmla="*/ 3 h 12"/>
                  <a:gd name="T40" fmla="*/ 5 w 89"/>
                  <a:gd name="T41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9" h="12">
                    <a:moveTo>
                      <a:pt x="3" y="12"/>
                    </a:moveTo>
                    <a:lnTo>
                      <a:pt x="0" y="10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86" y="0"/>
                    </a:lnTo>
                    <a:lnTo>
                      <a:pt x="89" y="0"/>
                    </a:lnTo>
                    <a:lnTo>
                      <a:pt x="89" y="0"/>
                    </a:lnTo>
                    <a:lnTo>
                      <a:pt x="89" y="10"/>
                    </a:lnTo>
                    <a:lnTo>
                      <a:pt x="89" y="10"/>
                    </a:lnTo>
                    <a:lnTo>
                      <a:pt x="86" y="12"/>
                    </a:lnTo>
                    <a:lnTo>
                      <a:pt x="3" y="12"/>
                    </a:lnTo>
                    <a:close/>
                    <a:moveTo>
                      <a:pt x="86" y="10"/>
                    </a:moveTo>
                    <a:lnTo>
                      <a:pt x="86" y="10"/>
                    </a:lnTo>
                    <a:lnTo>
                      <a:pt x="86" y="10"/>
                    </a:lnTo>
                    <a:close/>
                    <a:moveTo>
                      <a:pt x="5" y="10"/>
                    </a:moveTo>
                    <a:lnTo>
                      <a:pt x="82" y="10"/>
                    </a:lnTo>
                    <a:lnTo>
                      <a:pt x="82" y="3"/>
                    </a:lnTo>
                    <a:lnTo>
                      <a:pt x="5" y="3"/>
                    </a:lnTo>
                    <a:lnTo>
                      <a:pt x="5" y="1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26"/>
              <p:cNvSpPr>
                <a:spLocks noEditPoints="1"/>
              </p:cNvSpPr>
              <p:nvPr/>
            </p:nvSpPr>
            <p:spPr bwMode="auto">
              <a:xfrm>
                <a:off x="9345008" y="1624712"/>
                <a:ext cx="3066398" cy="432688"/>
              </a:xfrm>
              <a:custGeom>
                <a:avLst/>
                <a:gdLst>
                  <a:gd name="T0" fmla="*/ 2 w 68"/>
                  <a:gd name="T1" fmla="*/ 9 h 9"/>
                  <a:gd name="T2" fmla="*/ 1 w 68"/>
                  <a:gd name="T3" fmla="*/ 9 h 9"/>
                  <a:gd name="T4" fmla="*/ 0 w 68"/>
                  <a:gd name="T5" fmla="*/ 8 h 9"/>
                  <a:gd name="T6" fmla="*/ 0 w 68"/>
                  <a:gd name="T7" fmla="*/ 1 h 9"/>
                  <a:gd name="T8" fmla="*/ 1 w 68"/>
                  <a:gd name="T9" fmla="*/ 1 h 9"/>
                  <a:gd name="T10" fmla="*/ 2 w 68"/>
                  <a:gd name="T11" fmla="*/ 0 h 9"/>
                  <a:gd name="T12" fmla="*/ 66 w 68"/>
                  <a:gd name="T13" fmla="*/ 0 h 9"/>
                  <a:gd name="T14" fmla="*/ 68 w 68"/>
                  <a:gd name="T15" fmla="*/ 1 h 9"/>
                  <a:gd name="T16" fmla="*/ 68 w 68"/>
                  <a:gd name="T17" fmla="*/ 1 h 9"/>
                  <a:gd name="T18" fmla="*/ 68 w 68"/>
                  <a:gd name="T19" fmla="*/ 8 h 9"/>
                  <a:gd name="T20" fmla="*/ 68 w 68"/>
                  <a:gd name="T21" fmla="*/ 9 h 9"/>
                  <a:gd name="T22" fmla="*/ 66 w 68"/>
                  <a:gd name="T23" fmla="*/ 9 h 9"/>
                  <a:gd name="T24" fmla="*/ 2 w 68"/>
                  <a:gd name="T25" fmla="*/ 9 h 9"/>
                  <a:gd name="T26" fmla="*/ 66 w 68"/>
                  <a:gd name="T27" fmla="*/ 8 h 9"/>
                  <a:gd name="T28" fmla="*/ 66 w 68"/>
                  <a:gd name="T29" fmla="*/ 7 h 9"/>
                  <a:gd name="T30" fmla="*/ 66 w 68"/>
                  <a:gd name="T31" fmla="*/ 8 h 9"/>
                  <a:gd name="T32" fmla="*/ 5 w 68"/>
                  <a:gd name="T33" fmla="*/ 7 h 9"/>
                  <a:gd name="T34" fmla="*/ 64 w 68"/>
                  <a:gd name="T35" fmla="*/ 7 h 9"/>
                  <a:gd name="T36" fmla="*/ 64 w 68"/>
                  <a:gd name="T37" fmla="*/ 2 h 9"/>
                  <a:gd name="T38" fmla="*/ 5 w 68"/>
                  <a:gd name="T39" fmla="*/ 2 h 9"/>
                  <a:gd name="T40" fmla="*/ 5 w 68"/>
                  <a:gd name="T41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8" h="9">
                    <a:moveTo>
                      <a:pt x="2" y="9"/>
                    </a:moveTo>
                    <a:cubicBezTo>
                      <a:pt x="2" y="9"/>
                      <a:pt x="1" y="9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2" y="0"/>
                      <a:pt x="2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7" y="0"/>
                      <a:pt x="67" y="1"/>
                      <a:pt x="68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8" y="8"/>
                      <a:pt x="68" y="8"/>
                      <a:pt x="68" y="9"/>
                    </a:cubicBezTo>
                    <a:cubicBezTo>
                      <a:pt x="67" y="9"/>
                      <a:pt x="67" y="9"/>
                      <a:pt x="66" y="9"/>
                    </a:cubicBezTo>
                    <a:lnTo>
                      <a:pt x="2" y="9"/>
                    </a:lnTo>
                    <a:close/>
                    <a:moveTo>
                      <a:pt x="66" y="8"/>
                    </a:moveTo>
                    <a:cubicBezTo>
                      <a:pt x="66" y="7"/>
                      <a:pt x="66" y="7"/>
                      <a:pt x="66" y="7"/>
                    </a:cubicBezTo>
                    <a:lnTo>
                      <a:pt x="66" y="8"/>
                    </a:lnTo>
                    <a:close/>
                    <a:moveTo>
                      <a:pt x="5" y="7"/>
                    </a:moveTo>
                    <a:cubicBezTo>
                      <a:pt x="64" y="7"/>
                      <a:pt x="64" y="7"/>
                      <a:pt x="64" y="7"/>
                    </a:cubicBezTo>
                    <a:cubicBezTo>
                      <a:pt x="64" y="2"/>
                      <a:pt x="64" y="2"/>
                      <a:pt x="64" y="2"/>
                    </a:cubicBezTo>
                    <a:cubicBezTo>
                      <a:pt x="5" y="2"/>
                      <a:pt x="5" y="2"/>
                      <a:pt x="5" y="2"/>
                    </a:cubicBezTo>
                    <a:lnTo>
                      <a:pt x="5" y="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1689106" y="5920595"/>
            <a:ext cx="8702565" cy="658974"/>
            <a:chOff x="1646242" y="5920595"/>
            <a:chExt cx="8702565" cy="658974"/>
          </a:xfrm>
        </p:grpSpPr>
        <p:sp>
          <p:nvSpPr>
            <p:cNvPr id="20" name="矩形 19"/>
            <p:cNvSpPr/>
            <p:nvPr/>
          </p:nvSpPr>
          <p:spPr>
            <a:xfrm>
              <a:off x="1646242" y="5920595"/>
              <a:ext cx="2900855" cy="45719"/>
            </a:xfrm>
            <a:prstGeom prst="rect">
              <a:avLst/>
            </a:prstGeom>
            <a:solidFill>
              <a:srgbClr val="2CBAB2"/>
            </a:solidFill>
            <a:ln w="12700">
              <a:solidFill>
                <a:srgbClr val="93E5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4547097" y="5920595"/>
              <a:ext cx="2900855" cy="45719"/>
            </a:xfrm>
            <a:prstGeom prst="rect">
              <a:avLst/>
            </a:prstGeom>
            <a:solidFill>
              <a:srgbClr val="FEA934"/>
            </a:solidFill>
            <a:ln w="12700">
              <a:solidFill>
                <a:srgbClr val="FEC7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7447952" y="5920595"/>
              <a:ext cx="2900855" cy="45719"/>
            </a:xfrm>
            <a:prstGeom prst="rect">
              <a:avLst/>
            </a:prstGeom>
            <a:solidFill>
              <a:srgbClr val="463A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文本框 56"/>
            <p:cNvSpPr txBox="1"/>
            <p:nvPr/>
          </p:nvSpPr>
          <p:spPr>
            <a:xfrm>
              <a:off x="5151338" y="6210237"/>
              <a:ext cx="20313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做自己满意的产品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文本框 2"/>
          <p:cNvSpPr txBox="1"/>
          <p:nvPr/>
        </p:nvSpPr>
        <p:spPr>
          <a:xfrm>
            <a:off x="837215" y="1101344"/>
            <a:ext cx="3279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搜索界面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250" y="1126158"/>
            <a:ext cx="2604758" cy="46153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圆角矩形标注 23"/>
          <p:cNvSpPr/>
          <p:nvPr/>
        </p:nvSpPr>
        <p:spPr>
          <a:xfrm>
            <a:off x="2446382" y="2313303"/>
            <a:ext cx="1293530" cy="386256"/>
          </a:xfrm>
          <a:prstGeom prst="wedgeRoundRectCallout">
            <a:avLst>
              <a:gd name="adj1" fmla="val 105404"/>
              <a:gd name="adj2" fmla="val 20457"/>
              <a:gd name="adj3" fmla="val 16667"/>
            </a:avLst>
          </a:prstGeom>
          <a:noFill/>
          <a:ln>
            <a:solidFill>
              <a:srgbClr val="44C0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搜索出来的字用红色</a:t>
            </a:r>
            <a:r>
              <a:rPr lang="en-US" altLang="zh-CN" sz="1200" dirty="0" smtClean="0">
                <a:solidFill>
                  <a:schemeClr val="tx1"/>
                </a:solidFill>
              </a:rPr>
              <a:t>highlight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圆角矩形标注 24"/>
          <p:cNvSpPr/>
          <p:nvPr/>
        </p:nvSpPr>
        <p:spPr>
          <a:xfrm>
            <a:off x="6906380" y="1250793"/>
            <a:ext cx="2664373" cy="386256"/>
          </a:xfrm>
          <a:prstGeom prst="wedgeRoundRectCallout">
            <a:avLst>
              <a:gd name="adj1" fmla="val -68634"/>
              <a:gd name="adj2" fmla="val 2089"/>
              <a:gd name="adj3" fmla="val 16667"/>
            </a:avLst>
          </a:prstGeom>
          <a:noFill/>
          <a:ln>
            <a:solidFill>
              <a:srgbClr val="44C0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当搜索框中内容为空时，右侧</a:t>
            </a:r>
            <a:r>
              <a:rPr lang="en-US" altLang="zh-CN" sz="1200" dirty="0" smtClean="0">
                <a:solidFill>
                  <a:schemeClr val="tx1"/>
                </a:solidFill>
              </a:rPr>
              <a:t>button</a:t>
            </a:r>
            <a:r>
              <a:rPr lang="zh-CN" altLang="en-US" sz="1200" dirty="0" smtClean="0">
                <a:solidFill>
                  <a:schemeClr val="tx1"/>
                </a:solidFill>
              </a:rPr>
              <a:t>的字符显示为：搜索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文本框 1"/>
          <p:cNvSpPr txBox="1"/>
          <p:nvPr/>
        </p:nvSpPr>
        <p:spPr>
          <a:xfrm>
            <a:off x="695324" y="578124"/>
            <a:ext cx="4964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我的日记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布局与交互设计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469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95324" y="578124"/>
            <a:ext cx="4964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我的日记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布局与交互设计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0596563" y="1"/>
            <a:ext cx="755650" cy="692150"/>
            <a:chOff x="9572242" y="-4971"/>
            <a:chExt cx="822382" cy="821303"/>
          </a:xfrm>
        </p:grpSpPr>
        <p:sp>
          <p:nvSpPr>
            <p:cNvPr id="13" name="矩形 12"/>
            <p:cNvSpPr/>
            <p:nvPr/>
          </p:nvSpPr>
          <p:spPr>
            <a:xfrm>
              <a:off x="9572242" y="-4971"/>
              <a:ext cx="822382" cy="821303"/>
            </a:xfrm>
            <a:prstGeom prst="rect">
              <a:avLst/>
            </a:prstGeom>
            <a:solidFill>
              <a:srgbClr val="2CBA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9681955" y="73272"/>
              <a:ext cx="602955" cy="607756"/>
              <a:chOff x="9345008" y="-914952"/>
              <a:chExt cx="3066398" cy="2972352"/>
            </a:xfrm>
          </p:grpSpPr>
          <p:sp>
            <p:nvSpPr>
              <p:cNvPr id="16" name="Freeform 22"/>
              <p:cNvSpPr>
                <a:spLocks noEditPoints="1"/>
              </p:cNvSpPr>
              <p:nvPr/>
            </p:nvSpPr>
            <p:spPr bwMode="auto">
              <a:xfrm>
                <a:off x="9533131" y="-914952"/>
                <a:ext cx="2690152" cy="2088169"/>
              </a:xfrm>
              <a:custGeom>
                <a:avLst/>
                <a:gdLst>
                  <a:gd name="T0" fmla="*/ 4 w 143"/>
                  <a:gd name="T1" fmla="*/ 111 h 111"/>
                  <a:gd name="T2" fmla="*/ 2 w 143"/>
                  <a:gd name="T3" fmla="*/ 108 h 111"/>
                  <a:gd name="T4" fmla="*/ 0 w 143"/>
                  <a:gd name="T5" fmla="*/ 108 h 111"/>
                  <a:gd name="T6" fmla="*/ 0 w 143"/>
                  <a:gd name="T7" fmla="*/ 2 h 111"/>
                  <a:gd name="T8" fmla="*/ 2 w 143"/>
                  <a:gd name="T9" fmla="*/ 0 h 111"/>
                  <a:gd name="T10" fmla="*/ 4 w 143"/>
                  <a:gd name="T11" fmla="*/ 0 h 111"/>
                  <a:gd name="T12" fmla="*/ 141 w 143"/>
                  <a:gd name="T13" fmla="*/ 0 h 111"/>
                  <a:gd name="T14" fmla="*/ 143 w 143"/>
                  <a:gd name="T15" fmla="*/ 0 h 111"/>
                  <a:gd name="T16" fmla="*/ 143 w 143"/>
                  <a:gd name="T17" fmla="*/ 2 h 111"/>
                  <a:gd name="T18" fmla="*/ 143 w 143"/>
                  <a:gd name="T19" fmla="*/ 108 h 111"/>
                  <a:gd name="T20" fmla="*/ 143 w 143"/>
                  <a:gd name="T21" fmla="*/ 108 h 111"/>
                  <a:gd name="T22" fmla="*/ 141 w 143"/>
                  <a:gd name="T23" fmla="*/ 111 h 111"/>
                  <a:gd name="T24" fmla="*/ 4 w 143"/>
                  <a:gd name="T25" fmla="*/ 111 h 111"/>
                  <a:gd name="T26" fmla="*/ 141 w 143"/>
                  <a:gd name="T27" fmla="*/ 108 h 111"/>
                  <a:gd name="T28" fmla="*/ 141 w 143"/>
                  <a:gd name="T29" fmla="*/ 103 h 111"/>
                  <a:gd name="T30" fmla="*/ 141 w 143"/>
                  <a:gd name="T31" fmla="*/ 108 h 111"/>
                  <a:gd name="T32" fmla="*/ 7 w 143"/>
                  <a:gd name="T33" fmla="*/ 103 h 111"/>
                  <a:gd name="T34" fmla="*/ 138 w 143"/>
                  <a:gd name="T35" fmla="*/ 103 h 111"/>
                  <a:gd name="T36" fmla="*/ 138 w 143"/>
                  <a:gd name="T37" fmla="*/ 5 h 111"/>
                  <a:gd name="T38" fmla="*/ 7 w 143"/>
                  <a:gd name="T39" fmla="*/ 5 h 111"/>
                  <a:gd name="T40" fmla="*/ 7 w 143"/>
                  <a:gd name="T41" fmla="*/ 10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43" h="111">
                    <a:moveTo>
                      <a:pt x="4" y="111"/>
                    </a:moveTo>
                    <a:lnTo>
                      <a:pt x="2" y="108"/>
                    </a:lnTo>
                    <a:lnTo>
                      <a:pt x="0" y="108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141" y="0"/>
                    </a:lnTo>
                    <a:lnTo>
                      <a:pt x="143" y="0"/>
                    </a:lnTo>
                    <a:lnTo>
                      <a:pt x="143" y="2"/>
                    </a:lnTo>
                    <a:lnTo>
                      <a:pt x="143" y="108"/>
                    </a:lnTo>
                    <a:lnTo>
                      <a:pt x="143" y="108"/>
                    </a:lnTo>
                    <a:lnTo>
                      <a:pt x="141" y="111"/>
                    </a:lnTo>
                    <a:lnTo>
                      <a:pt x="4" y="111"/>
                    </a:lnTo>
                    <a:close/>
                    <a:moveTo>
                      <a:pt x="141" y="108"/>
                    </a:moveTo>
                    <a:lnTo>
                      <a:pt x="141" y="103"/>
                    </a:lnTo>
                    <a:lnTo>
                      <a:pt x="141" y="108"/>
                    </a:lnTo>
                    <a:close/>
                    <a:moveTo>
                      <a:pt x="7" y="103"/>
                    </a:moveTo>
                    <a:lnTo>
                      <a:pt x="138" y="103"/>
                    </a:lnTo>
                    <a:lnTo>
                      <a:pt x="138" y="5"/>
                    </a:lnTo>
                    <a:lnTo>
                      <a:pt x="7" y="5"/>
                    </a:lnTo>
                    <a:lnTo>
                      <a:pt x="7" y="10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24"/>
              <p:cNvSpPr>
                <a:spLocks noEditPoints="1"/>
              </p:cNvSpPr>
              <p:nvPr/>
            </p:nvSpPr>
            <p:spPr bwMode="auto">
              <a:xfrm>
                <a:off x="10059875" y="1398964"/>
                <a:ext cx="1674288" cy="225747"/>
              </a:xfrm>
              <a:custGeom>
                <a:avLst/>
                <a:gdLst>
                  <a:gd name="T0" fmla="*/ 3 w 89"/>
                  <a:gd name="T1" fmla="*/ 12 h 12"/>
                  <a:gd name="T2" fmla="*/ 0 w 89"/>
                  <a:gd name="T3" fmla="*/ 10 h 12"/>
                  <a:gd name="T4" fmla="*/ 0 w 89"/>
                  <a:gd name="T5" fmla="*/ 10 h 12"/>
                  <a:gd name="T6" fmla="*/ 0 w 89"/>
                  <a:gd name="T7" fmla="*/ 0 h 12"/>
                  <a:gd name="T8" fmla="*/ 0 w 89"/>
                  <a:gd name="T9" fmla="*/ 0 h 12"/>
                  <a:gd name="T10" fmla="*/ 3 w 89"/>
                  <a:gd name="T11" fmla="*/ 0 h 12"/>
                  <a:gd name="T12" fmla="*/ 86 w 89"/>
                  <a:gd name="T13" fmla="*/ 0 h 12"/>
                  <a:gd name="T14" fmla="*/ 89 w 89"/>
                  <a:gd name="T15" fmla="*/ 0 h 12"/>
                  <a:gd name="T16" fmla="*/ 89 w 89"/>
                  <a:gd name="T17" fmla="*/ 0 h 12"/>
                  <a:gd name="T18" fmla="*/ 89 w 89"/>
                  <a:gd name="T19" fmla="*/ 10 h 12"/>
                  <a:gd name="T20" fmla="*/ 89 w 89"/>
                  <a:gd name="T21" fmla="*/ 10 h 12"/>
                  <a:gd name="T22" fmla="*/ 86 w 89"/>
                  <a:gd name="T23" fmla="*/ 12 h 12"/>
                  <a:gd name="T24" fmla="*/ 3 w 89"/>
                  <a:gd name="T25" fmla="*/ 12 h 12"/>
                  <a:gd name="T26" fmla="*/ 86 w 89"/>
                  <a:gd name="T27" fmla="*/ 10 h 12"/>
                  <a:gd name="T28" fmla="*/ 86 w 89"/>
                  <a:gd name="T29" fmla="*/ 10 h 12"/>
                  <a:gd name="T30" fmla="*/ 86 w 89"/>
                  <a:gd name="T31" fmla="*/ 10 h 12"/>
                  <a:gd name="T32" fmla="*/ 5 w 89"/>
                  <a:gd name="T33" fmla="*/ 10 h 12"/>
                  <a:gd name="T34" fmla="*/ 82 w 89"/>
                  <a:gd name="T35" fmla="*/ 10 h 12"/>
                  <a:gd name="T36" fmla="*/ 82 w 89"/>
                  <a:gd name="T37" fmla="*/ 3 h 12"/>
                  <a:gd name="T38" fmla="*/ 5 w 89"/>
                  <a:gd name="T39" fmla="*/ 3 h 12"/>
                  <a:gd name="T40" fmla="*/ 5 w 89"/>
                  <a:gd name="T41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9" h="12">
                    <a:moveTo>
                      <a:pt x="3" y="12"/>
                    </a:moveTo>
                    <a:lnTo>
                      <a:pt x="0" y="10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86" y="0"/>
                    </a:lnTo>
                    <a:lnTo>
                      <a:pt x="89" y="0"/>
                    </a:lnTo>
                    <a:lnTo>
                      <a:pt x="89" y="0"/>
                    </a:lnTo>
                    <a:lnTo>
                      <a:pt x="89" y="10"/>
                    </a:lnTo>
                    <a:lnTo>
                      <a:pt x="89" y="10"/>
                    </a:lnTo>
                    <a:lnTo>
                      <a:pt x="86" y="12"/>
                    </a:lnTo>
                    <a:lnTo>
                      <a:pt x="3" y="12"/>
                    </a:lnTo>
                    <a:close/>
                    <a:moveTo>
                      <a:pt x="86" y="10"/>
                    </a:moveTo>
                    <a:lnTo>
                      <a:pt x="86" y="10"/>
                    </a:lnTo>
                    <a:lnTo>
                      <a:pt x="86" y="10"/>
                    </a:lnTo>
                    <a:close/>
                    <a:moveTo>
                      <a:pt x="5" y="10"/>
                    </a:moveTo>
                    <a:lnTo>
                      <a:pt x="82" y="10"/>
                    </a:lnTo>
                    <a:lnTo>
                      <a:pt x="82" y="3"/>
                    </a:lnTo>
                    <a:lnTo>
                      <a:pt x="5" y="3"/>
                    </a:lnTo>
                    <a:lnTo>
                      <a:pt x="5" y="1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26"/>
              <p:cNvSpPr>
                <a:spLocks noEditPoints="1"/>
              </p:cNvSpPr>
              <p:nvPr/>
            </p:nvSpPr>
            <p:spPr bwMode="auto">
              <a:xfrm>
                <a:off x="9345008" y="1624712"/>
                <a:ext cx="3066398" cy="432688"/>
              </a:xfrm>
              <a:custGeom>
                <a:avLst/>
                <a:gdLst>
                  <a:gd name="T0" fmla="*/ 2 w 68"/>
                  <a:gd name="T1" fmla="*/ 9 h 9"/>
                  <a:gd name="T2" fmla="*/ 1 w 68"/>
                  <a:gd name="T3" fmla="*/ 9 h 9"/>
                  <a:gd name="T4" fmla="*/ 0 w 68"/>
                  <a:gd name="T5" fmla="*/ 8 h 9"/>
                  <a:gd name="T6" fmla="*/ 0 w 68"/>
                  <a:gd name="T7" fmla="*/ 1 h 9"/>
                  <a:gd name="T8" fmla="*/ 1 w 68"/>
                  <a:gd name="T9" fmla="*/ 1 h 9"/>
                  <a:gd name="T10" fmla="*/ 2 w 68"/>
                  <a:gd name="T11" fmla="*/ 0 h 9"/>
                  <a:gd name="T12" fmla="*/ 66 w 68"/>
                  <a:gd name="T13" fmla="*/ 0 h 9"/>
                  <a:gd name="T14" fmla="*/ 68 w 68"/>
                  <a:gd name="T15" fmla="*/ 1 h 9"/>
                  <a:gd name="T16" fmla="*/ 68 w 68"/>
                  <a:gd name="T17" fmla="*/ 1 h 9"/>
                  <a:gd name="T18" fmla="*/ 68 w 68"/>
                  <a:gd name="T19" fmla="*/ 8 h 9"/>
                  <a:gd name="T20" fmla="*/ 68 w 68"/>
                  <a:gd name="T21" fmla="*/ 9 h 9"/>
                  <a:gd name="T22" fmla="*/ 66 w 68"/>
                  <a:gd name="T23" fmla="*/ 9 h 9"/>
                  <a:gd name="T24" fmla="*/ 2 w 68"/>
                  <a:gd name="T25" fmla="*/ 9 h 9"/>
                  <a:gd name="T26" fmla="*/ 66 w 68"/>
                  <a:gd name="T27" fmla="*/ 8 h 9"/>
                  <a:gd name="T28" fmla="*/ 66 w 68"/>
                  <a:gd name="T29" fmla="*/ 7 h 9"/>
                  <a:gd name="T30" fmla="*/ 66 w 68"/>
                  <a:gd name="T31" fmla="*/ 8 h 9"/>
                  <a:gd name="T32" fmla="*/ 5 w 68"/>
                  <a:gd name="T33" fmla="*/ 7 h 9"/>
                  <a:gd name="T34" fmla="*/ 64 w 68"/>
                  <a:gd name="T35" fmla="*/ 7 h 9"/>
                  <a:gd name="T36" fmla="*/ 64 w 68"/>
                  <a:gd name="T37" fmla="*/ 2 h 9"/>
                  <a:gd name="T38" fmla="*/ 5 w 68"/>
                  <a:gd name="T39" fmla="*/ 2 h 9"/>
                  <a:gd name="T40" fmla="*/ 5 w 68"/>
                  <a:gd name="T41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8" h="9">
                    <a:moveTo>
                      <a:pt x="2" y="9"/>
                    </a:moveTo>
                    <a:cubicBezTo>
                      <a:pt x="2" y="9"/>
                      <a:pt x="1" y="9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2" y="0"/>
                      <a:pt x="2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7" y="0"/>
                      <a:pt x="67" y="1"/>
                      <a:pt x="68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8" y="8"/>
                      <a:pt x="68" y="8"/>
                      <a:pt x="68" y="9"/>
                    </a:cubicBezTo>
                    <a:cubicBezTo>
                      <a:pt x="67" y="9"/>
                      <a:pt x="67" y="9"/>
                      <a:pt x="66" y="9"/>
                    </a:cubicBezTo>
                    <a:lnTo>
                      <a:pt x="2" y="9"/>
                    </a:lnTo>
                    <a:close/>
                    <a:moveTo>
                      <a:pt x="66" y="8"/>
                    </a:moveTo>
                    <a:cubicBezTo>
                      <a:pt x="66" y="7"/>
                      <a:pt x="66" y="7"/>
                      <a:pt x="66" y="7"/>
                    </a:cubicBezTo>
                    <a:lnTo>
                      <a:pt x="66" y="8"/>
                    </a:lnTo>
                    <a:close/>
                    <a:moveTo>
                      <a:pt x="5" y="7"/>
                    </a:moveTo>
                    <a:cubicBezTo>
                      <a:pt x="64" y="7"/>
                      <a:pt x="64" y="7"/>
                      <a:pt x="64" y="7"/>
                    </a:cubicBezTo>
                    <a:cubicBezTo>
                      <a:pt x="64" y="2"/>
                      <a:pt x="64" y="2"/>
                      <a:pt x="64" y="2"/>
                    </a:cubicBezTo>
                    <a:cubicBezTo>
                      <a:pt x="5" y="2"/>
                      <a:pt x="5" y="2"/>
                      <a:pt x="5" y="2"/>
                    </a:cubicBezTo>
                    <a:lnTo>
                      <a:pt x="5" y="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1689106" y="5920595"/>
            <a:ext cx="8702565" cy="658974"/>
            <a:chOff x="1646242" y="5920595"/>
            <a:chExt cx="8702565" cy="658974"/>
          </a:xfrm>
        </p:grpSpPr>
        <p:sp>
          <p:nvSpPr>
            <p:cNvPr id="20" name="矩形 19"/>
            <p:cNvSpPr/>
            <p:nvPr/>
          </p:nvSpPr>
          <p:spPr>
            <a:xfrm>
              <a:off x="1646242" y="5920595"/>
              <a:ext cx="2900855" cy="45719"/>
            </a:xfrm>
            <a:prstGeom prst="rect">
              <a:avLst/>
            </a:prstGeom>
            <a:solidFill>
              <a:srgbClr val="2CBAB2"/>
            </a:solidFill>
            <a:ln w="12700">
              <a:solidFill>
                <a:srgbClr val="93E5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4547097" y="5920595"/>
              <a:ext cx="2900855" cy="45719"/>
            </a:xfrm>
            <a:prstGeom prst="rect">
              <a:avLst/>
            </a:prstGeom>
            <a:solidFill>
              <a:srgbClr val="FEA934"/>
            </a:solidFill>
            <a:ln w="12700">
              <a:solidFill>
                <a:srgbClr val="FEC7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7447952" y="5920595"/>
              <a:ext cx="2900855" cy="45719"/>
            </a:xfrm>
            <a:prstGeom prst="rect">
              <a:avLst/>
            </a:prstGeom>
            <a:solidFill>
              <a:srgbClr val="463A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文本框 56"/>
            <p:cNvSpPr txBox="1"/>
            <p:nvPr/>
          </p:nvSpPr>
          <p:spPr>
            <a:xfrm>
              <a:off x="5151338" y="6210237"/>
              <a:ext cx="20313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做自己满意的产品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文本框 2"/>
          <p:cNvSpPr txBox="1"/>
          <p:nvPr/>
        </p:nvSpPr>
        <p:spPr>
          <a:xfrm>
            <a:off x="837215" y="1101344"/>
            <a:ext cx="3279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编辑与预览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615" y="1391917"/>
            <a:ext cx="2518048" cy="446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0320" y="1391917"/>
            <a:ext cx="2647294" cy="4461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圆角矩形标注 23"/>
          <p:cNvSpPr/>
          <p:nvPr/>
        </p:nvSpPr>
        <p:spPr>
          <a:xfrm>
            <a:off x="2420830" y="5194738"/>
            <a:ext cx="511556" cy="220717"/>
          </a:xfrm>
          <a:prstGeom prst="wedgeRoundRectCallout">
            <a:avLst>
              <a:gd name="adj1" fmla="val -38652"/>
              <a:gd name="adj2" fmla="val 134743"/>
              <a:gd name="adj3" fmla="val 16667"/>
            </a:avLst>
          </a:prstGeom>
          <a:noFill/>
          <a:ln>
            <a:solidFill>
              <a:srgbClr val="44C0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删除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圆角矩形标注 24"/>
          <p:cNvSpPr/>
          <p:nvPr/>
        </p:nvSpPr>
        <p:spPr>
          <a:xfrm>
            <a:off x="3604639" y="5194737"/>
            <a:ext cx="883278" cy="220717"/>
          </a:xfrm>
          <a:prstGeom prst="wedgeRoundRectCallout">
            <a:avLst>
              <a:gd name="adj1" fmla="val 44345"/>
              <a:gd name="adj2" fmla="val 131171"/>
              <a:gd name="adj3" fmla="val 16667"/>
            </a:avLst>
          </a:prstGeom>
          <a:noFill/>
          <a:ln>
            <a:solidFill>
              <a:srgbClr val="44C0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标签设置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6" name="圆角矩形标注 25"/>
          <p:cNvSpPr/>
          <p:nvPr/>
        </p:nvSpPr>
        <p:spPr>
          <a:xfrm>
            <a:off x="4682646" y="5173717"/>
            <a:ext cx="511556" cy="220717"/>
          </a:xfrm>
          <a:prstGeom prst="wedgeRoundRectCallout">
            <a:avLst>
              <a:gd name="adj1" fmla="val -38652"/>
              <a:gd name="adj2" fmla="val 134743"/>
              <a:gd name="adj3" fmla="val 16667"/>
            </a:avLst>
          </a:prstGeom>
          <a:noFill/>
          <a:ln>
            <a:solidFill>
              <a:srgbClr val="44C0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加密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7" name="圆角矩形标注 26"/>
          <p:cNvSpPr/>
          <p:nvPr/>
        </p:nvSpPr>
        <p:spPr>
          <a:xfrm>
            <a:off x="2345615" y="1101344"/>
            <a:ext cx="3864250" cy="220717"/>
          </a:xfrm>
          <a:prstGeom prst="wedgeRoundRectCallout">
            <a:avLst>
              <a:gd name="adj1" fmla="val -14785"/>
              <a:gd name="adj2" fmla="val 191886"/>
              <a:gd name="adj3" fmla="val 16667"/>
            </a:avLst>
          </a:prstGeom>
          <a:noFill/>
          <a:ln>
            <a:solidFill>
              <a:srgbClr val="44C0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显示标签，如果是新建或者没有标签，则显示：日记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圆角矩形标注 29"/>
          <p:cNvSpPr/>
          <p:nvPr/>
        </p:nvSpPr>
        <p:spPr>
          <a:xfrm>
            <a:off x="6040388" y="5236779"/>
            <a:ext cx="511556" cy="220717"/>
          </a:xfrm>
          <a:prstGeom prst="wedgeRoundRectCallout">
            <a:avLst>
              <a:gd name="adj1" fmla="val 137015"/>
              <a:gd name="adj2" fmla="val 134743"/>
              <a:gd name="adj3" fmla="val 16667"/>
            </a:avLst>
          </a:prstGeom>
          <a:noFill/>
          <a:ln>
            <a:solidFill>
              <a:srgbClr val="44C0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撤销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圆角矩形标注 30"/>
          <p:cNvSpPr/>
          <p:nvPr/>
        </p:nvSpPr>
        <p:spPr>
          <a:xfrm>
            <a:off x="6101919" y="4868916"/>
            <a:ext cx="900049" cy="220717"/>
          </a:xfrm>
          <a:prstGeom prst="wedgeRoundRectCallout">
            <a:avLst>
              <a:gd name="adj1" fmla="val 81776"/>
              <a:gd name="adj2" fmla="val 281172"/>
              <a:gd name="adj3" fmla="val 16667"/>
            </a:avLst>
          </a:prstGeom>
          <a:noFill/>
          <a:ln>
            <a:solidFill>
              <a:srgbClr val="44C0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字体大小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圆角矩形标注 31"/>
          <p:cNvSpPr/>
          <p:nvPr/>
        </p:nvSpPr>
        <p:spPr>
          <a:xfrm>
            <a:off x="7049177" y="4874172"/>
            <a:ext cx="883278" cy="220717"/>
          </a:xfrm>
          <a:prstGeom prst="wedgeRoundRectCallout">
            <a:avLst>
              <a:gd name="adj1" fmla="val 14894"/>
              <a:gd name="adj2" fmla="val 270457"/>
              <a:gd name="adj3" fmla="val 16667"/>
            </a:avLst>
          </a:prstGeom>
          <a:noFill/>
          <a:ln>
            <a:solidFill>
              <a:srgbClr val="44C0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标签设置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3" name="圆角矩形标注 32"/>
          <p:cNvSpPr/>
          <p:nvPr/>
        </p:nvSpPr>
        <p:spPr>
          <a:xfrm>
            <a:off x="8039957" y="4874171"/>
            <a:ext cx="1269581" cy="220717"/>
          </a:xfrm>
          <a:prstGeom prst="wedgeRoundRectCallout">
            <a:avLst>
              <a:gd name="adj1" fmla="val -62749"/>
              <a:gd name="adj2" fmla="val 284743"/>
              <a:gd name="adj3" fmla="val 16667"/>
            </a:avLst>
          </a:prstGeom>
          <a:noFill/>
          <a:ln>
            <a:solidFill>
              <a:srgbClr val="44C0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选择照片</a:t>
            </a:r>
            <a:r>
              <a:rPr lang="en-US" altLang="zh-CN" sz="1200" dirty="0" smtClean="0">
                <a:solidFill>
                  <a:schemeClr val="tx1"/>
                </a:solidFill>
              </a:rPr>
              <a:t>/</a:t>
            </a:r>
            <a:r>
              <a:rPr lang="zh-CN" altLang="en-US" sz="1200" dirty="0" smtClean="0">
                <a:solidFill>
                  <a:schemeClr val="tx1"/>
                </a:solidFill>
              </a:rPr>
              <a:t>视频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5" name="圆角矩形标注 34"/>
          <p:cNvSpPr/>
          <p:nvPr/>
        </p:nvSpPr>
        <p:spPr>
          <a:xfrm>
            <a:off x="8685465" y="5276192"/>
            <a:ext cx="511556" cy="220717"/>
          </a:xfrm>
          <a:prstGeom prst="wedgeRoundRectCallout">
            <a:avLst>
              <a:gd name="adj1" fmla="val -123403"/>
              <a:gd name="adj2" fmla="val 102600"/>
              <a:gd name="adj3" fmla="val 16667"/>
            </a:avLst>
          </a:prstGeom>
          <a:noFill/>
          <a:ln>
            <a:solidFill>
              <a:srgbClr val="44C0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位置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6" name="圆角矩形标注 35"/>
          <p:cNvSpPr/>
          <p:nvPr/>
        </p:nvSpPr>
        <p:spPr>
          <a:xfrm>
            <a:off x="5924960" y="2535620"/>
            <a:ext cx="2635715" cy="220717"/>
          </a:xfrm>
          <a:prstGeom prst="wedgeRoundRectCallout">
            <a:avLst>
              <a:gd name="adj1" fmla="val -2296"/>
              <a:gd name="adj2" fmla="val -247401"/>
              <a:gd name="adj3" fmla="val 16667"/>
            </a:avLst>
          </a:prstGeom>
          <a:noFill/>
          <a:ln>
            <a:solidFill>
              <a:srgbClr val="44C0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日期，天气和心情是可以选择的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5754414" y="1891862"/>
            <a:ext cx="2931051" cy="19706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69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95324" y="578124"/>
            <a:ext cx="4996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我的日记</a:t>
            </a: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布局与交互设计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0596563" y="1"/>
            <a:ext cx="755650" cy="692150"/>
            <a:chOff x="9572242" y="-4971"/>
            <a:chExt cx="822382" cy="821303"/>
          </a:xfrm>
        </p:grpSpPr>
        <p:sp>
          <p:nvSpPr>
            <p:cNvPr id="13" name="矩形 12"/>
            <p:cNvSpPr/>
            <p:nvPr/>
          </p:nvSpPr>
          <p:spPr>
            <a:xfrm>
              <a:off x="9572242" y="-4971"/>
              <a:ext cx="822382" cy="821303"/>
            </a:xfrm>
            <a:prstGeom prst="rect">
              <a:avLst/>
            </a:prstGeom>
            <a:solidFill>
              <a:srgbClr val="2CBA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9681955" y="73272"/>
              <a:ext cx="602955" cy="607756"/>
              <a:chOff x="9345008" y="-914952"/>
              <a:chExt cx="3066398" cy="2972352"/>
            </a:xfrm>
          </p:grpSpPr>
          <p:sp>
            <p:nvSpPr>
              <p:cNvPr id="16" name="Freeform 22"/>
              <p:cNvSpPr>
                <a:spLocks noEditPoints="1"/>
              </p:cNvSpPr>
              <p:nvPr/>
            </p:nvSpPr>
            <p:spPr bwMode="auto">
              <a:xfrm>
                <a:off x="9533131" y="-914952"/>
                <a:ext cx="2690152" cy="2088169"/>
              </a:xfrm>
              <a:custGeom>
                <a:avLst/>
                <a:gdLst>
                  <a:gd name="T0" fmla="*/ 4 w 143"/>
                  <a:gd name="T1" fmla="*/ 111 h 111"/>
                  <a:gd name="T2" fmla="*/ 2 w 143"/>
                  <a:gd name="T3" fmla="*/ 108 h 111"/>
                  <a:gd name="T4" fmla="*/ 0 w 143"/>
                  <a:gd name="T5" fmla="*/ 108 h 111"/>
                  <a:gd name="T6" fmla="*/ 0 w 143"/>
                  <a:gd name="T7" fmla="*/ 2 h 111"/>
                  <a:gd name="T8" fmla="*/ 2 w 143"/>
                  <a:gd name="T9" fmla="*/ 0 h 111"/>
                  <a:gd name="T10" fmla="*/ 4 w 143"/>
                  <a:gd name="T11" fmla="*/ 0 h 111"/>
                  <a:gd name="T12" fmla="*/ 141 w 143"/>
                  <a:gd name="T13" fmla="*/ 0 h 111"/>
                  <a:gd name="T14" fmla="*/ 143 w 143"/>
                  <a:gd name="T15" fmla="*/ 0 h 111"/>
                  <a:gd name="T16" fmla="*/ 143 w 143"/>
                  <a:gd name="T17" fmla="*/ 2 h 111"/>
                  <a:gd name="T18" fmla="*/ 143 w 143"/>
                  <a:gd name="T19" fmla="*/ 108 h 111"/>
                  <a:gd name="T20" fmla="*/ 143 w 143"/>
                  <a:gd name="T21" fmla="*/ 108 h 111"/>
                  <a:gd name="T22" fmla="*/ 141 w 143"/>
                  <a:gd name="T23" fmla="*/ 111 h 111"/>
                  <a:gd name="T24" fmla="*/ 4 w 143"/>
                  <a:gd name="T25" fmla="*/ 111 h 111"/>
                  <a:gd name="T26" fmla="*/ 141 w 143"/>
                  <a:gd name="T27" fmla="*/ 108 h 111"/>
                  <a:gd name="T28" fmla="*/ 141 w 143"/>
                  <a:gd name="T29" fmla="*/ 103 h 111"/>
                  <a:gd name="T30" fmla="*/ 141 w 143"/>
                  <a:gd name="T31" fmla="*/ 108 h 111"/>
                  <a:gd name="T32" fmla="*/ 7 w 143"/>
                  <a:gd name="T33" fmla="*/ 103 h 111"/>
                  <a:gd name="T34" fmla="*/ 138 w 143"/>
                  <a:gd name="T35" fmla="*/ 103 h 111"/>
                  <a:gd name="T36" fmla="*/ 138 w 143"/>
                  <a:gd name="T37" fmla="*/ 5 h 111"/>
                  <a:gd name="T38" fmla="*/ 7 w 143"/>
                  <a:gd name="T39" fmla="*/ 5 h 111"/>
                  <a:gd name="T40" fmla="*/ 7 w 143"/>
                  <a:gd name="T41" fmla="*/ 103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43" h="111">
                    <a:moveTo>
                      <a:pt x="4" y="111"/>
                    </a:moveTo>
                    <a:lnTo>
                      <a:pt x="2" y="108"/>
                    </a:lnTo>
                    <a:lnTo>
                      <a:pt x="0" y="108"/>
                    </a:lnTo>
                    <a:lnTo>
                      <a:pt x="0" y="2"/>
                    </a:lnTo>
                    <a:lnTo>
                      <a:pt x="2" y="0"/>
                    </a:lnTo>
                    <a:lnTo>
                      <a:pt x="4" y="0"/>
                    </a:lnTo>
                    <a:lnTo>
                      <a:pt x="141" y="0"/>
                    </a:lnTo>
                    <a:lnTo>
                      <a:pt x="143" y="0"/>
                    </a:lnTo>
                    <a:lnTo>
                      <a:pt x="143" y="2"/>
                    </a:lnTo>
                    <a:lnTo>
                      <a:pt x="143" y="108"/>
                    </a:lnTo>
                    <a:lnTo>
                      <a:pt x="143" y="108"/>
                    </a:lnTo>
                    <a:lnTo>
                      <a:pt x="141" y="111"/>
                    </a:lnTo>
                    <a:lnTo>
                      <a:pt x="4" y="111"/>
                    </a:lnTo>
                    <a:close/>
                    <a:moveTo>
                      <a:pt x="141" y="108"/>
                    </a:moveTo>
                    <a:lnTo>
                      <a:pt x="141" y="103"/>
                    </a:lnTo>
                    <a:lnTo>
                      <a:pt x="141" y="108"/>
                    </a:lnTo>
                    <a:close/>
                    <a:moveTo>
                      <a:pt x="7" y="103"/>
                    </a:moveTo>
                    <a:lnTo>
                      <a:pt x="138" y="103"/>
                    </a:lnTo>
                    <a:lnTo>
                      <a:pt x="138" y="5"/>
                    </a:lnTo>
                    <a:lnTo>
                      <a:pt x="7" y="5"/>
                    </a:lnTo>
                    <a:lnTo>
                      <a:pt x="7" y="10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8" name="Freeform 24"/>
              <p:cNvSpPr>
                <a:spLocks noEditPoints="1"/>
              </p:cNvSpPr>
              <p:nvPr/>
            </p:nvSpPr>
            <p:spPr bwMode="auto">
              <a:xfrm>
                <a:off x="10059875" y="1398964"/>
                <a:ext cx="1674288" cy="225747"/>
              </a:xfrm>
              <a:custGeom>
                <a:avLst/>
                <a:gdLst>
                  <a:gd name="T0" fmla="*/ 3 w 89"/>
                  <a:gd name="T1" fmla="*/ 12 h 12"/>
                  <a:gd name="T2" fmla="*/ 0 w 89"/>
                  <a:gd name="T3" fmla="*/ 10 h 12"/>
                  <a:gd name="T4" fmla="*/ 0 w 89"/>
                  <a:gd name="T5" fmla="*/ 10 h 12"/>
                  <a:gd name="T6" fmla="*/ 0 w 89"/>
                  <a:gd name="T7" fmla="*/ 0 h 12"/>
                  <a:gd name="T8" fmla="*/ 0 w 89"/>
                  <a:gd name="T9" fmla="*/ 0 h 12"/>
                  <a:gd name="T10" fmla="*/ 3 w 89"/>
                  <a:gd name="T11" fmla="*/ 0 h 12"/>
                  <a:gd name="T12" fmla="*/ 86 w 89"/>
                  <a:gd name="T13" fmla="*/ 0 h 12"/>
                  <a:gd name="T14" fmla="*/ 89 w 89"/>
                  <a:gd name="T15" fmla="*/ 0 h 12"/>
                  <a:gd name="T16" fmla="*/ 89 w 89"/>
                  <a:gd name="T17" fmla="*/ 0 h 12"/>
                  <a:gd name="T18" fmla="*/ 89 w 89"/>
                  <a:gd name="T19" fmla="*/ 10 h 12"/>
                  <a:gd name="T20" fmla="*/ 89 w 89"/>
                  <a:gd name="T21" fmla="*/ 10 h 12"/>
                  <a:gd name="T22" fmla="*/ 86 w 89"/>
                  <a:gd name="T23" fmla="*/ 12 h 12"/>
                  <a:gd name="T24" fmla="*/ 3 w 89"/>
                  <a:gd name="T25" fmla="*/ 12 h 12"/>
                  <a:gd name="T26" fmla="*/ 86 w 89"/>
                  <a:gd name="T27" fmla="*/ 10 h 12"/>
                  <a:gd name="T28" fmla="*/ 86 w 89"/>
                  <a:gd name="T29" fmla="*/ 10 h 12"/>
                  <a:gd name="T30" fmla="*/ 86 w 89"/>
                  <a:gd name="T31" fmla="*/ 10 h 12"/>
                  <a:gd name="T32" fmla="*/ 5 w 89"/>
                  <a:gd name="T33" fmla="*/ 10 h 12"/>
                  <a:gd name="T34" fmla="*/ 82 w 89"/>
                  <a:gd name="T35" fmla="*/ 10 h 12"/>
                  <a:gd name="T36" fmla="*/ 82 w 89"/>
                  <a:gd name="T37" fmla="*/ 3 h 12"/>
                  <a:gd name="T38" fmla="*/ 5 w 89"/>
                  <a:gd name="T39" fmla="*/ 3 h 12"/>
                  <a:gd name="T40" fmla="*/ 5 w 89"/>
                  <a:gd name="T41" fmla="*/ 1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89" h="12">
                    <a:moveTo>
                      <a:pt x="3" y="12"/>
                    </a:moveTo>
                    <a:lnTo>
                      <a:pt x="0" y="10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86" y="0"/>
                    </a:lnTo>
                    <a:lnTo>
                      <a:pt x="89" y="0"/>
                    </a:lnTo>
                    <a:lnTo>
                      <a:pt x="89" y="0"/>
                    </a:lnTo>
                    <a:lnTo>
                      <a:pt x="89" y="10"/>
                    </a:lnTo>
                    <a:lnTo>
                      <a:pt x="89" y="10"/>
                    </a:lnTo>
                    <a:lnTo>
                      <a:pt x="86" y="12"/>
                    </a:lnTo>
                    <a:lnTo>
                      <a:pt x="3" y="12"/>
                    </a:lnTo>
                    <a:close/>
                    <a:moveTo>
                      <a:pt x="86" y="10"/>
                    </a:moveTo>
                    <a:lnTo>
                      <a:pt x="86" y="10"/>
                    </a:lnTo>
                    <a:lnTo>
                      <a:pt x="86" y="10"/>
                    </a:lnTo>
                    <a:close/>
                    <a:moveTo>
                      <a:pt x="5" y="10"/>
                    </a:moveTo>
                    <a:lnTo>
                      <a:pt x="82" y="10"/>
                    </a:lnTo>
                    <a:lnTo>
                      <a:pt x="82" y="3"/>
                    </a:lnTo>
                    <a:lnTo>
                      <a:pt x="5" y="3"/>
                    </a:lnTo>
                    <a:lnTo>
                      <a:pt x="5" y="1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9" name="Freeform 26"/>
              <p:cNvSpPr>
                <a:spLocks noEditPoints="1"/>
              </p:cNvSpPr>
              <p:nvPr/>
            </p:nvSpPr>
            <p:spPr bwMode="auto">
              <a:xfrm>
                <a:off x="9345008" y="1624712"/>
                <a:ext cx="3066398" cy="432688"/>
              </a:xfrm>
              <a:custGeom>
                <a:avLst/>
                <a:gdLst>
                  <a:gd name="T0" fmla="*/ 2 w 68"/>
                  <a:gd name="T1" fmla="*/ 9 h 9"/>
                  <a:gd name="T2" fmla="*/ 1 w 68"/>
                  <a:gd name="T3" fmla="*/ 9 h 9"/>
                  <a:gd name="T4" fmla="*/ 0 w 68"/>
                  <a:gd name="T5" fmla="*/ 8 h 9"/>
                  <a:gd name="T6" fmla="*/ 0 w 68"/>
                  <a:gd name="T7" fmla="*/ 1 h 9"/>
                  <a:gd name="T8" fmla="*/ 1 w 68"/>
                  <a:gd name="T9" fmla="*/ 1 h 9"/>
                  <a:gd name="T10" fmla="*/ 2 w 68"/>
                  <a:gd name="T11" fmla="*/ 0 h 9"/>
                  <a:gd name="T12" fmla="*/ 66 w 68"/>
                  <a:gd name="T13" fmla="*/ 0 h 9"/>
                  <a:gd name="T14" fmla="*/ 68 w 68"/>
                  <a:gd name="T15" fmla="*/ 1 h 9"/>
                  <a:gd name="T16" fmla="*/ 68 w 68"/>
                  <a:gd name="T17" fmla="*/ 1 h 9"/>
                  <a:gd name="T18" fmla="*/ 68 w 68"/>
                  <a:gd name="T19" fmla="*/ 8 h 9"/>
                  <a:gd name="T20" fmla="*/ 68 w 68"/>
                  <a:gd name="T21" fmla="*/ 9 h 9"/>
                  <a:gd name="T22" fmla="*/ 66 w 68"/>
                  <a:gd name="T23" fmla="*/ 9 h 9"/>
                  <a:gd name="T24" fmla="*/ 2 w 68"/>
                  <a:gd name="T25" fmla="*/ 9 h 9"/>
                  <a:gd name="T26" fmla="*/ 66 w 68"/>
                  <a:gd name="T27" fmla="*/ 8 h 9"/>
                  <a:gd name="T28" fmla="*/ 66 w 68"/>
                  <a:gd name="T29" fmla="*/ 7 h 9"/>
                  <a:gd name="T30" fmla="*/ 66 w 68"/>
                  <a:gd name="T31" fmla="*/ 8 h 9"/>
                  <a:gd name="T32" fmla="*/ 5 w 68"/>
                  <a:gd name="T33" fmla="*/ 7 h 9"/>
                  <a:gd name="T34" fmla="*/ 64 w 68"/>
                  <a:gd name="T35" fmla="*/ 7 h 9"/>
                  <a:gd name="T36" fmla="*/ 64 w 68"/>
                  <a:gd name="T37" fmla="*/ 2 h 9"/>
                  <a:gd name="T38" fmla="*/ 5 w 68"/>
                  <a:gd name="T39" fmla="*/ 2 h 9"/>
                  <a:gd name="T40" fmla="*/ 5 w 68"/>
                  <a:gd name="T41" fmla="*/ 7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8" h="9">
                    <a:moveTo>
                      <a:pt x="2" y="9"/>
                    </a:moveTo>
                    <a:cubicBezTo>
                      <a:pt x="2" y="9"/>
                      <a:pt x="1" y="9"/>
                      <a:pt x="1" y="9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1"/>
                      <a:pt x="1" y="1"/>
                    </a:cubicBezTo>
                    <a:cubicBezTo>
                      <a:pt x="1" y="1"/>
                      <a:pt x="2" y="0"/>
                      <a:pt x="2" y="0"/>
                    </a:cubicBezTo>
                    <a:cubicBezTo>
                      <a:pt x="66" y="0"/>
                      <a:pt x="66" y="0"/>
                      <a:pt x="66" y="0"/>
                    </a:cubicBezTo>
                    <a:cubicBezTo>
                      <a:pt x="67" y="0"/>
                      <a:pt x="67" y="1"/>
                      <a:pt x="68" y="1"/>
                    </a:cubicBezTo>
                    <a:cubicBezTo>
                      <a:pt x="68" y="1"/>
                      <a:pt x="68" y="1"/>
                      <a:pt x="68" y="1"/>
                    </a:cubicBezTo>
                    <a:cubicBezTo>
                      <a:pt x="68" y="8"/>
                      <a:pt x="68" y="8"/>
                      <a:pt x="68" y="8"/>
                    </a:cubicBezTo>
                    <a:cubicBezTo>
                      <a:pt x="68" y="8"/>
                      <a:pt x="68" y="8"/>
                      <a:pt x="68" y="9"/>
                    </a:cubicBezTo>
                    <a:cubicBezTo>
                      <a:pt x="67" y="9"/>
                      <a:pt x="67" y="9"/>
                      <a:pt x="66" y="9"/>
                    </a:cubicBezTo>
                    <a:lnTo>
                      <a:pt x="2" y="9"/>
                    </a:lnTo>
                    <a:close/>
                    <a:moveTo>
                      <a:pt x="66" y="8"/>
                    </a:moveTo>
                    <a:cubicBezTo>
                      <a:pt x="66" y="7"/>
                      <a:pt x="66" y="7"/>
                      <a:pt x="66" y="7"/>
                    </a:cubicBezTo>
                    <a:lnTo>
                      <a:pt x="66" y="8"/>
                    </a:lnTo>
                    <a:close/>
                    <a:moveTo>
                      <a:pt x="5" y="7"/>
                    </a:moveTo>
                    <a:cubicBezTo>
                      <a:pt x="64" y="7"/>
                      <a:pt x="64" y="7"/>
                      <a:pt x="64" y="7"/>
                    </a:cubicBezTo>
                    <a:cubicBezTo>
                      <a:pt x="64" y="2"/>
                      <a:pt x="64" y="2"/>
                      <a:pt x="64" y="2"/>
                    </a:cubicBezTo>
                    <a:cubicBezTo>
                      <a:pt x="5" y="2"/>
                      <a:pt x="5" y="2"/>
                      <a:pt x="5" y="2"/>
                    </a:cubicBezTo>
                    <a:lnTo>
                      <a:pt x="5" y="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1689106" y="5920595"/>
            <a:ext cx="8702565" cy="658974"/>
            <a:chOff x="1646242" y="5920595"/>
            <a:chExt cx="8702565" cy="658974"/>
          </a:xfrm>
        </p:grpSpPr>
        <p:sp>
          <p:nvSpPr>
            <p:cNvPr id="20" name="矩形 19"/>
            <p:cNvSpPr/>
            <p:nvPr/>
          </p:nvSpPr>
          <p:spPr>
            <a:xfrm>
              <a:off x="1646242" y="5920595"/>
              <a:ext cx="2900855" cy="45719"/>
            </a:xfrm>
            <a:prstGeom prst="rect">
              <a:avLst/>
            </a:prstGeom>
            <a:solidFill>
              <a:srgbClr val="2CBAB2"/>
            </a:solidFill>
            <a:ln w="12700">
              <a:solidFill>
                <a:srgbClr val="93E5E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4547097" y="5920595"/>
              <a:ext cx="2900855" cy="45719"/>
            </a:xfrm>
            <a:prstGeom prst="rect">
              <a:avLst/>
            </a:prstGeom>
            <a:solidFill>
              <a:srgbClr val="FEA934"/>
            </a:solidFill>
            <a:ln w="12700">
              <a:solidFill>
                <a:srgbClr val="FEC7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7447952" y="5920595"/>
              <a:ext cx="2900855" cy="45719"/>
            </a:xfrm>
            <a:prstGeom prst="rect">
              <a:avLst/>
            </a:prstGeom>
            <a:solidFill>
              <a:srgbClr val="463A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3" name="文本框 56"/>
            <p:cNvSpPr txBox="1"/>
            <p:nvPr/>
          </p:nvSpPr>
          <p:spPr>
            <a:xfrm>
              <a:off x="5151338" y="6210237"/>
              <a:ext cx="20313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做自己满意的产品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7" name="文本框 2"/>
          <p:cNvSpPr txBox="1"/>
          <p:nvPr/>
        </p:nvSpPr>
        <p:spPr>
          <a:xfrm>
            <a:off x="837215" y="1101344"/>
            <a:ext cx="3279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选择标签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829" y="1286010"/>
            <a:ext cx="2505403" cy="445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圆角矩形标注 23"/>
          <p:cNvSpPr/>
          <p:nvPr/>
        </p:nvSpPr>
        <p:spPr>
          <a:xfrm>
            <a:off x="5377125" y="2496269"/>
            <a:ext cx="1848403" cy="386256"/>
          </a:xfrm>
          <a:prstGeom prst="wedgeRoundRectCallout">
            <a:avLst>
              <a:gd name="adj1" fmla="val -68634"/>
              <a:gd name="adj2" fmla="val 2089"/>
              <a:gd name="adj3" fmla="val 16667"/>
            </a:avLst>
          </a:prstGeom>
          <a:noFill/>
          <a:ln>
            <a:solidFill>
              <a:srgbClr val="44C0B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200" dirty="0" smtClean="0">
                <a:solidFill>
                  <a:schemeClr val="tx1"/>
                </a:solidFill>
              </a:rPr>
              <a:t>可以添加一个新的标签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469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</p:bldLst>
  </p:timing>
</p:sld>
</file>

<file path=ppt/theme/theme1.xml><?xml version="1.0" encoding="utf-8"?>
<a:theme xmlns:a="http://schemas.openxmlformats.org/drawingml/2006/main" name="绿色简约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绿色简约主题</Template>
  <TotalTime>2632</TotalTime>
  <Words>534</Words>
  <Application>Microsoft Office PowerPoint</Application>
  <PresentationFormat>自定义</PresentationFormat>
  <Paragraphs>101</Paragraphs>
  <Slides>16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绿色简约主题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高明</dc:creator>
  <cp:lastModifiedBy>Sky123.Org</cp:lastModifiedBy>
  <cp:revision>783</cp:revision>
  <dcterms:created xsi:type="dcterms:W3CDTF">2014-07-17T15:11:39Z</dcterms:created>
  <dcterms:modified xsi:type="dcterms:W3CDTF">2016-07-03T14:40:54Z</dcterms:modified>
</cp:coreProperties>
</file>