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3D2"/>
    <a:srgbClr val="D4E5F4"/>
    <a:srgbClr val="BFD8EF"/>
    <a:srgbClr val="9EC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120B3-6309-4421-9F5E-810C411DE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8A25F-28DB-4EFD-92B4-2E2E838A8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C665F-B839-46A1-B225-EFB8207A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B38D-52CA-45A0-BDBB-AEF5A0A1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9A390-C6CA-4716-85FE-DA0DC0D7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6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DF6D7-FAFA-4593-A261-410303EC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945E4-4C4C-43F3-9772-14C50ABAC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B25EA-5187-406C-BAF0-1479A714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96071-93AC-4C68-BE61-001747AB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A5242-3407-4A06-A832-1AF9B05E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1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5AB1B-2DAC-4C9D-93DE-C82E21C37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52B23-0A8C-4DC9-9AD9-0B4D62771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31895-CAF7-4693-B443-429B4108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000DB-F2A4-4276-8ECB-B488113D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7D4AB-3A80-4BFE-845E-F3B60A3E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85466-D454-4336-8B3C-D95E0A76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F9D73-EC43-40C3-A24B-3FFEAFC2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2FB49-A398-4736-BF0D-2B3A5711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B1DFE-FEDB-4445-878D-2234F7A8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EF830-3AEC-4591-8400-AF3512A1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0361-E2BA-47A8-AC5B-69815450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EDB1D-FAF8-4F97-ACCA-A238B8DF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8986F-2459-4AC9-8C42-5DF5BB93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47BB1-7146-4356-8AC5-F715640B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CFFE8-E5C9-4DD0-B1B1-FBF36746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1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C3AB6-8914-43C6-BD24-22EB64E8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1291E-B6C7-4824-84C9-9A1F5A67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C127D-3226-4CAB-89AD-BF2062A9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D628C-04C8-44C8-9464-F99D27C4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E13EA-D93A-4498-A7D4-6D0AC6EB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09401-D7CD-4BF2-B8C5-4643DC1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5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70A9-7231-4272-BF0F-966DCCAB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1406C-8EB5-404C-BF3A-0E9D610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AE61A-68DF-42C7-B54A-98528DE9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F5653C-5693-4EE7-A14D-029A2BDFE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5CCADE-5FB6-4BD7-A468-70AE50AB8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2830DF-554C-4345-9DD7-FFEA200F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301076-CB27-4588-BA5F-B54D73D9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D9EBF-FACA-4050-9247-ECE8F845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1651F-F337-4C06-8107-48B77593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8A7B3-F4BD-4502-A280-A01AD8FA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422C06-735D-4B59-8A40-8AA42588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F1B779-9A6D-4085-906E-A920E5D4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35CC29-3BF2-4836-8716-BE48639E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85CE94-A60C-4D7B-A44C-F7916A2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DE1113-A299-4AA9-8E88-76CAE703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8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48F4E-A0B3-4F9B-8C3D-FD5D881B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47F1F-419A-48FD-BA51-BC7F4356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95C37-C49A-40CA-9F01-EA2C928A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20865-EBEF-478B-AD22-2EE181AC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CAF2F-B63D-4D49-AE40-45F920CE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7D9E2-12B5-427E-B3F5-AA2DD318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3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7FD7E-A7F3-4AEE-9C29-94C6DFEF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27942C-D0FE-457D-90B7-82EBF6B0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72658-1FF9-4A2A-9DAB-FE4037E7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25B60-7858-4905-BE66-B92C2F84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1B8DA-9819-4F56-88DD-8DF29091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74E56-EA32-4365-8F9B-FCF8789E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2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953B45-9D97-4A32-A110-A53E732F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145D6-F06A-4872-8573-B729E634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A70D5-9D69-40DE-9319-E19B632E7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983C-DB09-4F2C-AE0F-928EC7E5A358}" type="datetimeFigureOut">
              <a:rPr lang="zh-CN" altLang="en-US" smtClean="0"/>
              <a:t>2022/06/09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8118B-9143-4236-B66C-78CBCE9D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6850E-32B7-48C8-98E1-0263D7BC7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67D8-73FB-4B15-A56A-A4A2BDEF5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3E73429-32E5-4A44-99CE-263B37FA4B45}"/>
              </a:ext>
            </a:extLst>
          </p:cNvPr>
          <p:cNvCxnSpPr>
            <a:cxnSpLocks/>
          </p:cNvCxnSpPr>
          <p:nvPr/>
        </p:nvCxnSpPr>
        <p:spPr>
          <a:xfrm flipV="1">
            <a:off x="4163628" y="1742242"/>
            <a:ext cx="0" cy="1686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E2EB527-90DD-4B82-9CCD-BF1485F1CD21}"/>
              </a:ext>
            </a:extLst>
          </p:cNvPr>
          <p:cNvCxnSpPr>
            <a:cxnSpLocks/>
          </p:cNvCxnSpPr>
          <p:nvPr/>
        </p:nvCxnSpPr>
        <p:spPr>
          <a:xfrm flipV="1">
            <a:off x="4163628" y="3411244"/>
            <a:ext cx="1606857" cy="17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644A96-DB41-4D20-B92C-C8C087067AE1}"/>
              </a:ext>
            </a:extLst>
          </p:cNvPr>
          <p:cNvCxnSpPr>
            <a:cxnSpLocks/>
          </p:cNvCxnSpPr>
          <p:nvPr/>
        </p:nvCxnSpPr>
        <p:spPr>
          <a:xfrm flipV="1">
            <a:off x="4163628" y="2734322"/>
            <a:ext cx="1162974" cy="69467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9DAB218F-6748-4837-B0D6-00B9A05A39A8}"/>
              </a:ext>
            </a:extLst>
          </p:cNvPr>
          <p:cNvSpPr/>
          <p:nvPr/>
        </p:nvSpPr>
        <p:spPr>
          <a:xfrm>
            <a:off x="4119241" y="3357978"/>
            <a:ext cx="106528" cy="1065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4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70F492-5962-4DC6-937B-BD7335D67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58" y="3820973"/>
            <a:ext cx="1992722" cy="1703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EC8733-9264-4873-AE59-AF019B69B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0" y="1200990"/>
            <a:ext cx="2230460" cy="21204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EA68E6-5492-4961-95B1-AE12C0A5B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95" y="2292518"/>
            <a:ext cx="2488520" cy="25147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506A2A-36E8-46B8-927F-BFE2D22BE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51" y="2182110"/>
            <a:ext cx="2738180" cy="27670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22B315-85D1-475B-8A07-F7C820C8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75" y="2218762"/>
            <a:ext cx="1477380" cy="13883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EAFDB5A-7263-44DE-BDC3-13DC86E26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32" y="3820973"/>
            <a:ext cx="1477380" cy="1388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431B5FE-797C-4FB3-B361-A9712027D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6529">
            <a:off x="3972790" y="1227280"/>
            <a:ext cx="2230460" cy="21204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5783E4-E924-420C-B71D-07D573752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32" y="1467303"/>
            <a:ext cx="1477380" cy="1388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E5E6186-C95E-4513-B694-3FECC2EE1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35" y="2855684"/>
            <a:ext cx="1477380" cy="1388381"/>
          </a:xfrm>
          <a:prstGeom prst="rect">
            <a:avLst/>
          </a:pr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63FD93D-AC23-4141-95B2-9C224BE33562}"/>
              </a:ext>
            </a:extLst>
          </p:cNvPr>
          <p:cNvSpPr/>
          <p:nvPr/>
        </p:nvSpPr>
        <p:spPr>
          <a:xfrm>
            <a:off x="7161022" y="2912953"/>
            <a:ext cx="166687" cy="223837"/>
          </a:xfrm>
          <a:custGeom>
            <a:avLst/>
            <a:gdLst>
              <a:gd name="connsiteX0" fmla="*/ 166687 w 166687"/>
              <a:gd name="connsiteY0" fmla="*/ 0 h 223837"/>
              <a:gd name="connsiteX1" fmla="*/ 28575 w 166687"/>
              <a:gd name="connsiteY1" fmla="*/ 85725 h 223837"/>
              <a:gd name="connsiteX2" fmla="*/ 0 w 166687"/>
              <a:gd name="connsiteY2" fmla="*/ 223837 h 22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687" h="223837">
                <a:moveTo>
                  <a:pt x="166687" y="0"/>
                </a:moveTo>
                <a:cubicBezTo>
                  <a:pt x="111521" y="24209"/>
                  <a:pt x="56356" y="48419"/>
                  <a:pt x="28575" y="85725"/>
                </a:cubicBezTo>
                <a:cubicBezTo>
                  <a:pt x="794" y="123031"/>
                  <a:pt x="397" y="173434"/>
                  <a:pt x="0" y="22383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DAB3E92-13D7-4395-8264-77C0A001BA7E}"/>
                  </a:ext>
                </a:extLst>
              </p:cNvPr>
              <p:cNvSpPr txBox="1"/>
              <p:nvPr/>
            </p:nvSpPr>
            <p:spPr>
              <a:xfrm>
                <a:off x="6901221" y="2655539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DAB3E92-13D7-4395-8264-77C0A001B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221" y="2655539"/>
                <a:ext cx="4090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1BEC292-4AC7-4D16-8559-4733FD6D1450}"/>
              </a:ext>
            </a:extLst>
          </p:cNvPr>
          <p:cNvCxnSpPr>
            <a:cxnSpLocks/>
          </p:cNvCxnSpPr>
          <p:nvPr/>
        </p:nvCxnSpPr>
        <p:spPr>
          <a:xfrm>
            <a:off x="3667506" y="2284095"/>
            <a:ext cx="675612" cy="0"/>
          </a:xfrm>
          <a:prstGeom prst="straightConnector1">
            <a:avLst/>
          </a:prstGeom>
          <a:ln w="57150">
            <a:solidFill>
              <a:srgbClr val="7093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62FD7C-69DD-42C9-ADFE-2736961401B4}"/>
              </a:ext>
            </a:extLst>
          </p:cNvPr>
          <p:cNvCxnSpPr>
            <a:cxnSpLocks/>
          </p:cNvCxnSpPr>
          <p:nvPr/>
        </p:nvCxnSpPr>
        <p:spPr>
          <a:xfrm>
            <a:off x="9121356" y="3676320"/>
            <a:ext cx="594144" cy="0"/>
          </a:xfrm>
          <a:prstGeom prst="straightConnector1">
            <a:avLst/>
          </a:prstGeom>
          <a:ln w="57150">
            <a:solidFill>
              <a:srgbClr val="7093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F5FCDA-9F49-4B87-8CD0-4FFA7A40CCEA}"/>
                  </a:ext>
                </a:extLst>
              </p:cNvPr>
              <p:cNvSpPr txBox="1"/>
              <p:nvPr/>
            </p:nvSpPr>
            <p:spPr>
              <a:xfrm>
                <a:off x="3808784" y="1891891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F5FCDA-9F49-4B87-8CD0-4FFA7A40C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84" y="1891891"/>
                <a:ext cx="3930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8D702FA7-E7B6-417C-9F13-32009BD6DE80}"/>
              </a:ext>
            </a:extLst>
          </p:cNvPr>
          <p:cNvGrpSpPr/>
          <p:nvPr/>
        </p:nvGrpSpPr>
        <p:grpSpPr>
          <a:xfrm>
            <a:off x="6172391" y="2598420"/>
            <a:ext cx="863476" cy="2125980"/>
            <a:chOff x="6172391" y="2598420"/>
            <a:chExt cx="863476" cy="212598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B791BD6-9CFA-44A9-81E1-D0F014CCB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23" y="3664560"/>
              <a:ext cx="594144" cy="0"/>
            </a:xfrm>
            <a:prstGeom prst="straightConnector1">
              <a:avLst/>
            </a:prstGeom>
            <a:ln w="57150">
              <a:solidFill>
                <a:srgbClr val="7093D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BB5E651-B0A9-4749-9EBC-451CC942DB86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23" y="2598420"/>
              <a:ext cx="0" cy="2125980"/>
            </a:xfrm>
            <a:prstGeom prst="line">
              <a:avLst/>
            </a:prstGeom>
            <a:ln w="57150">
              <a:solidFill>
                <a:srgbClr val="7093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A0A6858-9FE2-4DC9-A8A7-6B7C10D4B6F0}"/>
                </a:ext>
              </a:extLst>
            </p:cNvPr>
            <p:cNvCxnSpPr/>
            <p:nvPr/>
          </p:nvCxnSpPr>
          <p:spPr>
            <a:xfrm>
              <a:off x="6172391" y="2628900"/>
              <a:ext cx="291842" cy="0"/>
            </a:xfrm>
            <a:prstGeom prst="line">
              <a:avLst/>
            </a:prstGeom>
            <a:ln w="57150">
              <a:solidFill>
                <a:srgbClr val="7093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3CE42B2-E082-444C-84A8-3AC7BFC5D4F8}"/>
                </a:ext>
              </a:extLst>
            </p:cNvPr>
            <p:cNvCxnSpPr/>
            <p:nvPr/>
          </p:nvCxnSpPr>
          <p:spPr>
            <a:xfrm>
              <a:off x="6172391" y="4693920"/>
              <a:ext cx="291842" cy="0"/>
            </a:xfrm>
            <a:prstGeom prst="line">
              <a:avLst/>
            </a:prstGeom>
            <a:ln w="57150">
              <a:solidFill>
                <a:srgbClr val="7093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5FB589C0-21D9-4CBD-907F-E5CFC7DF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911" y="2840205"/>
            <a:ext cx="1477380" cy="13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2022-06-09T09:56:56Z</dcterms:created>
  <dcterms:modified xsi:type="dcterms:W3CDTF">2022-06-09T12:02:58Z</dcterms:modified>
</cp:coreProperties>
</file>