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wav" ContentType="audio/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media/media1.wav" ContentType="audio/x-wav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0" r:id="rId6"/>
    <p:sldId id="311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312" r:id="rId15"/>
    <p:sldId id="268" r:id="rId16"/>
    <p:sldId id="31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4" r:id="rId69"/>
    <p:sldId id="325" r:id="rId70"/>
    <p:sldId id="326" r:id="rId71"/>
    <p:sldId id="331" r:id="rId72"/>
    <p:sldId id="330" r:id="rId73"/>
    <p:sldId id="322" r:id="rId74"/>
    <p:sldId id="327" r:id="rId75"/>
    <p:sldId id="328" r:id="rId76"/>
    <p:sldId id="329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5" r:id="rId110"/>
    <p:sldId id="364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5" r:id="rId119"/>
    <p:sldId id="373" r:id="rId120"/>
    <p:sldId id="376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00"/>
    <a:srgbClr val="21FF3B"/>
    <a:srgbClr val="FFE101"/>
    <a:srgbClr val="FFFF00"/>
    <a:srgbClr val="1E0000"/>
    <a:srgbClr val="2A0000"/>
    <a:srgbClr val="0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4" autoAdjust="0"/>
    <p:restoredTop sz="94660" autoAdjust="0"/>
  </p:normalViewPr>
  <p:slideViewPr>
    <p:cSldViewPr>
      <p:cViewPr>
        <p:scale>
          <a:sx n="34" d="100"/>
          <a:sy n="34" d="100"/>
        </p:scale>
        <p:origin x="2968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4E6E5-CDC7-6B44-9BA7-62144B5AE2E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9C09-E80F-F342-BC36-C0350BD3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9CF-DA36-4373-BB23-ED236FCA7C7A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9614-914C-4BFB-9A52-1CD0FA7D16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audio" Target="../media/audio1.wav"/><Relationship Id="rId5" Type="http://schemas.openxmlformats.org/officeDocument/2006/relationships/slide" Target="slide2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slide" Target="slide99.xml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slide" Target="slide100.xml"/><Relationship Id="rId5" Type="http://schemas.openxmlformats.org/officeDocument/2006/relationships/slide" Target="slide10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26.wmf"/><Relationship Id="rId5" Type="http://schemas.openxmlformats.org/officeDocument/2006/relationships/image" Target="../media/image25.png"/><Relationship Id="rId6" Type="http://schemas.openxmlformats.org/officeDocument/2006/relationships/slide" Target="slide101.xml"/><Relationship Id="rId7" Type="http://schemas.openxmlformats.org/officeDocument/2006/relationships/slide" Target="slide103.xml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slide" Target="slide104.xml"/><Relationship Id="rId5" Type="http://schemas.openxmlformats.org/officeDocument/2006/relationships/slide" Target="slide10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01.xml"/><Relationship Id="rId5" Type="http://schemas.openxmlformats.org/officeDocument/2006/relationships/slide" Target="slide103.xml"/><Relationship Id="rId6" Type="http://schemas.openxmlformats.org/officeDocument/2006/relationships/image" Target="../media/image27.wmf"/><Relationship Id="rId7" Type="http://schemas.openxmlformats.org/officeDocument/2006/relationships/slide" Target="slide105.xml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slide" Target="slide104.xml"/><Relationship Id="rId5" Type="http://schemas.openxmlformats.org/officeDocument/2006/relationships/slide" Target="slide102.xml"/><Relationship Id="rId6" Type="http://schemas.openxmlformats.org/officeDocument/2006/relationships/slide" Target="slide10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01.xml"/><Relationship Id="rId5" Type="http://schemas.openxmlformats.org/officeDocument/2006/relationships/slide" Target="slide105.xml"/><Relationship Id="rId6" Type="http://schemas.openxmlformats.org/officeDocument/2006/relationships/slide" Target="slide107.xml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01.xml"/><Relationship Id="rId5" Type="http://schemas.openxmlformats.org/officeDocument/2006/relationships/slide" Target="slide106.xml"/><Relationship Id="rId6" Type="http://schemas.openxmlformats.org/officeDocument/2006/relationships/slide" Target="slide108.xml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4" Type="http://schemas.openxmlformats.org/officeDocument/2006/relationships/slide" Target="slide107.xml"/><Relationship Id="rId5" Type="http://schemas.openxmlformats.org/officeDocument/2006/relationships/slide" Target="slide110.xml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4" Type="http://schemas.openxmlformats.org/officeDocument/2006/relationships/slide" Target="slide110.xml"/><Relationship Id="rId5" Type="http://schemas.openxmlformats.org/officeDocument/2006/relationships/slide" Target="slide108.xml"/><Relationship Id="rId6" Type="http://schemas.openxmlformats.org/officeDocument/2006/relationships/slide" Target="slide111.xml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Relationship Id="rId3" Type="http://schemas.openxmlformats.org/officeDocument/2006/relationships/slide" Target="slide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4" Type="http://schemas.openxmlformats.org/officeDocument/2006/relationships/slide" Target="slide108.xml"/><Relationship Id="rId5" Type="http://schemas.openxmlformats.org/officeDocument/2006/relationships/slide" Target="slide111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0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Relationship Id="rId3" Type="http://schemas.openxmlformats.org/officeDocument/2006/relationships/slide" Target="slide10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4" Type="http://schemas.openxmlformats.org/officeDocument/2006/relationships/slide" Target="slide110.xml"/><Relationship Id="rId5" Type="http://schemas.openxmlformats.org/officeDocument/2006/relationships/slide" Target="slide113.xml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slide" Target="slide114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6" Type="http://schemas.openxmlformats.org/officeDocument/2006/relationships/slide" Target="slide114.xml"/><Relationship Id="rId7" Type="http://schemas.openxmlformats.org/officeDocument/2006/relationships/image" Target="../media/image21.jpeg"/><Relationship Id="rId8" Type="http://schemas.openxmlformats.org/officeDocument/2006/relationships/image" Target="../media/image28.png"/><Relationship Id="rId9" Type="http://schemas.openxmlformats.org/officeDocument/2006/relationships/slide" Target="slide113.xml"/><Relationship Id="rId10" Type="http://schemas.openxmlformats.org/officeDocument/2006/relationships/slide" Target="slide115.xml"/><Relationship Id="rId1" Type="http://schemas.openxmlformats.org/officeDocument/2006/relationships/tags" Target="../tags/tag44.xml"/><Relationship Id="rId2" Type="http://schemas.microsoft.com/office/2007/relationships/media" Target="../media/media1.wav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14.xml"/><Relationship Id="rId5" Type="http://schemas.openxmlformats.org/officeDocument/2006/relationships/slide" Target="slide116.xml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14.xml"/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slide" Target="slide114.xml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1.xml"/><Relationship Id="rId5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2.xml"/><Relationship Id="rId5" Type="http://schemas.openxmlformats.org/officeDocument/2006/relationships/slide" Target="slide15.xml"/><Relationship Id="rId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slide" Target="slide13.xml"/><Relationship Id="rId6" Type="http://schemas.openxmlformats.org/officeDocument/2006/relationships/image" Target="../media/image8.wmf"/><Relationship Id="rId7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slide" Target="slide62.xml"/><Relationship Id="rId5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image" Target="../media/image11.jpeg"/><Relationship Id="rId6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3.xml"/><Relationship Id="rId5" Type="http://schemas.openxmlformats.org/officeDocument/2006/relationships/slide" Target="slide20.xm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0.xm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audio" Target="../media/audio1.wav"/><Relationship Id="rId5" Type="http://schemas.openxmlformats.org/officeDocument/2006/relationships/slide" Target="slide21.xml"/><Relationship Id="rId6" Type="http://schemas.openxmlformats.org/officeDocument/2006/relationships/slide" Target="slide24.xml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4.xml"/><Relationship Id="rId5" Type="http://schemas.openxmlformats.org/officeDocument/2006/relationships/audio" Target="../media/audio1.wav"/><Relationship Id="rId6" Type="http://schemas.openxmlformats.org/officeDocument/2006/relationships/slide" Target="slide26.xm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7.xml"/><Relationship Id="rId5" Type="http://schemas.openxmlformats.org/officeDocument/2006/relationships/audio" Target="../media/audio1.wav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8.xml"/><Relationship Id="rId5" Type="http://schemas.openxmlformats.org/officeDocument/2006/relationships/audio" Target="../media/audio1.wav"/><Relationship Id="rId6" Type="http://schemas.openxmlformats.org/officeDocument/2006/relationships/slide" Target="slide26.xm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4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audio" Target="../media/audio1.wav"/><Relationship Id="rId5" Type="http://schemas.openxmlformats.org/officeDocument/2006/relationships/slide" Target="slide30.xml"/><Relationship Id="rId6" Type="http://schemas.openxmlformats.org/officeDocument/2006/relationships/slide" Target="slide28.xml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29.xml"/><Relationship Id="rId5" Type="http://schemas.openxmlformats.org/officeDocument/2006/relationships/slide" Target="slide31.xml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2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image" Target="../media/image11.jpeg"/><Relationship Id="rId6" Type="http://schemas.openxmlformats.org/officeDocument/2006/relationships/slide" Target="slide20.xml"/><Relationship Id="rId7" Type="http://schemas.openxmlformats.org/officeDocument/2006/relationships/slide" Target="slide3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4" Type="http://schemas.openxmlformats.org/officeDocument/2006/relationships/slide" Target="slide32.xml"/><Relationship Id="rId5" Type="http://schemas.openxmlformats.org/officeDocument/2006/relationships/slide" Target="slide35.xml"/><Relationship Id="rId6" Type="http://schemas.openxmlformats.org/officeDocument/2006/relationships/slide" Target="slide3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4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4" Type="http://schemas.openxmlformats.org/officeDocument/2006/relationships/slide" Target="slide37.xml"/><Relationship Id="rId5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4" Type="http://schemas.openxmlformats.org/officeDocument/2006/relationships/slide" Target="slide36.xml"/><Relationship Id="rId5" Type="http://schemas.openxmlformats.org/officeDocument/2006/relationships/slide" Target="slide17.xml"/><Relationship Id="rId6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4" Type="http://schemas.openxmlformats.org/officeDocument/2006/relationships/slide" Target="slide39.xml"/><Relationship Id="rId5" Type="http://schemas.openxmlformats.org/officeDocument/2006/relationships/slide" Target="slide4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4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4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4" Type="http://schemas.openxmlformats.org/officeDocument/2006/relationships/slide" Target="slide3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4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4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4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4" Type="http://schemas.openxmlformats.org/officeDocument/2006/relationships/slide" Target="slide4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slide" Target="slide47.xml"/><Relationship Id="rId5" Type="http://schemas.openxmlformats.org/officeDocument/2006/relationships/slide" Target="slide4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4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4" Type="http://schemas.openxmlformats.org/officeDocument/2006/relationships/slide" Target="slide5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4" Type="http://schemas.openxmlformats.org/officeDocument/2006/relationships/slide" Target="slide4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6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9.xml"/><Relationship Id="rId3" Type="http://schemas.openxmlformats.org/officeDocument/2006/relationships/image" Target="../media/image13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4" Type="http://schemas.openxmlformats.org/officeDocument/2006/relationships/slide" Target="slide54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4" Type="http://schemas.openxmlformats.org/officeDocument/2006/relationships/slide" Target="slide5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video" Target="file:////C:/Users/Tanner/Pictures/5-25-2010/20100525200656.mpg" TargetMode="External"/><Relationship Id="rId4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6" Type="http://schemas.openxmlformats.org/officeDocument/2006/relationships/image" Target="../media/image3.jpeg"/><Relationship Id="rId7" Type="http://schemas.openxmlformats.org/officeDocument/2006/relationships/slide" Target="slide54.xml"/><Relationship Id="rId8" Type="http://schemas.openxmlformats.org/officeDocument/2006/relationships/image" Target="../media/image14.png"/><Relationship Id="rId1" Type="http://schemas.openxmlformats.org/officeDocument/2006/relationships/tags" Target="../tags/tag11.xml"/><Relationship Id="rId2" Type="http://schemas.microsoft.com/office/2007/relationships/media" Target="file:////C:/Users/Tanner/Pictures/5-25-2010/20100525200656.mp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slide" Target="slide2.xml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video" Target="file:////C:/Users/Tanner/Pictures/5-25-2010/20100525200656.mpg" TargetMode="External"/><Relationship Id="rId4" Type="http://schemas.openxmlformats.org/officeDocument/2006/relationships/slideLayout" Target="../slideLayouts/slideLayout7.xml"/><Relationship Id="rId5" Type="http://schemas.openxmlformats.org/officeDocument/2006/relationships/slide" Target="slide56.xml"/><Relationship Id="rId6" Type="http://schemas.openxmlformats.org/officeDocument/2006/relationships/image" Target="../media/image3.jpeg"/><Relationship Id="rId7" Type="http://schemas.openxmlformats.org/officeDocument/2006/relationships/slide" Target="slide58.xml"/><Relationship Id="rId8" Type="http://schemas.openxmlformats.org/officeDocument/2006/relationships/image" Target="../media/image14.png"/><Relationship Id="rId1" Type="http://schemas.openxmlformats.org/officeDocument/2006/relationships/tags" Target="../tags/tag13.xml"/><Relationship Id="rId2" Type="http://schemas.microsoft.com/office/2007/relationships/media" Target="file:////C:/Users/Tanner/Pictures/5-25-2010/20100525200656.mp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4" Type="http://schemas.openxmlformats.org/officeDocument/2006/relationships/slide" Target="slide53.xml"/><Relationship Id="rId5" Type="http://schemas.openxmlformats.org/officeDocument/2006/relationships/slide" Target="slide5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slide" Target="slide61.xml"/><Relationship Id="rId5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slide" Target="slide14.xml"/><Relationship Id="rId5" Type="http://schemas.openxmlformats.org/officeDocument/2006/relationships/slide" Target="slide2.xml"/><Relationship Id="rId6" Type="http://schemas.openxmlformats.org/officeDocument/2006/relationships/slide" Target="slide5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2" Type="http://schemas.openxmlformats.org/officeDocument/2006/relationships/slide" Target="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slide" Target="slide62.xml"/><Relationship Id="rId5" Type="http://schemas.openxmlformats.org/officeDocument/2006/relationships/slide" Target="slide59.xml"/><Relationship Id="rId6" Type="http://schemas.openxmlformats.org/officeDocument/2006/relationships/slide" Target="slide6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slide" Target="slide16.xml"/><Relationship Id="rId5" Type="http://schemas.openxmlformats.org/officeDocument/2006/relationships/slide" Target="slide6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4" Type="http://schemas.openxmlformats.org/officeDocument/2006/relationships/image" Target="../media/image18.wmf"/><Relationship Id="rId5" Type="http://schemas.openxmlformats.org/officeDocument/2006/relationships/slide" Target="slide64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slide" Target="slide65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66.xml"/><Relationship Id="rId3" Type="http://schemas.openxmlformats.org/officeDocument/2006/relationships/slide" Target="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slide" Target="slide6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slide" Target="slide68.xml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slide" Target="slide69.xm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slide" Target="slide70.xml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3.jpeg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4" Type="http://schemas.openxmlformats.org/officeDocument/2006/relationships/slide" Target="slide74.xml"/><Relationship Id="rId5" Type="http://schemas.openxmlformats.org/officeDocument/2006/relationships/slide" Target="slide75.xml"/><Relationship Id="rId6" Type="http://schemas.openxmlformats.org/officeDocument/2006/relationships/slide" Target="slide76.xml"/><Relationship Id="rId1" Type="http://schemas.openxmlformats.org/officeDocument/2006/relationships/slideLayout" Target="../slideLayouts/slideLayout7.xml"/><Relationship Id="rId2" Type="http://schemas.openxmlformats.org/officeDocument/2006/relationships/slide" Target="slide7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66.xml"/><Relationship Id="rId3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4" Type="http://schemas.openxmlformats.org/officeDocument/2006/relationships/slide" Target="slide65.xml"/><Relationship Id="rId5" Type="http://schemas.openxmlformats.org/officeDocument/2006/relationships/slide" Target="slide7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4" Type="http://schemas.openxmlformats.org/officeDocument/2006/relationships/slide" Target="slide80.xml"/><Relationship Id="rId5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4" Type="http://schemas.openxmlformats.org/officeDocument/2006/relationships/slide" Target="slide7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82.xml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4" Type="http://schemas.openxmlformats.org/officeDocument/2006/relationships/slide" Target="slide79.xml"/><Relationship Id="rId5" Type="http://schemas.openxmlformats.org/officeDocument/2006/relationships/slide" Target="slide8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slide" Target="slide82.xml"/><Relationship Id="rId5" Type="http://schemas.openxmlformats.org/officeDocument/2006/relationships/slide" Target="slide83.xml"/><Relationship Id="rId6" Type="http://schemas.openxmlformats.org/officeDocument/2006/relationships/image" Target="../media/image20.wmf"/><Relationship Id="rId7" Type="http://schemas.openxmlformats.org/officeDocument/2006/relationships/slide" Target="slide84.xml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slide" Target="slide85.xml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10.png"/><Relationship Id="rId5" Type="http://schemas.openxmlformats.org/officeDocument/2006/relationships/slide" Target="slide84.xml"/><Relationship Id="rId6" Type="http://schemas.openxmlformats.org/officeDocument/2006/relationships/slide" Target="slide86.xml"/><Relationship Id="rId7" Type="http://schemas.openxmlformats.org/officeDocument/2006/relationships/image" Target="../media/image22.jpe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4" Type="http://schemas.openxmlformats.org/officeDocument/2006/relationships/slide" Target="slide83.xml"/><Relationship Id="rId5" Type="http://schemas.openxmlformats.org/officeDocument/2006/relationships/slide" Target="slide87.xml"/><Relationship Id="rId6" Type="http://schemas.openxmlformats.org/officeDocument/2006/relationships/image" Target="../media/image20.wmf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4" Type="http://schemas.openxmlformats.org/officeDocument/2006/relationships/slide" Target="slide88.xml"/><Relationship Id="rId5" Type="http://schemas.openxmlformats.org/officeDocument/2006/relationships/slide" Target="slide83.xml"/><Relationship Id="rId6" Type="http://schemas.openxmlformats.org/officeDocument/2006/relationships/image" Target="../media/image22.jpeg"/><Relationship Id="rId7" Type="http://schemas.openxmlformats.org/officeDocument/2006/relationships/image" Target="../media/image20.wmf"/><Relationship Id="rId8" Type="http://schemas.openxmlformats.org/officeDocument/2006/relationships/slide" Target="slide89.xm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slide" Target="slide87.xml"/><Relationship Id="rId5" Type="http://schemas.openxmlformats.org/officeDocument/2006/relationships/slide" Target="slide83.xml"/><Relationship Id="rId6" Type="http://schemas.openxmlformats.org/officeDocument/2006/relationships/image" Target="../media/image20.wmf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4" Type="http://schemas.openxmlformats.org/officeDocument/2006/relationships/slide" Target="slide83.xml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7" Type="http://schemas.openxmlformats.org/officeDocument/2006/relationships/slide" Target="slide90.xml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4" Type="http://schemas.openxmlformats.org/officeDocument/2006/relationships/slide" Target="slide91.xml"/><Relationship Id="rId5" Type="http://schemas.openxmlformats.org/officeDocument/2006/relationships/slide" Target="slide83.xml"/><Relationship Id="rId6" Type="http://schemas.openxmlformats.org/officeDocument/2006/relationships/image" Target="../media/image20.wmf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4" Type="http://schemas.openxmlformats.org/officeDocument/2006/relationships/slide" Target="slide92.xml"/><Relationship Id="rId5" Type="http://schemas.openxmlformats.org/officeDocument/2006/relationships/slide" Target="slide83.xml"/><Relationship Id="rId6" Type="http://schemas.openxmlformats.org/officeDocument/2006/relationships/image" Target="../media/image20.wmf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4" Type="http://schemas.openxmlformats.org/officeDocument/2006/relationships/slide" Target="slide83.xml"/><Relationship Id="rId5" Type="http://schemas.openxmlformats.org/officeDocument/2006/relationships/image" Target="../media/image24.gif"/><Relationship Id="rId6" Type="http://schemas.openxmlformats.org/officeDocument/2006/relationships/slide" Target="slide93.xml"/><Relationship Id="rId7" Type="http://schemas.openxmlformats.org/officeDocument/2006/relationships/image" Target="../media/image20.wmf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24.gif"/><Relationship Id="rId5" Type="http://schemas.openxmlformats.org/officeDocument/2006/relationships/slide" Target="slide94.xml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20.wmf"/><Relationship Id="rId5" Type="http://schemas.openxmlformats.org/officeDocument/2006/relationships/image" Target="../media/image22.jpeg"/><Relationship Id="rId6" Type="http://schemas.openxmlformats.org/officeDocument/2006/relationships/image" Target="../media/image21.jpeg"/><Relationship Id="rId7" Type="http://schemas.openxmlformats.org/officeDocument/2006/relationships/slide" Target="slide95.xml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20.wmf"/><Relationship Id="rId5" Type="http://schemas.openxmlformats.org/officeDocument/2006/relationships/slide" Target="slide94.xml"/><Relationship Id="rId6" Type="http://schemas.openxmlformats.org/officeDocument/2006/relationships/slide" Target="slide96.xml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21.jpeg"/><Relationship Id="rId5" Type="http://schemas.openxmlformats.org/officeDocument/2006/relationships/image" Target="../media/image20.wmf"/><Relationship Id="rId6" Type="http://schemas.openxmlformats.org/officeDocument/2006/relationships/slide" Target="slide95.xml"/><Relationship Id="rId7" Type="http://schemas.openxmlformats.org/officeDocument/2006/relationships/slide" Target="slide97.xml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slide" Target="slide99.xml"/><Relationship Id="rId5" Type="http://schemas.openxmlformats.org/officeDocument/2006/relationships/slide" Target="slide96.xml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slide" Target="slide99.xml"/><Relationship Id="rId5" Type="http://schemas.openxmlformats.org/officeDocument/2006/relationships/slide" Target="slide96.xml"/><Relationship Id="rId6" Type="http://schemas.openxmlformats.org/officeDocument/2006/relationships/image" Target="../media/image20.wmf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4" Type="http://schemas.openxmlformats.org/officeDocument/2006/relationships/slide" Target="slide83.xml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7" Type="http://schemas.openxmlformats.org/officeDocument/2006/relationships/slide" Target="slide100.xml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108" y="762000"/>
            <a:ext cx="2794404" cy="3082231"/>
            <a:chOff x="2879108" y="762000"/>
            <a:chExt cx="2794404" cy="3082231"/>
          </a:xfrm>
        </p:grpSpPr>
        <p:sp>
          <p:nvSpPr>
            <p:cNvPr id="4" name="Smiley Face 3">
              <a:hlinkClick r:id="" action="ppaction://hlinkshowjump?jump=nextslide"/>
            </p:cNvPr>
            <p:cNvSpPr/>
            <p:nvPr/>
          </p:nvSpPr>
          <p:spPr>
            <a:xfrm>
              <a:off x="3886200" y="7620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694485">
              <a:off x="4506956" y="1791116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21242553">
              <a:off x="2879108" y="1740464"/>
              <a:ext cx="1247657" cy="25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1676400"/>
              <a:ext cx="838200" cy="1148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 rot="17754831">
              <a:off x="3203057" y="3051317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4620914">
              <a:off x="4154551" y="3147069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19800" y="1524000"/>
            <a:ext cx="1600200" cy="1828800"/>
            <a:chOff x="6019800" y="1524000"/>
            <a:chExt cx="1600200" cy="1828800"/>
          </a:xfrm>
        </p:grpSpPr>
        <p:sp>
          <p:nvSpPr>
            <p:cNvPr id="10" name="Rectangle 9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228600" y="762000"/>
            <a:ext cx="2438400" cy="3810000"/>
          </a:xfrm>
          <a:prstGeom prst="wedgeRoundRectCallout">
            <a:avLst>
              <a:gd name="adj1" fmla="val 86093"/>
              <a:gd name="adj2" fmla="val -28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 I'm xam!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Welcome to xam land! This is my house 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Your mission is to destroy all 3 kazes!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Click on my head!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696200" y="2438400"/>
            <a:ext cx="457200" cy="914400"/>
            <a:chOff x="5638800" y="228600"/>
            <a:chExt cx="457200" cy="914400"/>
          </a:xfrm>
        </p:grpSpPr>
        <p:sp>
          <p:nvSpPr>
            <p:cNvPr id="17" name="Rectangle 16"/>
            <p:cNvSpPr/>
            <p:nvPr/>
          </p:nvSpPr>
          <p:spPr>
            <a:xfrm>
              <a:off x="5638800" y="990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8800" y="9144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8382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8800" y="7620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685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609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5334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38800" y="4572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38800" y="304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38800" y="3810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38800" y="228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38800" y="1066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715000" y="3886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1200" y="2971800"/>
            <a:ext cx="3810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5867400" y="2362200"/>
            <a:ext cx="127000" cy="637309"/>
          </a:xfrm>
          <a:custGeom>
            <a:avLst/>
            <a:gdLst>
              <a:gd name="connsiteX0" fmla="*/ 127000 w 127000"/>
              <a:gd name="connsiteY0" fmla="*/ 0 h 637309"/>
              <a:gd name="connsiteX1" fmla="*/ 16164 w 127000"/>
              <a:gd name="connsiteY1" fmla="*/ 401782 h 637309"/>
              <a:gd name="connsiteX2" fmla="*/ 30018 w 127000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637309">
                <a:moveTo>
                  <a:pt x="127000" y="0"/>
                </a:moveTo>
                <a:cubicBezTo>
                  <a:pt x="79664" y="147782"/>
                  <a:pt x="32328" y="295564"/>
                  <a:pt x="16164" y="401782"/>
                </a:cubicBezTo>
                <a:cubicBezTo>
                  <a:pt x="0" y="508000"/>
                  <a:pt x="15009" y="572654"/>
                  <a:pt x="30018" y="637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2" descr="http://funnelpages.com/wordpress/wp-content/uploads/2010/03/megama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1" y="1676400"/>
            <a:ext cx="990599" cy="990600"/>
          </a:xfrm>
          <a:prstGeom prst="rect">
            <a:avLst/>
          </a:prstGeom>
          <a:noFill/>
        </p:spPr>
      </p:pic>
    </p:spTree>
  </p:cSld>
  <p:clrMapOvr>
    <a:masterClrMapping/>
  </p:clrMapOvr>
  <p:transition advTm="44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-152400"/>
            <a:ext cx="3352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066800" y="-152400"/>
            <a:ext cx="6248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181600" y="-228600"/>
            <a:ext cx="1219200" cy="213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Elevator!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hlinkClick r:id="" action="ppaction://noaction">
              <a:snd r:embed="rId4" name="hammer.wav"/>
            </a:hlinkClick>
          </p:cNvPr>
          <p:cNvSpPr/>
          <p:nvPr/>
        </p:nvSpPr>
        <p:spPr>
          <a:xfrm>
            <a:off x="4876800" y="-3733800"/>
            <a:ext cx="1981200" cy="2514600"/>
          </a:xfrm>
          <a:prstGeom prst="rect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981200" y="2514600"/>
            <a:ext cx="2362200" cy="1371600"/>
          </a:xfrm>
          <a:prstGeom prst="wedgeRoundRectCallout">
            <a:avLst>
              <a:gd name="adj1" fmla="val -43707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Muhahaha I am apartment kaz!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7200" y="4419600"/>
            <a:ext cx="2286000" cy="2438400"/>
            <a:chOff x="-76200" y="2743200"/>
            <a:chExt cx="2743200" cy="2819400"/>
          </a:xfrm>
        </p:grpSpPr>
        <p:sp>
          <p:nvSpPr>
            <p:cNvPr id="9" name="Smiley Face 8">
              <a:hlinkHover r:id="rId5" action="ppaction://hlinksldjump"/>
            </p:cNvPr>
            <p:cNvSpPr/>
            <p:nvPr/>
          </p:nvSpPr>
          <p:spPr>
            <a:xfrm>
              <a:off x="914400" y="2743200"/>
              <a:ext cx="762000" cy="685800"/>
            </a:xfrm>
            <a:prstGeom prst="smileyFace">
              <a:avLst>
                <a:gd name="adj" fmla="val -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hlinkHover r:id="rId5" action="ppaction://hlinksldjump"/>
            </p:cNvPr>
            <p:cNvSpPr/>
            <p:nvPr/>
          </p:nvSpPr>
          <p:spPr>
            <a:xfrm>
              <a:off x="914400" y="3429000"/>
              <a:ext cx="762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hlinkHover r:id="rId5" action="ppaction://hlinksldjump"/>
            </p:cNvPr>
            <p:cNvSpPr/>
            <p:nvPr/>
          </p:nvSpPr>
          <p:spPr>
            <a:xfrm>
              <a:off x="-76200" y="34290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hlinkHover r:id="rId5" action="ppaction://hlinksldjump"/>
            </p:cNvPr>
            <p:cNvSpPr/>
            <p:nvPr/>
          </p:nvSpPr>
          <p:spPr>
            <a:xfrm>
              <a:off x="1600200" y="34290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hlinkHover r:id="rId5" action="ppaction://hlinksldjump"/>
            </p:cNvPr>
            <p:cNvSpPr/>
            <p:nvPr/>
          </p:nvSpPr>
          <p:spPr>
            <a:xfrm rot="5400000">
              <a:off x="1028700" y="49149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hlinkHover r:id="rId5" action="ppaction://hlinksldjump"/>
            </p:cNvPr>
            <p:cNvSpPr/>
            <p:nvPr/>
          </p:nvSpPr>
          <p:spPr>
            <a:xfrm rot="16200000">
              <a:off x="495300" y="4914900"/>
              <a:ext cx="1066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71600" y="5105400"/>
            <a:ext cx="4572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229600" y="-2590800"/>
            <a:ext cx="914400" cy="9963912"/>
            <a:chOff x="10439400" y="-679704"/>
            <a:chExt cx="914400" cy="9963912"/>
          </a:xfrm>
        </p:grpSpPr>
        <p:grpSp>
          <p:nvGrpSpPr>
            <p:cNvPr id="48" name="Group 47"/>
            <p:cNvGrpSpPr/>
            <p:nvPr/>
          </p:nvGrpSpPr>
          <p:grpSpPr>
            <a:xfrm>
              <a:off x="10439400" y="-679704"/>
              <a:ext cx="914400" cy="5017008"/>
              <a:chOff x="10439400" y="-679704"/>
              <a:chExt cx="914400" cy="5017008"/>
            </a:xfrm>
          </p:grpSpPr>
          <p:sp>
            <p:nvSpPr>
              <p:cNvPr id="43" name="Isosceles Triangle 42">
                <a:hlinkHover r:id="rId5" action="ppaction://hlinksldjump"/>
              </p:cNvPr>
              <p:cNvSpPr/>
              <p:nvPr/>
            </p:nvSpPr>
            <p:spPr>
              <a:xfrm rot="16200000">
                <a:off x="10366248" y="-606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Isosceles Triangle 43">
                <a:hlinkHover r:id="rId5" action="ppaction://hlinksldjump"/>
              </p:cNvPr>
              <p:cNvSpPr/>
              <p:nvPr/>
            </p:nvSpPr>
            <p:spPr>
              <a:xfrm rot="16200000">
                <a:off x="10366248" y="3779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Isosceles Triangle 44">
                <a:hlinkHover r:id="rId5" action="ppaction://hlinksldjump"/>
              </p:cNvPr>
              <p:cNvSpPr/>
              <p:nvPr/>
            </p:nvSpPr>
            <p:spPr>
              <a:xfrm rot="16200000">
                <a:off x="10366248" y="1368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Isosceles Triangle 45">
                <a:hlinkHover r:id="rId5" action="ppaction://hlinksldjump"/>
              </p:cNvPr>
              <p:cNvSpPr/>
              <p:nvPr/>
            </p:nvSpPr>
            <p:spPr>
              <a:xfrm rot="16200000">
                <a:off x="10366248" y="23591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Isosceles Triangle 46">
                <a:hlinkHover r:id="rId5" action="ppaction://hlinksldjump"/>
              </p:cNvPr>
              <p:cNvSpPr/>
              <p:nvPr/>
            </p:nvSpPr>
            <p:spPr>
              <a:xfrm rot="16200000">
                <a:off x="10366248" y="33497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0439400" y="4267200"/>
              <a:ext cx="914400" cy="5017008"/>
              <a:chOff x="10439400" y="-679704"/>
              <a:chExt cx="914400" cy="5017008"/>
            </a:xfrm>
          </p:grpSpPr>
          <p:sp>
            <p:nvSpPr>
              <p:cNvPr id="50" name="Isosceles Triangle 49">
                <a:hlinkHover r:id="rId5" action="ppaction://hlinksldjump"/>
              </p:cNvPr>
              <p:cNvSpPr/>
              <p:nvPr/>
            </p:nvSpPr>
            <p:spPr>
              <a:xfrm rot="16200000">
                <a:off x="10366248" y="-606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Isosceles Triangle 50">
                <a:hlinkHover r:id="rId5" action="ppaction://hlinksldjump"/>
              </p:cNvPr>
              <p:cNvSpPr/>
              <p:nvPr/>
            </p:nvSpPr>
            <p:spPr>
              <a:xfrm rot="16200000">
                <a:off x="10366248" y="3779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Isosceles Triangle 51">
                <a:hlinkHover r:id="rId5" action="ppaction://hlinksldjump"/>
              </p:cNvPr>
              <p:cNvSpPr/>
              <p:nvPr/>
            </p:nvSpPr>
            <p:spPr>
              <a:xfrm rot="16200000">
                <a:off x="10366248" y="1368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Isosceles Triangle 52">
                <a:hlinkHover r:id="rId5" action="ppaction://hlinksldjump"/>
              </p:cNvPr>
              <p:cNvSpPr/>
              <p:nvPr/>
            </p:nvSpPr>
            <p:spPr>
              <a:xfrm rot="16200000">
                <a:off x="10366248" y="23591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sosceles Triangle 53">
                <a:hlinkHover r:id="rId5" action="ppaction://hlinksldjump"/>
              </p:cNvPr>
              <p:cNvSpPr/>
              <p:nvPr/>
            </p:nvSpPr>
            <p:spPr>
              <a:xfrm rot="16200000">
                <a:off x="10366248" y="33497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 rot="10800000">
            <a:off x="0" y="-2590800"/>
            <a:ext cx="914400" cy="9963912"/>
            <a:chOff x="10439400" y="-679704"/>
            <a:chExt cx="914400" cy="9963912"/>
          </a:xfrm>
        </p:grpSpPr>
        <p:grpSp>
          <p:nvGrpSpPr>
            <p:cNvPr id="57" name="Group 56"/>
            <p:cNvGrpSpPr/>
            <p:nvPr/>
          </p:nvGrpSpPr>
          <p:grpSpPr>
            <a:xfrm>
              <a:off x="10439400" y="-679704"/>
              <a:ext cx="914400" cy="5017008"/>
              <a:chOff x="10439400" y="-679704"/>
              <a:chExt cx="914400" cy="5017008"/>
            </a:xfrm>
          </p:grpSpPr>
          <p:sp>
            <p:nvSpPr>
              <p:cNvPr id="64" name="Isosceles Triangle 63">
                <a:hlinkHover r:id="rId5" action="ppaction://hlinksldjump"/>
              </p:cNvPr>
              <p:cNvSpPr/>
              <p:nvPr/>
            </p:nvSpPr>
            <p:spPr>
              <a:xfrm rot="16200000">
                <a:off x="10366248" y="-606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Isosceles Triangle 64">
                <a:hlinkHover r:id="rId5" action="ppaction://hlinksldjump"/>
              </p:cNvPr>
              <p:cNvSpPr/>
              <p:nvPr/>
            </p:nvSpPr>
            <p:spPr>
              <a:xfrm rot="16200000">
                <a:off x="10366248" y="3779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Isosceles Triangle 65">
                <a:hlinkHover r:id="rId5" action="ppaction://hlinksldjump"/>
              </p:cNvPr>
              <p:cNvSpPr/>
              <p:nvPr/>
            </p:nvSpPr>
            <p:spPr>
              <a:xfrm rot="16200000">
                <a:off x="10366248" y="1368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Isosceles Triangle 66">
                <a:hlinkHover r:id="rId5" action="ppaction://hlinksldjump"/>
              </p:cNvPr>
              <p:cNvSpPr/>
              <p:nvPr/>
            </p:nvSpPr>
            <p:spPr>
              <a:xfrm rot="16200000">
                <a:off x="10366248" y="23591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Isosceles Triangle 67">
                <a:hlinkHover r:id="rId5" action="ppaction://hlinksldjump"/>
              </p:cNvPr>
              <p:cNvSpPr/>
              <p:nvPr/>
            </p:nvSpPr>
            <p:spPr>
              <a:xfrm rot="16200000">
                <a:off x="10366248" y="33497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439400" y="4267200"/>
              <a:ext cx="914400" cy="5017008"/>
              <a:chOff x="10439400" y="-679704"/>
              <a:chExt cx="914400" cy="5017008"/>
            </a:xfrm>
          </p:grpSpPr>
          <p:sp>
            <p:nvSpPr>
              <p:cNvPr id="59" name="Isosceles Triangle 58">
                <a:hlinkHover r:id="rId5" action="ppaction://hlinksldjump"/>
              </p:cNvPr>
              <p:cNvSpPr/>
              <p:nvPr/>
            </p:nvSpPr>
            <p:spPr>
              <a:xfrm rot="16200000">
                <a:off x="10366248" y="-606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Isosceles Triangle 59">
                <a:hlinkHover r:id="rId5" action="ppaction://hlinksldjump"/>
              </p:cNvPr>
              <p:cNvSpPr/>
              <p:nvPr/>
            </p:nvSpPr>
            <p:spPr>
              <a:xfrm rot="16200000">
                <a:off x="10366248" y="3779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>
                <a:hlinkHover r:id="rId5" action="ppaction://hlinksldjump"/>
              </p:cNvPr>
              <p:cNvSpPr/>
              <p:nvPr/>
            </p:nvSpPr>
            <p:spPr>
              <a:xfrm rot="16200000">
                <a:off x="10366248" y="13685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Isosceles Triangle 61">
                <a:hlinkHover r:id="rId5" action="ppaction://hlinksldjump"/>
              </p:cNvPr>
              <p:cNvSpPr/>
              <p:nvPr/>
            </p:nvSpPr>
            <p:spPr>
              <a:xfrm rot="16200000">
                <a:off x="10366248" y="23591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>
                <a:hlinkHover r:id="rId5" action="ppaction://hlinksldjump"/>
              </p:cNvPr>
              <p:cNvSpPr/>
              <p:nvPr/>
            </p:nvSpPr>
            <p:spPr>
              <a:xfrm rot="16200000">
                <a:off x="10366248" y="3349752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custDataLst>
      <p:tags r:id="rId1"/>
    </p:custDataLst>
  </p:cSld>
  <p:clrMapOvr>
    <a:masterClrMapping/>
  </p:clrMapOvr>
  <p:transition advTm="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55556E-6 L -6.66667E-6 0.46666 " pathEditMode="relative" ptsTypes="AA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3" presetClass="exit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10"/>
                            </p:stCondLst>
                            <p:childTnLst>
                              <p:par>
                                <p:cTn id="12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958 0 L 0.77084 0 L 0.77084 -0.73056 L -0.10208 -0.73056 L -0.12083 0.02222 L 0.59167 -0.37223 L 0.01875 -0.42778 L 0.65417 -0.10023 L 0.6875 -0.69445 L -0.0625 -0.28056 L -0.04375 -0.67223 L 0.56667 0.08889 L -0.09791 0.10277 L 0.11459 -0.75556 L 0.725 0.10555 L 0.27917 -0.79167 L -0.1125 0.12222 L -0.1 -0.31389 L 0.81459 -0.75834 L 0.73542 0.1 L 0.43941 -0.68889 L 0.33125 0.13889 L 0.55209 -0.69445 L 0.01875 -0.675 L 0.1875 0.13889 L 0.66042 -0.75278 L 0.76459 0.10833 L -0.08958 0.13032 L 0.76042 0.13333 L 0.72292 -0.69167 L -0.07708 -0.56389 L -0.0875 -0.75278 L 0.45209 0.05833 L 0.09167 -0.76111 L -0.09583 0.10833 L 0.69375 -0.75556 L 0.78959 0.12222 L 0.55625 -0.77778 L 0.58959 0.11389 L 0.32709 -0.775 L 0.30209 0.11111 L 0.20625 -0.76945 L 0.10417 0.16666 L -0.0375 -0.775 L -0.11458 0.08889 L 0.80209 0.13611 L 0.77709 -0.75834 L -0.14166 -0.74723 L -0.12291 0.11666 L -0.02083 -0.43056 L 0.62709 -0.42223 L 0.64167 -0.22223 L 0.03542 -0.23889 L 0 0 Z " pathEditMode="relative" ptsTypes="AAAAAAAAAAAAAAAAAAAAAAAAAAAAAAAAAAAAAAAAAAAAAAAAAAAAAAA">
                                      <p:cBhvr>
                                        <p:cTn id="13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958 0 L 0.77084 0 L 0.77084 -0.73056 L -0.10208 -0.73056 L -0.12083 0.02222 L 0.59167 -0.37223 L 0.01875 -0.42778 L 0.65417 -0.10023 L 0.6875 -0.69445 L -0.0625 -0.28056 L -0.04375 -0.67223 L 0.56667 0.08889 L -0.09791 0.10277 L 0.11459 -0.75556 L 0.725 0.10555 L 0.27917 -0.79167 L -0.1125 0.12222 L -0.1 -0.31389 L 0.81459 -0.75834 L 0.73542 0.1 L 0.43941 -0.68889 L 0.33125 0.13889 L 0.55209 -0.69445 L 0.01875 -0.675 L 0.1875 0.13889 L 0.66042 -0.75278 L 0.76459 0.10833 L -0.08958 0.13032 L 0.76042 0.13333 L 0.72292 -0.69167 L -0.07708 -0.56389 L -0.0875 -0.75278 L 0.45209 0.05833 L 0.09167 -0.76111 L -0.09583 0.10833 L 0.69375 -0.75556 L 0.78959 0.12222 L 0.55625 -0.77778 L 0.58959 0.11389 L 0.32709 -0.775 L 0.30209 0.11111 L 0.20625 -0.76945 L 0.10417 0.16666 L -0.0375 -0.775 L -0.11458 0.08889 L 0.80209 0.13611 L 0.77709 -0.75834 L -0.14166 -0.74723 L -0.12291 0.11666 L -0.02083 -0.43056 L 0.62709 -0.42223 L 0.64167 -0.22223 L 0.03542 -0.23889 L 0 0 Z " pathEditMode="relative" ptsTypes="AAAAAAAAAAAAAAAAAAAAAAAAAAAAAAAAAAAAAAAAAAAAAAAAAAAAAAA">
                                      <p:cBhvr>
                                        <p:cTn id="15" dur="3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1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-0.34444 " pathEditMode="relative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833 -0.34444 " pathEditMode="relative" ptsTypes="AA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  <p:bldP spid="17" grpId="1" animBg="1"/>
      <p:bldP spid="17" grpId="2" animBg="1"/>
      <p:bldP spid="17" grpId="3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3800" y="4191000"/>
            <a:ext cx="16764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62000" y="-3581400"/>
            <a:ext cx="7162800" cy="7772400"/>
          </a:xfrm>
          <a:prstGeom prst="ellipse">
            <a:avLst/>
          </a:prstGeom>
          <a:solidFill>
            <a:srgbClr val="FFFF00">
              <a:alpha val="24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-4953000" y="-6096000"/>
            <a:ext cx="18669000" cy="16687800"/>
          </a:xfrm>
          <a:prstGeom prst="ellipse">
            <a:avLst/>
          </a:prstGeom>
          <a:solidFill>
            <a:srgbClr val="FFFF00">
              <a:alpha val="24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 rot="16200000">
            <a:off x="6825996" y="2939796"/>
            <a:ext cx="3733800" cy="749808"/>
            <a:chOff x="1066800" y="2971800"/>
            <a:chExt cx="3733800" cy="749808"/>
          </a:xfrm>
        </p:grpSpPr>
        <p:sp>
          <p:nvSpPr>
            <p:cNvPr id="122" name="Rectangle 121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7338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35" name="Pentagon 13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Pentagon 13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Pentagon 13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Pentagon 13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31" name="Pentagon 13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Pentagon 13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Pentagon 13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Pentagon 13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27" name="Pentagon 12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Pentagon 12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Pentagon 12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Pentagon 12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 rot="5400000">
            <a:off x="-1415795" y="-565404"/>
            <a:ext cx="3733800" cy="749808"/>
            <a:chOff x="1066800" y="2971800"/>
            <a:chExt cx="3733800" cy="749808"/>
          </a:xfrm>
        </p:grpSpPr>
        <p:sp>
          <p:nvSpPr>
            <p:cNvPr id="68" name="Rectangle 67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7338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81" name="Pentagon 8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Pentagon 8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Pentagon 8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Pentagon 8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77" name="Pentagon 7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Pentagon 7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Pentagon 7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Pentagon 7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73" name="Pentagon 7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Pentagon 7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Pentagon 7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Pentagon 7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 rot="5400000">
            <a:off x="-1339595" y="3015996"/>
            <a:ext cx="3581400" cy="749808"/>
            <a:chOff x="1066800" y="2971800"/>
            <a:chExt cx="3581400" cy="749808"/>
          </a:xfrm>
        </p:grpSpPr>
        <p:sp>
          <p:nvSpPr>
            <p:cNvPr id="50" name="Rectangle 49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581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63" name="Pentagon 6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Pentagon 6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Pentagon 6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Pentagon 6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59" name="Pentagon 5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Pentagon 5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Pentagon 6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Pentagon 6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55" name="Pentagon 5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Pentagon 5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entagon 5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Pentagon 5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Left Arrow 1">
            <a:hlinkClick r:id="rId4" action="ppaction://hlinksldjump"/>
          </p:cNvPr>
          <p:cNvSpPr/>
          <p:nvPr/>
        </p:nvSpPr>
        <p:spPr>
          <a:xfrm>
            <a:off x="228600" y="5638800"/>
            <a:ext cx="1066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6201" y="4419600"/>
            <a:ext cx="3581400" cy="749808"/>
            <a:chOff x="1066800" y="2971800"/>
            <a:chExt cx="3581400" cy="749808"/>
          </a:xfrm>
        </p:grpSpPr>
        <p:sp>
          <p:nvSpPr>
            <p:cNvPr id="29" name="Rectangle 28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581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3" name="Pentagon 1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Pentagon 1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Pentagon 1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Pentagon 1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9" name="Pentagon 1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Pentagon 1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Pentagon 2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Pentagon 2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24" name="Pentagon 2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Pentagon 2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Pentagon 2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Pentagon 2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5" name="Group 84"/>
          <p:cNvGrpSpPr/>
          <p:nvPr/>
        </p:nvGrpSpPr>
        <p:grpSpPr>
          <a:xfrm>
            <a:off x="5486401" y="4419600"/>
            <a:ext cx="3581400" cy="749808"/>
            <a:chOff x="1066800" y="2971800"/>
            <a:chExt cx="3581400" cy="749808"/>
          </a:xfrm>
        </p:grpSpPr>
        <p:sp>
          <p:nvSpPr>
            <p:cNvPr id="86" name="Rectangle 85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581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99" name="Pentagon 9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Pentagon 9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Pentagon 10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Pentagon 10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95" name="Pentagon 9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Pentagon 9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Pentagon 9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entagon 9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91" name="Pentagon 9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Pentagon 9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Pentagon 9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Pentagon 9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9" name="Group 138"/>
          <p:cNvGrpSpPr/>
          <p:nvPr/>
        </p:nvGrpSpPr>
        <p:grpSpPr>
          <a:xfrm rot="16200000">
            <a:off x="6902196" y="-641604"/>
            <a:ext cx="3581400" cy="749808"/>
            <a:chOff x="1066800" y="2971800"/>
            <a:chExt cx="3581400" cy="749808"/>
          </a:xfrm>
        </p:grpSpPr>
        <p:sp>
          <p:nvSpPr>
            <p:cNvPr id="140" name="Rectangle 139">
              <a:hlinkHover r:id="rId3" action="ppaction://hlinksldjump"/>
            </p:cNvPr>
            <p:cNvSpPr/>
            <p:nvPr/>
          </p:nvSpPr>
          <p:spPr>
            <a:xfrm>
              <a:off x="1066800" y="3276600"/>
              <a:ext cx="3581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066800" y="2971800"/>
              <a:ext cx="3581400" cy="749808"/>
              <a:chOff x="0" y="2895600"/>
              <a:chExt cx="3581400" cy="74980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12192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53" name="Pentagon 152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Pentagon 153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Pentagon 15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Pentagon 15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43840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49" name="Pentagon 14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Pentagon 14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Pentagon 150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entagon 151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0" y="2895600"/>
                <a:ext cx="1143000" cy="749808"/>
                <a:chOff x="1219200" y="2895600"/>
                <a:chExt cx="1143000" cy="749808"/>
              </a:xfrm>
            </p:grpSpPr>
            <p:sp>
              <p:nvSpPr>
                <p:cNvPr id="145" name="Pentagon 144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8729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Pentagon 145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5681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Pentagon 146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12633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Pentagon 147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958596" y="3156204"/>
                  <a:ext cx="749808" cy="228600"/>
                </a:xfrm>
                <a:prstGeom prst="homePlat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8" name="Rectangle 157"/>
          <p:cNvSpPr/>
          <p:nvPr/>
        </p:nvSpPr>
        <p:spPr>
          <a:xfrm>
            <a:off x="1295401" y="3048000"/>
            <a:ext cx="6477000" cy="114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entagon 159"/>
          <p:cNvSpPr/>
          <p:nvPr/>
        </p:nvSpPr>
        <p:spPr>
          <a:xfrm rot="16200000">
            <a:off x="272797" y="2089403"/>
            <a:ext cx="3169920" cy="1124713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Pentagon 160"/>
          <p:cNvSpPr/>
          <p:nvPr/>
        </p:nvSpPr>
        <p:spPr>
          <a:xfrm rot="16200000">
            <a:off x="5701283" y="2089404"/>
            <a:ext cx="3169920" cy="1124713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entagon 161"/>
          <p:cNvSpPr/>
          <p:nvPr/>
        </p:nvSpPr>
        <p:spPr>
          <a:xfrm rot="16200000">
            <a:off x="3009901" y="1333498"/>
            <a:ext cx="3200399" cy="251460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572000" y="685800"/>
            <a:ext cx="50800" cy="457200"/>
          </a:xfrm>
          <a:prstGeom prst="rect">
            <a:avLst/>
          </a:prstGeom>
          <a:solidFill>
            <a:srgbClr val="21FF3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Lightning Bolt 168"/>
          <p:cNvSpPr/>
          <p:nvPr/>
        </p:nvSpPr>
        <p:spPr>
          <a:xfrm>
            <a:off x="4267200" y="-381000"/>
            <a:ext cx="304800" cy="11811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hlinkHover r:id="rId3" action="ppaction://hlinksldjump"/>
          </p:cNvPr>
          <p:cNvSpPr/>
          <p:nvPr/>
        </p:nvSpPr>
        <p:spPr>
          <a:xfrm rot="16200000">
            <a:off x="26022300" y="17106900"/>
            <a:ext cx="3581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Pentagon 193">
            <a:hlinkHover r:id="rId3" action="ppaction://hlinksldjump"/>
          </p:cNvPr>
          <p:cNvSpPr/>
          <p:nvPr/>
        </p:nvSpPr>
        <p:spPr>
          <a:xfrm rot="10800000">
            <a:off x="26136600" y="160020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Pentagon 194">
            <a:hlinkHover r:id="rId3" action="ppaction://hlinksldjump"/>
          </p:cNvPr>
          <p:cNvSpPr/>
          <p:nvPr/>
        </p:nvSpPr>
        <p:spPr>
          <a:xfrm rot="10800000">
            <a:off x="26136600" y="163068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Pentagon 195">
            <a:hlinkHover r:id="rId3" action="ppaction://hlinksldjump"/>
          </p:cNvPr>
          <p:cNvSpPr/>
          <p:nvPr/>
        </p:nvSpPr>
        <p:spPr>
          <a:xfrm rot="10800000">
            <a:off x="26136600" y="166116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Pentagon 196">
            <a:hlinkHover r:id="rId3" action="ppaction://hlinksldjump"/>
          </p:cNvPr>
          <p:cNvSpPr/>
          <p:nvPr/>
        </p:nvSpPr>
        <p:spPr>
          <a:xfrm rot="10800000">
            <a:off x="26136600" y="169164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Pentagon 189">
            <a:hlinkHover r:id="rId3" action="ppaction://hlinksldjump"/>
          </p:cNvPr>
          <p:cNvSpPr/>
          <p:nvPr/>
        </p:nvSpPr>
        <p:spPr>
          <a:xfrm rot="10800000">
            <a:off x="26136600" y="147828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Pentagon 190">
            <a:hlinkHover r:id="rId3" action="ppaction://hlinksldjump"/>
          </p:cNvPr>
          <p:cNvSpPr/>
          <p:nvPr/>
        </p:nvSpPr>
        <p:spPr>
          <a:xfrm rot="10800000">
            <a:off x="26136600" y="150876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Pentagon 191">
            <a:hlinkHover r:id="rId3" action="ppaction://hlinksldjump"/>
          </p:cNvPr>
          <p:cNvSpPr/>
          <p:nvPr/>
        </p:nvSpPr>
        <p:spPr>
          <a:xfrm rot="10800000">
            <a:off x="26136600" y="153924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Pentagon 192">
            <a:hlinkHover r:id="rId3" action="ppaction://hlinksldjump"/>
          </p:cNvPr>
          <p:cNvSpPr/>
          <p:nvPr/>
        </p:nvSpPr>
        <p:spPr>
          <a:xfrm rot="10800000">
            <a:off x="26136600" y="156972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Pentagon 185">
            <a:hlinkHover r:id="rId3" action="ppaction://hlinksldjump"/>
          </p:cNvPr>
          <p:cNvSpPr/>
          <p:nvPr/>
        </p:nvSpPr>
        <p:spPr>
          <a:xfrm rot="10800000">
            <a:off x="26136600" y="172212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Pentagon 186">
            <a:hlinkHover r:id="rId3" action="ppaction://hlinksldjump"/>
          </p:cNvPr>
          <p:cNvSpPr/>
          <p:nvPr/>
        </p:nvSpPr>
        <p:spPr>
          <a:xfrm rot="10800000">
            <a:off x="26136600" y="175260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Pentagon 187">
            <a:hlinkHover r:id="rId3" action="ppaction://hlinksldjump"/>
          </p:cNvPr>
          <p:cNvSpPr/>
          <p:nvPr/>
        </p:nvSpPr>
        <p:spPr>
          <a:xfrm rot="10800000">
            <a:off x="26136600" y="17830800"/>
            <a:ext cx="749808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3657600" y="4267200"/>
            <a:ext cx="1828800" cy="902208"/>
            <a:chOff x="3733800" y="12877800"/>
            <a:chExt cx="1524000" cy="826008"/>
          </a:xfrm>
        </p:grpSpPr>
        <p:sp>
          <p:nvSpPr>
            <p:cNvPr id="200" name="Pentagon 199">
              <a:hlinkHover r:id="rId3" action="ppaction://hlinksldjump"/>
            </p:cNvPr>
            <p:cNvSpPr/>
            <p:nvPr/>
          </p:nvSpPr>
          <p:spPr>
            <a:xfrm rot="16200000">
              <a:off x="4273296" y="13100304"/>
              <a:ext cx="826008" cy="38100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entagon 200">
              <a:hlinkHover r:id="rId3" action="ppaction://hlinksldjump"/>
            </p:cNvPr>
            <p:cNvSpPr/>
            <p:nvPr/>
          </p:nvSpPr>
          <p:spPr>
            <a:xfrm rot="16200000">
              <a:off x="4654296" y="13100304"/>
              <a:ext cx="826008" cy="38100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entagon 201">
              <a:hlinkHover r:id="rId3" action="ppaction://hlinksldjump"/>
            </p:cNvPr>
            <p:cNvSpPr/>
            <p:nvPr/>
          </p:nvSpPr>
          <p:spPr>
            <a:xfrm rot="16200000">
              <a:off x="3511296" y="13100304"/>
              <a:ext cx="826008" cy="38100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entagon 202">
              <a:hlinkHover r:id="rId3" action="ppaction://hlinksldjump"/>
            </p:cNvPr>
            <p:cNvSpPr/>
            <p:nvPr/>
          </p:nvSpPr>
          <p:spPr>
            <a:xfrm rot="16200000">
              <a:off x="3892296" y="13100304"/>
              <a:ext cx="826008" cy="38100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ound Same Side Corner Rectangle 204">
            <a:hlinkClick r:id="" action="ppaction://hlinkshowjump?jump=nextslide"/>
          </p:cNvPr>
          <p:cNvSpPr/>
          <p:nvPr/>
        </p:nvSpPr>
        <p:spPr>
          <a:xfrm>
            <a:off x="4267200" y="3200400"/>
            <a:ext cx="685800" cy="99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1524000" y="1905000"/>
            <a:ext cx="685800" cy="2045208"/>
            <a:chOff x="1524000" y="1905000"/>
            <a:chExt cx="685800" cy="2045208"/>
          </a:xfrm>
        </p:grpSpPr>
        <p:sp>
          <p:nvSpPr>
            <p:cNvPr id="210" name="Pentagon 209"/>
            <p:cNvSpPr/>
            <p:nvPr/>
          </p:nvSpPr>
          <p:spPr>
            <a:xfrm rot="16200000">
              <a:off x="1415796" y="20132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entagon 210"/>
            <p:cNvSpPr/>
            <p:nvPr/>
          </p:nvSpPr>
          <p:spPr>
            <a:xfrm rot="16200000">
              <a:off x="1949196" y="36896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entagon 211"/>
            <p:cNvSpPr/>
            <p:nvPr/>
          </p:nvSpPr>
          <p:spPr>
            <a:xfrm rot="16200000">
              <a:off x="1415796" y="36896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entagon 212"/>
            <p:cNvSpPr/>
            <p:nvPr/>
          </p:nvSpPr>
          <p:spPr>
            <a:xfrm rot="16200000">
              <a:off x="1949196" y="20132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Isosceles Triangle 214"/>
          <p:cNvSpPr/>
          <p:nvPr/>
        </p:nvSpPr>
        <p:spPr>
          <a:xfrm>
            <a:off x="4038600" y="1295400"/>
            <a:ext cx="1143000" cy="6096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/>
          <p:cNvSpPr/>
          <p:nvPr/>
        </p:nvSpPr>
        <p:spPr>
          <a:xfrm>
            <a:off x="4495799" y="1676400"/>
            <a:ext cx="228601" cy="228601"/>
          </a:xfrm>
          <a:prstGeom prst="smileyFace">
            <a:avLst>
              <a:gd name="adj" fmla="val -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/>
          <p:cNvGrpSpPr/>
          <p:nvPr/>
        </p:nvGrpSpPr>
        <p:grpSpPr>
          <a:xfrm>
            <a:off x="6934200" y="1828800"/>
            <a:ext cx="685800" cy="2045208"/>
            <a:chOff x="1524000" y="1905000"/>
            <a:chExt cx="685800" cy="2045208"/>
          </a:xfrm>
        </p:grpSpPr>
        <p:sp>
          <p:nvSpPr>
            <p:cNvPr id="219" name="Pentagon 218"/>
            <p:cNvSpPr/>
            <p:nvPr/>
          </p:nvSpPr>
          <p:spPr>
            <a:xfrm rot="16200000">
              <a:off x="1415796" y="20132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entagon 219"/>
            <p:cNvSpPr/>
            <p:nvPr/>
          </p:nvSpPr>
          <p:spPr>
            <a:xfrm rot="16200000">
              <a:off x="1949196" y="36896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entagon 220"/>
            <p:cNvSpPr/>
            <p:nvPr/>
          </p:nvSpPr>
          <p:spPr>
            <a:xfrm rot="16200000">
              <a:off x="1415796" y="36896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entagon 221"/>
            <p:cNvSpPr/>
            <p:nvPr/>
          </p:nvSpPr>
          <p:spPr>
            <a:xfrm rot="16200000">
              <a:off x="1949196" y="2013204"/>
              <a:ext cx="368808" cy="152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3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914400"/>
            <a:ext cx="1595628" cy="1811426"/>
          </a:xfrm>
          <a:prstGeom prst="rect">
            <a:avLst/>
          </a:prstGeom>
          <a:noFill/>
        </p:spPr>
      </p:pic>
      <p:sp>
        <p:nvSpPr>
          <p:cNvPr id="172" name="Oval 171"/>
          <p:cNvSpPr/>
          <p:nvPr/>
        </p:nvSpPr>
        <p:spPr>
          <a:xfrm>
            <a:off x="2895600" y="-1866900"/>
            <a:ext cx="3124200" cy="3733800"/>
          </a:xfrm>
          <a:prstGeom prst="ellipse">
            <a:avLst/>
          </a:prstGeom>
          <a:solidFill>
            <a:srgbClr val="FFFF00">
              <a:alpha val="39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2133600"/>
            <a:ext cx="1595628" cy="1811426"/>
          </a:xfrm>
          <a:prstGeom prst="rect">
            <a:avLst/>
          </a:prstGeom>
          <a:noFill/>
        </p:spPr>
      </p:pic>
      <p:pic>
        <p:nvPicPr>
          <p:cNvPr id="159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286000"/>
            <a:ext cx="1595628" cy="1811426"/>
          </a:xfrm>
          <a:prstGeom prst="rect">
            <a:avLst/>
          </a:prstGeom>
          <a:noFill/>
        </p:spPr>
      </p:pic>
      <p:pic>
        <p:nvPicPr>
          <p:cNvPr id="163" name="Picture 2" descr="http://images.wikia.com/nintendo/en/images/6/6b/King_Boo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286000" y="-5334000"/>
            <a:ext cx="5042338" cy="4874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1528 L -0.02049 0.88217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" y="4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88889E-6 -2.37743E-6 C -0.00938 0.00393 -0.00816 0.0192 -0.01302 0.02891 C -0.01511 0.03307 -0.01806 0.03631 -0.02014 0.04047 C -0.02309 0.05204 -0.0191 0.04094 -0.02761 0.05019 C -0.03073 0.05389 -0.03004 0.05713 -0.03177 0.06175 C -0.03629 0.07239 -0.03664 0.07193 -0.04184 0.0791 C -0.0448 0.09552 -0.04028 0.07886 -0.04931 0.09066 C -0.06077 0.10592 -0.04931 0.09991 -0.05938 0.10407 C -0.06441 0.1087 -0.07535 0.11564 -0.07535 0.11587 C -0.07934 0.12674 -0.08542 0.13021 -0.0941 0.13321 C -0.09549 0.13437 -0.09705 0.13599 -0.09861 0.13691 C -0.1 0.13784 -0.10157 0.13784 -0.10296 0.13899 C -0.10973 0.14478 -0.11615 0.15287 -0.12327 0.15819 C -0.13021 0.16328 -0.13889 0.16374 -0.14636 0.1679 C -0.15591 0.17345 -0.16615 0.18039 -0.17657 0.1834 C -0.18716 0.1864 -0.19809 0.18825 -0.20868 0.19103 C -0.21493 0.19265 -0.22743 0.19866 -0.22743 0.19889 C -0.27813 0.1975 -0.21893 0.3698 -0.26945 0.36818 C -0.29584 0.36749 -0.32657 0.43016 -0.34775 0.40102 C -0.36754 0.42831 -0.37709 0.56776 -0.3882 0.53238 C -0.39393 0.53145 -0.41424 0.18918 -0.41424 0.18941 C -0.42431 0.18386 -0.43559 0.18155 -0.44618 0.17947 C -0.45243 0.1753 -0.45695 0.17368 -0.46355 0.17183 C -0.47223 0.16605 -0.48177 0.1642 -0.49132 0.16212 C -0.5066 0.15518 -0.52309 0.15333 -0.53872 0.14663 C -0.53993 0.14478 -0.54011 0.14177 -0.54184 0.14084 C -0.5448 0.13899 -0.54862 0.13969 -0.55191 0.13899 C -0.55921 0.13738 -0.5665 0.13553 -0.57379 0.13321 C -0.57865 0.12882 -0.58247 0.12743 -0.5882 0.12535 C -0.59219 0.12188 -0.59705 0.11818 -0.60122 0.11564 C -0.61268 0.10893 -0.6073 0.1154 -0.61146 0.10985 " pathEditMode="relative" rAng="0" ptsTypes="ffffffffffffffffffaffffffffffff">
                                      <p:cBhvr>
                                        <p:cTn id="20" dur="3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0" y="284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4.85661E-6 C -0.00938 0.00394 0.2875 0.08002 0.28246 0.08974 C 0.28038 0.0939 0.37934 -0.25416 0.37812 -0.25 C 0.37465 -0.23843 0.04461 0.12882 0.03593 0.13807 C 0.03264 0.14177 -0.03021 0.05713 -0.03195 0.06175 C -0.03664 0.07239 -0.03698 0.07193 -0.04184 0.0791 C -0.04497 0.09552 -0.04098 0.07887 -0.04931 0.09066 C -0.06111 0.10593 -0.04931 0.09991 -0.0599 0.10408 C -0.06476 0.1087 -0.0757 0.11564 -0.0757 0.11587 C -0.07934 0.12674 -0.08577 0.13021 -0.0948 0.13321 C -0.09566 0.13437 -0.09775 0.13599 -0.09914 0.13692 C -0.10018 0.13784 -0.10226 0.13784 -0.1033 0.139 C -0.10973 0.14478 -0.11684 0.15287 -0.12344 0.15819 C -0.13021 0.16328 0.32291 0.24954 0.31562 0.25371 C 0.30625 0.25926 -0.1665 0.18039 -0.17691 0.1834 C -0.18733 0.18641 -0.19827 0.18826 -0.20868 0.19103 C -0.21493 0.19265 0.02708 0.28053 0.02708 0.28076 C -0.02414 0.27938 -0.11806 0.30944 -0.16858 0.30782 C -0.17396 0.30759 -0.38473 0.26642 -0.39028 0.2655 C -0.39601 0.26457 -0.41459 0.18918 -0.41459 0.18941 C -0.42431 0.18386 -0.43611 0.18155 -0.44688 0.17947 C -0.45296 0.17531 -0.4573 0.17369 -0.46372 0.17184 C -0.47257 0.16605 -0.48212 0.1642 -0.49132 0.16212 C -0.5066 0.15519 -0.52309 0.15334 -0.53872 0.14663 C -0.53993 0.14478 -0.52448 0.02683 -0.52622 0.02591 C -0.52917 0.02406 -0.54862 0.13969 -0.55191 0.139 C -0.55921 0.13738 -0.5665 0.13553 -0.57379 0.13321 C -0.57865 0.12882 -0.58247 0.12743 -0.5882 0.12535 C -0.59219 0.12188 -0.59705 0.11818 -0.60122 0.11564 C -0.61268 0.10893 -0.6073 0.11541 -0.61146 0.10986 " pathEditMode="relative" rAng="0" ptsTypes="ffffffffffffffffffffffffffffff">
                                      <p:cBhvr>
                                        <p:cTn id="22" dur="5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2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80019E-6 C -0.0165 0.00346 -0.00191 -0.00093 -0.01441 0.00577 C -0.01719 0.00716 -0.02309 0.00948 -0.02309 0.00948 C -0.02778 0.01572 -0.03021 0.01664 -0.03629 0.01919 C -0.04063 0.02312 -0.04445 0.02474 -0.04931 0.02705 C -0.05156 0.03653 -0.0507 0.02983 -0.04931 0.04232 C -0.04827 0.05087 -0.04584 0.08094 -0.04202 0.0888 C -0.04115 0.09065 -0.03906 0.09134 -0.03768 0.0925 C -0.03559 0.10129 -0.0342 0.111 -0.03177 0.11956 C -0.03125 0.12164 -0.02969 0.12326 -0.029 0.12534 C -0.0283 0.12719 -0.02795 0.12927 -0.02743 0.13112 C -0.02587 0.14777 -0.02222 0.1635 -0.01875 0.17946 C -0.02066 0.21345 -0.01754 0.23357 -0.03177 0.25855 C -0.03594 0.27404 -0.04653 0.28584 -0.05504 0.29717 C -0.05816 0.31012 -0.05347 0.29509 -0.06372 0.30874 C -0.0658 0.31151 -0.06615 0.31567 -0.06806 0.31845 C -0.07101 0.32307 -0.0757 0.32516 -0.07969 0.32816 C -0.08455 0.34065 -0.08906 0.34111 -0.09844 0.34736 C -0.11007 0.35499 -0.11059 0.3617 -0.12465 0.3647 C -0.13108 0.36979 -0.13611 0.37395 -0.1434 0.37627 C -0.14601 0.37835 -0.15608 0.38667 -0.15938 0.38806 C -0.16406 0.38991 -0.17396 0.39176 -0.17396 0.39176 C -0.18004 0.39731 -0.20434 0.40194 -0.21302 0.4054 C -0.22552 0.40402 -0.2382 0.40309 -0.2507 0.40147 C -0.26997 0.39916 -0.29549 0.39477 -0.30295 0.36678 C -0.29983 0.33186 -0.30278 0.34435 -0.29844 0.32816 C -0.2967 0.31382 -0.29861 0.31151 -0.28976 0.30295 C -0.28715 0.29255 -0.28351 0.2863 -0.27535 0.28376 C -0.26511 0.27011 -0.25174 0.26433 -0.23906 0.2567 C -0.23646 0.25508 -0.23455 0.25161 -0.23177 0.25092 C -0.22413 0.24907 -0.21632 0.24976 -0.20868 0.24907 C -0.17639 0.23935 -0.15243 0.24398 -0.11597 0.24514 C -0.10469 0.25254 -0.0934 0.25439 -0.08108 0.2567 C -0.07465 0.26202 -0.07084 0.26387 -0.06372 0.26641 C -0.05469 0.27844 -0.04722 0.2833 -0.03472 0.28561 C -0.03073 0.29093 -0.02483 0.29879 -0.02031 0.30295 C -0.01806 0.3048 -0.01528 0.30527 -0.01302 0.30688 C -0.00035 0.31637 -0.0132 0.31012 -0.00295 0.31452 C 0.00347 0.32516 0.0085 0.3277 0.01597 0.33787 C 0.01753 0.33996 0.01753 0.34343 0.01892 0.34551 C 0.01996 0.34736 0.02187 0.34805 0.02326 0.34944 C 0.02482 0.35129 0.02569 0.35406 0.0276 0.35522 C 0.0316 0.35776 0.03646 0.35707 0.04062 0.35892 C 0.05486 0.36493 0.06962 0.37557 0.08403 0.3802 C 0.09705 0.3906 0.10607 0.39037 0.1217 0.39176 C 0.13038 0.39083 0.16493 0.39245 0.17691 0.38228 C 0.18264 0.3573 0.17864 0.32793 0.17691 0.30295 C 0.17535 0.2796 0.17396 0.25138 0.16371 0.23149 C 0.1618 0.21577 0.15885 0.2005 0.15225 0.18709 C 0.14896 0.15009 0.15451 0.18986 0.14201 0.1524 C 0.1368 0.13667 0.13316 0.12025 0.12899 0.10406 C 0.12257 0.07839 0.11458 0.05411 0.10729 0.0289 C 0.10434 0.01849 0.10087 -0.00163 0.09566 -0.01157 C 0.07326 -0.05551 0.04288 -0.08719 0.01302 -0.12165 C 0.00989 -0.12535 0.00642 -0.12836 0.00295 -0.13137 C 0.00017 -0.13368 -0.0033 -0.13437 -0.00573 -0.13715 C -0.01111 -0.14293 -0.01476 -0.15126 -0.02031 -0.15657 C -0.05538 -0.19011 -0.08004 -0.22295 -0.12465 -0.23567 C -0.13247 -0.24238 -0.14063 -0.24446 -0.14931 -0.24908 C -0.17084 -0.26018 -0.19236 -0.27013 -0.21441 -0.28007 C -0.23386 -0.30551 -0.25 -0.30875 -0.27535 -0.31291 C -0.31163 -0.31037 -0.34844 -0.31337 -0.38403 -0.3032 C -0.43698 -0.28817 -0.329 -0.30042 -0.42604 -0.29349 C -0.4757 -0.28077 -0.46459 -0.28701 -0.55365 -0.28377 C -0.55903 -0.28308 -0.56424 -0.28262 -0.56962 -0.28192 C -0.57292 -0.28146 -0.57674 -0.28238 -0.57969 -0.28007 C -0.5816 -0.27868 -0.5816 -0.27475 -0.58264 -0.27221 C -0.58889 -0.23775 -0.57847 -0.19497 -0.56077 -0.16814 C -0.55625 -0.1612 -0.5507 -0.15588 -0.54636 -0.14871 C -0.54202 -0.14154 -0.53924 -0.13275 -0.53472 -0.12559 C -0.50903 -0.08488 -0.47882 -0.04256 -0.43768 -0.03493 C -0.38177 -0.0377 -0.38264 -0.03701 -0.34775 -0.04441 C -0.32934 -0.05713 -0.35781 -0.0384 -0.33334 -0.05019 C -0.33073 -0.05158 -0.32865 -0.05459 -0.32604 -0.05597 C -0.32222 -0.05782 -0.31823 -0.05852 -0.31441 -0.05991 C -0.29271 -0.07748 -0.32292 -0.05459 -0.29844 -0.06777 C -0.29306 -0.07077 -0.29271 -0.07517 -0.28837 -0.07933 C -0.279 -0.08835 -0.26893 -0.09598 -0.25938 -0.10431 C -0.25764 -0.10593 -0.25695 -0.10893 -0.25504 -0.11009 C -0.25243 -0.11171 -0.24931 -0.11148 -0.24636 -0.11217 C -0.23854 -0.11657 -0.22952 -0.11842 -0.22309 -0.12559 C -0.2092 -0.14108 -0.21771 -0.13275 -0.19705 -0.14871 C -0.19288 -0.15195 -0.18924 -0.15657 -0.18698 -0.16236 C -0.18507 -0.16744 -0.18108 -0.17762 -0.18108 -0.17762 C -0.17795 -0.19543 -0.17778 -0.21485 -0.16962 -0.22989 C -0.16528 -0.24723 -0.15851 -0.26065 -0.15209 -0.27614 C -0.14584 -0.29163 -0.13959 -0.30805 -0.13177 -0.32239 C -0.12344 -0.33789 -0.11441 -0.34298 -0.10434 -0.35523 C -0.10052 -0.35986 -0.09809 -0.36657 -0.0941 -0.37073 C -0.08872 -0.37651 -0.08143 -0.3779 -0.07535 -0.38229 C -0.06754 -0.38784 -0.06059 -0.39409 -0.05209 -0.39779 C -0.03507 -0.42045 -0.01129 -0.41583 0.01163 -0.41698 C 0.04757 -0.41583 0.07934 -0.41282 0.11458 -0.41698 C 0.1243 -0.41629 0.13385 -0.41629 0.14357 -0.41513 C 0.14913 -0.41444 0.1533 -0.40842 0.15798 -0.40542 C 0.16354 -0.40172 0.16962 -0.39917 0.17535 -0.39594 C 0.18125 -0.38437 0.18333 -0.37258 0.18559 -0.35917 C 0.18785 -0.33188 0.18646 -0.29996 0.19861 -0.27614 C 0.20035 -0.26643 0.20521 -0.247 0.21024 -0.23937 C 0.21302 -0.23521 0.21666 -0.23243 0.21892 -0.22781 C 0.21979 -0.22596 0.22031 -0.22341 0.2217 -0.22202 C 0.22378 -0.21994 0.22656 -0.21971 0.22899 -0.21832 C 0.23107 -0.21717 0.23316 -0.21601 0.23489 -0.21439 C 0.23663 -0.21277 0.23732 -0.20977 0.23923 -0.20861 C 0.24462 -0.20514 0.25087 -0.20514 0.2566 -0.20283 C 0.26962 -0.21 0.28107 -0.2093 0.29566 -0.21046 C 0.31041 -0.20838 0.32326 -0.20237 0.33767 -0.1989 C 0.34375 -0.20422 0.35104 -0.2056 0.35798 -0.20861 C 0.36285 -0.213 0.36111 -0.21092 0.36371 -0.21439 " pathEditMode="relative" ptsTypes="ffffffffffffffffffffffffffffffffffffffffffffffffffffffffffffffffffffffffffffffffffffffffffffffffffffffffffffA">
                                      <p:cBhvr>
                                        <p:cTn id="24" dur="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8 0.88106 L -0.00329 0.50023 L -0.41701 0.54619 L -0.45833 1.10116 L 0.3382 1.0873 L 0.32778 0.60116 L 0.10365 0.5231 L 0.42431 1.31686 L 0.25886 1.34896 L 0.17952 1.06444 L 0.05886 0.46813 L -0.89114 1.29769 " pathEditMode="relative" rAng="0" ptsTypes="AAAAAAAAAAAA">
                                      <p:cBhvr>
                                        <p:cTn id="30" dur="5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10"/>
                            </p:stCondLst>
                            <p:childTnLst>
                              <p:par>
                                <p:cTn id="32" presetID="16" presetClass="exit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69" grpId="0" animBg="1"/>
      <p:bldP spid="17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24200" y="2743200"/>
            <a:ext cx="2514600" cy="2819400"/>
            <a:chOff x="2879108" y="762000"/>
            <a:chExt cx="2794404" cy="3082231"/>
          </a:xfrm>
        </p:grpSpPr>
        <p:sp>
          <p:nvSpPr>
            <p:cNvPr id="22" name="Smiley Face 21"/>
            <p:cNvSpPr/>
            <p:nvPr/>
          </p:nvSpPr>
          <p:spPr>
            <a:xfrm>
              <a:off x="3886200" y="7620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 rot="694485">
              <a:off x="4506956" y="1791116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21242553">
              <a:off x="2879108" y="1740464"/>
              <a:ext cx="1247657" cy="25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676400"/>
              <a:ext cx="838200" cy="1148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 rot="17754831">
              <a:off x="3203057" y="3051317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4620914">
              <a:off x="4154551" y="3147069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3124200" y="1066800"/>
            <a:ext cx="3429000" cy="1295400"/>
          </a:xfrm>
          <a:prstGeom prst="wedgeRoundRectCallout">
            <a:avLst>
              <a:gd name="adj1" fmla="val -15809"/>
              <a:gd name="adj2" fmla="val 69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am xam! This is a checkpoint if you die at a point farther than this you will start back from </a:t>
            </a:r>
            <a:r>
              <a:rPr lang="en-US" dirty="0" err="1" smtClean="0">
                <a:solidFill>
                  <a:srgbClr val="FF0000"/>
                </a:solidFill>
              </a:rPr>
              <a:t>here!and</a:t>
            </a:r>
            <a:r>
              <a:rPr lang="en-US" dirty="0" smtClean="0">
                <a:solidFill>
                  <a:srgbClr val="FF0000"/>
                </a:solidFill>
              </a:rPr>
              <a:t> you might need this picture!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" descr="http://mydisguises.com/wp-content/uploads/2009/06/mega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352800"/>
            <a:ext cx="610201" cy="797329"/>
          </a:xfrm>
          <a:prstGeom prst="rect">
            <a:avLst/>
          </a:prstGeom>
          <a:noFill/>
        </p:spPr>
      </p:pic>
      <p:sp>
        <p:nvSpPr>
          <p:cNvPr id="11" name="Down Arrow 10">
            <a:hlinkClick r:id="rId4" action="ppaction://hlinksldjump"/>
          </p:cNvPr>
          <p:cNvSpPr/>
          <p:nvPr/>
        </p:nvSpPr>
        <p:spPr>
          <a:xfrm>
            <a:off x="3886200" y="52578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hlinkClick r:id="rId5" action="ppaction://hlinksldjump"/>
          </p:cNvPr>
          <p:cNvSpPr/>
          <p:nvPr/>
        </p:nvSpPr>
        <p:spPr>
          <a:xfrm>
            <a:off x="4038600" y="0"/>
            <a:ext cx="8382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-990600"/>
            <a:ext cx="2362200" cy="9829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14800" y="609600"/>
            <a:ext cx="3200400" cy="1371600"/>
          </a:xfrm>
          <a:prstGeom prst="wedgeRoundRectCallout">
            <a:avLst>
              <a:gd name="adj1" fmla="val -34523"/>
              <a:gd name="adj2" fmla="val 93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Theaet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peaecteaear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eaes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teae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ceael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4800" y="2667000"/>
            <a:ext cx="1143000" cy="1066800"/>
            <a:chOff x="4038600" y="457200"/>
            <a:chExt cx="1143000" cy="1066800"/>
          </a:xfrm>
        </p:grpSpPr>
        <p:sp>
          <p:nvSpPr>
            <p:cNvPr id="2" name="Flowchart: Process 1"/>
            <p:cNvSpPr/>
            <p:nvPr/>
          </p:nvSpPr>
          <p:spPr>
            <a:xfrm>
              <a:off x="4038600" y="457200"/>
              <a:ext cx="1143000" cy="9556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478215" y="1412802"/>
              <a:ext cx="191832" cy="111198"/>
            </a:xfrm>
            <a:custGeom>
              <a:avLst/>
              <a:gdLst>
                <a:gd name="connsiteX0" fmla="*/ 55418 w 332509"/>
                <a:gd name="connsiteY0" fmla="*/ 0 h 221673"/>
                <a:gd name="connsiteX1" fmla="*/ 0 w 332509"/>
                <a:gd name="connsiteY1" fmla="*/ 69273 h 221673"/>
                <a:gd name="connsiteX2" fmla="*/ 27709 w 332509"/>
                <a:gd name="connsiteY2" fmla="*/ 110837 h 221673"/>
                <a:gd name="connsiteX3" fmla="*/ 110836 w 332509"/>
                <a:gd name="connsiteY3" fmla="*/ 55419 h 221673"/>
                <a:gd name="connsiteX4" fmla="*/ 110836 w 332509"/>
                <a:gd name="connsiteY4" fmla="*/ 152400 h 221673"/>
                <a:gd name="connsiteX5" fmla="*/ 55418 w 332509"/>
                <a:gd name="connsiteY5" fmla="*/ 193964 h 221673"/>
                <a:gd name="connsiteX6" fmla="*/ 55418 w 332509"/>
                <a:gd name="connsiteY6" fmla="*/ 193964 h 221673"/>
                <a:gd name="connsiteX7" fmla="*/ 110836 w 332509"/>
                <a:gd name="connsiteY7" fmla="*/ 221673 h 221673"/>
                <a:gd name="connsiteX8" fmla="*/ 124690 w 332509"/>
                <a:gd name="connsiteY8" fmla="*/ 193964 h 221673"/>
                <a:gd name="connsiteX9" fmla="*/ 180109 w 332509"/>
                <a:gd name="connsiteY9" fmla="*/ 221673 h 221673"/>
                <a:gd name="connsiteX10" fmla="*/ 180109 w 332509"/>
                <a:gd name="connsiteY10" fmla="*/ 221673 h 221673"/>
                <a:gd name="connsiteX11" fmla="*/ 180109 w 332509"/>
                <a:gd name="connsiteY11" fmla="*/ 124691 h 221673"/>
                <a:gd name="connsiteX12" fmla="*/ 180109 w 332509"/>
                <a:gd name="connsiteY12" fmla="*/ 83128 h 221673"/>
                <a:gd name="connsiteX13" fmla="*/ 249381 w 332509"/>
                <a:gd name="connsiteY13" fmla="*/ 124691 h 221673"/>
                <a:gd name="connsiteX14" fmla="*/ 332509 w 332509"/>
                <a:gd name="connsiteY14" fmla="*/ 69273 h 221673"/>
                <a:gd name="connsiteX15" fmla="*/ 207818 w 332509"/>
                <a:gd name="connsiteY15" fmla="*/ 0 h 221673"/>
                <a:gd name="connsiteX16" fmla="*/ 55418 w 332509"/>
                <a:gd name="connsiteY16" fmla="*/ 0 h 221673"/>
                <a:gd name="connsiteX0" fmla="*/ 55418 w 332509"/>
                <a:gd name="connsiteY0" fmla="*/ 0 h 270164"/>
                <a:gd name="connsiteX1" fmla="*/ 0 w 332509"/>
                <a:gd name="connsiteY1" fmla="*/ 69273 h 270164"/>
                <a:gd name="connsiteX2" fmla="*/ 27709 w 332509"/>
                <a:gd name="connsiteY2" fmla="*/ 110837 h 270164"/>
                <a:gd name="connsiteX3" fmla="*/ 110836 w 332509"/>
                <a:gd name="connsiteY3" fmla="*/ 55419 h 270164"/>
                <a:gd name="connsiteX4" fmla="*/ 110836 w 332509"/>
                <a:gd name="connsiteY4" fmla="*/ 152400 h 270164"/>
                <a:gd name="connsiteX5" fmla="*/ 55418 w 332509"/>
                <a:gd name="connsiteY5" fmla="*/ 193964 h 270164"/>
                <a:gd name="connsiteX6" fmla="*/ 55418 w 332509"/>
                <a:gd name="connsiteY6" fmla="*/ 193964 h 270164"/>
                <a:gd name="connsiteX7" fmla="*/ 110836 w 332509"/>
                <a:gd name="connsiteY7" fmla="*/ 221673 h 270164"/>
                <a:gd name="connsiteX8" fmla="*/ 124690 w 332509"/>
                <a:gd name="connsiteY8" fmla="*/ 193964 h 270164"/>
                <a:gd name="connsiteX9" fmla="*/ 180109 w 332509"/>
                <a:gd name="connsiteY9" fmla="*/ 221673 h 270164"/>
                <a:gd name="connsiteX10" fmla="*/ 214745 w 332509"/>
                <a:gd name="connsiteY10" fmla="*/ 270164 h 270164"/>
                <a:gd name="connsiteX11" fmla="*/ 180109 w 332509"/>
                <a:gd name="connsiteY11" fmla="*/ 124691 h 270164"/>
                <a:gd name="connsiteX12" fmla="*/ 180109 w 332509"/>
                <a:gd name="connsiteY12" fmla="*/ 83128 h 270164"/>
                <a:gd name="connsiteX13" fmla="*/ 249381 w 332509"/>
                <a:gd name="connsiteY13" fmla="*/ 124691 h 270164"/>
                <a:gd name="connsiteX14" fmla="*/ 332509 w 332509"/>
                <a:gd name="connsiteY14" fmla="*/ 69273 h 270164"/>
                <a:gd name="connsiteX15" fmla="*/ 207818 w 332509"/>
                <a:gd name="connsiteY15" fmla="*/ 0 h 270164"/>
                <a:gd name="connsiteX16" fmla="*/ 55418 w 332509"/>
                <a:gd name="connsiteY16" fmla="*/ 0 h 270164"/>
                <a:gd name="connsiteX0" fmla="*/ 55418 w 332509"/>
                <a:gd name="connsiteY0" fmla="*/ 0 h 221673"/>
                <a:gd name="connsiteX1" fmla="*/ 0 w 332509"/>
                <a:gd name="connsiteY1" fmla="*/ 69273 h 221673"/>
                <a:gd name="connsiteX2" fmla="*/ 27709 w 332509"/>
                <a:gd name="connsiteY2" fmla="*/ 110837 h 221673"/>
                <a:gd name="connsiteX3" fmla="*/ 110836 w 332509"/>
                <a:gd name="connsiteY3" fmla="*/ 55419 h 221673"/>
                <a:gd name="connsiteX4" fmla="*/ 110836 w 332509"/>
                <a:gd name="connsiteY4" fmla="*/ 152400 h 221673"/>
                <a:gd name="connsiteX5" fmla="*/ 55418 w 332509"/>
                <a:gd name="connsiteY5" fmla="*/ 193964 h 221673"/>
                <a:gd name="connsiteX6" fmla="*/ 55418 w 332509"/>
                <a:gd name="connsiteY6" fmla="*/ 193964 h 221673"/>
                <a:gd name="connsiteX7" fmla="*/ 110836 w 332509"/>
                <a:gd name="connsiteY7" fmla="*/ 221673 h 221673"/>
                <a:gd name="connsiteX8" fmla="*/ 124690 w 332509"/>
                <a:gd name="connsiteY8" fmla="*/ 193964 h 221673"/>
                <a:gd name="connsiteX9" fmla="*/ 180109 w 332509"/>
                <a:gd name="connsiteY9" fmla="*/ 221673 h 221673"/>
                <a:gd name="connsiteX10" fmla="*/ 214745 w 332509"/>
                <a:gd name="connsiteY10" fmla="*/ 193963 h 221673"/>
                <a:gd name="connsiteX11" fmla="*/ 180109 w 332509"/>
                <a:gd name="connsiteY11" fmla="*/ 124691 h 221673"/>
                <a:gd name="connsiteX12" fmla="*/ 180109 w 332509"/>
                <a:gd name="connsiteY12" fmla="*/ 83128 h 221673"/>
                <a:gd name="connsiteX13" fmla="*/ 249381 w 332509"/>
                <a:gd name="connsiteY13" fmla="*/ 124691 h 221673"/>
                <a:gd name="connsiteX14" fmla="*/ 332509 w 332509"/>
                <a:gd name="connsiteY14" fmla="*/ 69273 h 221673"/>
                <a:gd name="connsiteX15" fmla="*/ 207818 w 332509"/>
                <a:gd name="connsiteY15" fmla="*/ 0 h 221673"/>
                <a:gd name="connsiteX16" fmla="*/ 55418 w 332509"/>
                <a:gd name="connsiteY16" fmla="*/ 0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2509" h="221673">
                  <a:moveTo>
                    <a:pt x="55418" y="0"/>
                  </a:moveTo>
                  <a:lnTo>
                    <a:pt x="0" y="69273"/>
                  </a:lnTo>
                  <a:lnTo>
                    <a:pt x="27709" y="110837"/>
                  </a:lnTo>
                  <a:lnTo>
                    <a:pt x="110836" y="55419"/>
                  </a:lnTo>
                  <a:lnTo>
                    <a:pt x="110836" y="152400"/>
                  </a:lnTo>
                  <a:lnTo>
                    <a:pt x="55418" y="193964"/>
                  </a:lnTo>
                  <a:lnTo>
                    <a:pt x="55418" y="193964"/>
                  </a:lnTo>
                  <a:lnTo>
                    <a:pt x="110836" y="221673"/>
                  </a:lnTo>
                  <a:lnTo>
                    <a:pt x="124690" y="193964"/>
                  </a:lnTo>
                  <a:lnTo>
                    <a:pt x="180109" y="221673"/>
                  </a:lnTo>
                  <a:lnTo>
                    <a:pt x="214745" y="193963"/>
                  </a:lnTo>
                  <a:lnTo>
                    <a:pt x="180109" y="124691"/>
                  </a:lnTo>
                  <a:lnTo>
                    <a:pt x="180109" y="83128"/>
                  </a:lnTo>
                  <a:lnTo>
                    <a:pt x="249381" y="124691"/>
                  </a:lnTo>
                  <a:lnTo>
                    <a:pt x="332509" y="69273"/>
                  </a:lnTo>
                  <a:lnTo>
                    <a:pt x="207818" y="0"/>
                  </a:lnTo>
                  <a:lnTo>
                    <a:pt x="55418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038600" y="457200"/>
              <a:ext cx="263769" cy="22934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917831" y="457200"/>
              <a:ext cx="263769" cy="22934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390292" y="762993"/>
              <a:ext cx="395654" cy="34401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58408" y="724769"/>
              <a:ext cx="703385" cy="618535"/>
            </a:xfrm>
            <a:custGeom>
              <a:avLst/>
              <a:gdLst>
                <a:gd name="connsiteX0" fmla="*/ 0 w 457200"/>
                <a:gd name="connsiteY0" fmla="*/ 0 h 1309254"/>
                <a:gd name="connsiteX1" fmla="*/ 221673 w 457200"/>
                <a:gd name="connsiteY1" fmla="*/ 1302327 h 1309254"/>
                <a:gd name="connsiteX2" fmla="*/ 457200 w 457200"/>
                <a:gd name="connsiteY2" fmla="*/ 41563 h 130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309254">
                  <a:moveTo>
                    <a:pt x="0" y="0"/>
                  </a:moveTo>
                  <a:cubicBezTo>
                    <a:pt x="72736" y="647700"/>
                    <a:pt x="145473" y="1295400"/>
                    <a:pt x="221673" y="1302327"/>
                  </a:cubicBezTo>
                  <a:cubicBezTo>
                    <a:pt x="297873" y="1309254"/>
                    <a:pt x="457200" y="41563"/>
                    <a:pt x="457200" y="41563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3124200" y="381000"/>
            <a:ext cx="3581400" cy="1295400"/>
          </a:xfrm>
          <a:prstGeom prst="wedgeRoundRectCallout">
            <a:avLst>
              <a:gd name="adj1" fmla="val -8599"/>
              <a:gd name="adj2" fmla="val 97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Eae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eaem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keae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err="1" smtClean="0">
                <a:solidFill>
                  <a:srgbClr val="FF0000"/>
                </a:solidFill>
              </a:rPr>
              <a:t>Eae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eaem</a:t>
            </a:r>
            <a:r>
              <a:rPr lang="en-US" dirty="0" smtClean="0">
                <a:solidFill>
                  <a:srgbClr val="FF0000"/>
                </a:solidFill>
              </a:rPr>
              <a:t> thee </a:t>
            </a:r>
            <a:r>
              <a:rPr lang="en-US" dirty="0" err="1" smtClean="0">
                <a:solidFill>
                  <a:srgbClr val="FF0000"/>
                </a:solidFill>
              </a:rPr>
              <a:t>geaerdeaen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eaef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keaeseaes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keaesteael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Tanner\AppData\Local\Microsoft\Windows\Temporary Internet Files\Content.IE5\H71W9EN1\MC9001044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"/>
            <a:ext cx="599846" cy="4419600"/>
          </a:xfrm>
          <a:prstGeom prst="rect">
            <a:avLst/>
          </a:prstGeom>
          <a:noFill/>
        </p:spPr>
      </p:pic>
      <p:pic>
        <p:nvPicPr>
          <p:cNvPr id="15" name="Picture 3" descr="C:\Users\Tanner\AppData\Local\Microsoft\Windows\Temporary Internet Files\Content.IE5\H71W9EN1\MC9001044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0"/>
            <a:ext cx="599846" cy="4419600"/>
          </a:xfrm>
          <a:prstGeom prst="rect">
            <a:avLst/>
          </a:prstGeom>
          <a:noFill/>
        </p:spPr>
      </p:pic>
      <p:pic>
        <p:nvPicPr>
          <p:cNvPr id="16" name="Picture 3" descr="C:\Users\Tanner\AppData\Local\Microsoft\Windows\Temporary Internet Files\Content.IE5\H71W9EN1\MC9001044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0"/>
            <a:ext cx="599846" cy="4419600"/>
          </a:xfrm>
          <a:prstGeom prst="rect">
            <a:avLst/>
          </a:prstGeom>
          <a:noFill/>
        </p:spPr>
      </p:pic>
      <p:pic>
        <p:nvPicPr>
          <p:cNvPr id="17" name="Picture 3" descr="C:\Users\Tanner\AppData\Local\Microsoft\Windows\Temporary Internet Files\Content.IE5\H71W9EN1\MC9001044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0"/>
            <a:ext cx="599846" cy="4419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-914400" y="-11049000"/>
            <a:ext cx="12344400" cy="9296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Blinded!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2" descr="http://mydisguises.com/wp-content/uploads/2009/06/mega-m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3799" y="6096000"/>
            <a:ext cx="610201" cy="797329"/>
          </a:xfrm>
          <a:prstGeom prst="rect">
            <a:avLst/>
          </a:prstGeom>
          <a:noFill/>
        </p:spPr>
      </p:pic>
      <p:sp>
        <p:nvSpPr>
          <p:cNvPr id="19" name="Down Arrow 18">
            <a:hlinkClick r:id="rId6" action="ppaction://hlinksldjump"/>
          </p:cNvPr>
          <p:cNvSpPr/>
          <p:nvPr/>
        </p:nvSpPr>
        <p:spPr>
          <a:xfrm>
            <a:off x="4267200" y="4800600"/>
            <a:ext cx="1066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hlinkClick r:id="rId7" action="ppaction://hlinksldjump"/>
          </p:cNvPr>
          <p:cNvSpPr/>
          <p:nvPr/>
        </p:nvSpPr>
        <p:spPr>
          <a:xfrm>
            <a:off x="4267200" y="304800"/>
            <a:ext cx="990600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1.42837 " pathEditMode="relative" ptsTypes="AA">
                                      <p:cBhvr>
                                        <p:cTn id="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xit" presetSubtype="3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10" grpId="0" animBg="1"/>
      <p:bldP spid="10" grpId="1" animBg="1"/>
      <p:bldP spid="10" grpId="2" animBg="1"/>
      <p:bldP spid="10" grpId="3" animBg="1"/>
      <p:bldP spid="19" grpId="0" animBg="1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0" y="-304800"/>
            <a:ext cx="11125200" cy="3581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71800" y="2286000"/>
            <a:ext cx="2895600" cy="647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106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36576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229100" y="606425"/>
            <a:ext cx="819150" cy="307975"/>
          </a:xfrm>
          <a:custGeom>
            <a:avLst/>
            <a:gdLst>
              <a:gd name="connsiteX0" fmla="*/ 0 w 819150"/>
              <a:gd name="connsiteY0" fmla="*/ 288925 h 307975"/>
              <a:gd name="connsiteX1" fmla="*/ 419100 w 819150"/>
              <a:gd name="connsiteY1" fmla="*/ 3175 h 307975"/>
              <a:gd name="connsiteX2" fmla="*/ 819150 w 819150"/>
              <a:gd name="connsiteY2" fmla="*/ 307975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307975">
                <a:moveTo>
                  <a:pt x="0" y="288925"/>
                </a:moveTo>
                <a:cubicBezTo>
                  <a:pt x="141287" y="144462"/>
                  <a:pt x="282575" y="0"/>
                  <a:pt x="419100" y="3175"/>
                </a:cubicBezTo>
                <a:cubicBezTo>
                  <a:pt x="555625" y="6350"/>
                  <a:pt x="687387" y="157162"/>
                  <a:pt x="819150" y="307975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9144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0" y="6096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http://images.wikia.com/nintendo/en/images/6/6b/King_Bo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67200" y="990600"/>
            <a:ext cx="78827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Up Arrow 14">
            <a:hlinkClick r:id="rId4" action="ppaction://hlinksldjump"/>
          </p:cNvPr>
          <p:cNvSpPr/>
          <p:nvPr/>
        </p:nvSpPr>
        <p:spPr>
          <a:xfrm>
            <a:off x="7010400" y="4800600"/>
            <a:ext cx="8382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hlinkClick r:id="rId5" action="ppaction://hlinksldjump"/>
          </p:cNvPr>
          <p:cNvSpPr/>
          <p:nvPr/>
        </p:nvSpPr>
        <p:spPr>
          <a:xfrm>
            <a:off x="3886200" y="50292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Lock"/>
          <p:cNvSpPr>
            <a:spLocks noEditPoints="1" noChangeArrowheads="1"/>
          </p:cNvSpPr>
          <p:nvPr/>
        </p:nvSpPr>
        <p:spPr bwMode="auto">
          <a:xfrm>
            <a:off x="762000" y="609600"/>
            <a:ext cx="1295399" cy="22098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rId4" action="ppaction://hlinksldjump"/>
          </p:cNvPr>
          <p:cNvSpPr/>
          <p:nvPr/>
        </p:nvSpPr>
        <p:spPr>
          <a:xfrm>
            <a:off x="-304800" y="-152400"/>
            <a:ext cx="9677400" cy="6172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533400" y="-914400"/>
            <a:ext cx="10058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75260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81000" y="4038600"/>
            <a:ext cx="982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2438400"/>
            <a:ext cx="914400" cy="381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1600200"/>
            <a:ext cx="15240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733800" y="2590800"/>
            <a:ext cx="15240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3581400"/>
            <a:ext cx="152400" cy="3505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304800"/>
            <a:ext cx="1219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991100" y="-571500"/>
            <a:ext cx="152400" cy="434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-1828800"/>
            <a:ext cx="152400" cy="3505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hlinkHover r:id="rId4" action="ppaction://hlinksldjump"/>
          </p:cNvPr>
          <p:cNvSpPr/>
          <p:nvPr/>
        </p:nvSpPr>
        <p:spPr>
          <a:xfrm>
            <a:off x="7010400" y="-19050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>
            <a:hlinkHover r:id="rId4" action="ppaction://hlinksldjump"/>
          </p:cNvPr>
          <p:cNvSpPr/>
          <p:nvPr/>
        </p:nvSpPr>
        <p:spPr>
          <a:xfrm>
            <a:off x="7010400" y="-22860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9000" y="2057400"/>
            <a:ext cx="25146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hlinkClick r:id="rId5" action="ppaction://hlinksldjump"/>
          </p:cNvPr>
          <p:cNvSpPr/>
          <p:nvPr/>
        </p:nvSpPr>
        <p:spPr>
          <a:xfrm>
            <a:off x="7543800" y="4800600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anner\AppData\Local\Microsoft\Windows\Temporary Internet Files\Content.IE5\OWVZYKR9\MC90033088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04800"/>
            <a:ext cx="331961" cy="907610"/>
          </a:xfrm>
          <a:prstGeom prst="rect">
            <a:avLst/>
          </a:prstGeom>
          <a:noFill/>
        </p:spPr>
      </p:pic>
      <p:sp>
        <p:nvSpPr>
          <p:cNvPr id="20" name="Down Arrow 19">
            <a:hlinkClick r:id="rId7" action="ppaction://hlinksldjump"/>
          </p:cNvPr>
          <p:cNvSpPr/>
          <p:nvPr/>
        </p:nvSpPr>
        <p:spPr>
          <a:xfrm>
            <a:off x="10058400" y="4800600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0.48403 L -0.46319 0.48403 L -0.46319 0.76829 L -0.27361 0.76829 L -0.27361 1.36459 " pathEditMode="relative" ptsTypes="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5209 L -3.33333E-6 0.53612 L -0.46319 0.53612 L -0.46319 0.82037 L -0.27361 0.82037 L -0.27361 1.41667 " pathEditMode="relative" rAng="0" ptsTypes="AAAA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0" y="6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75 1.11111E-6 " pathEditMode="relative" ptsTypes="AA">
                                      <p:cBhvr>
                                        <p:cTn id="1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9" grpId="0" animBg="1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0" y="-304800"/>
            <a:ext cx="11125200" cy="3581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1800" y="2286000"/>
            <a:ext cx="2895600" cy="647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657600" y="-1066800"/>
            <a:ext cx="40386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229100" y="606425"/>
            <a:ext cx="819150" cy="307975"/>
          </a:xfrm>
          <a:custGeom>
            <a:avLst/>
            <a:gdLst>
              <a:gd name="connsiteX0" fmla="*/ 0 w 819150"/>
              <a:gd name="connsiteY0" fmla="*/ 288925 h 307975"/>
              <a:gd name="connsiteX1" fmla="*/ 419100 w 819150"/>
              <a:gd name="connsiteY1" fmla="*/ 3175 h 307975"/>
              <a:gd name="connsiteX2" fmla="*/ 819150 w 819150"/>
              <a:gd name="connsiteY2" fmla="*/ 307975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307975">
                <a:moveTo>
                  <a:pt x="0" y="288925"/>
                </a:moveTo>
                <a:cubicBezTo>
                  <a:pt x="141287" y="144462"/>
                  <a:pt x="282575" y="0"/>
                  <a:pt x="419100" y="3175"/>
                </a:cubicBezTo>
                <a:cubicBezTo>
                  <a:pt x="555625" y="6350"/>
                  <a:pt x="687387" y="157162"/>
                  <a:pt x="819150" y="307975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9144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6096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http://images.wikia.com/nintendo/en/images/6/6b/King_Bo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67200" y="990600"/>
            <a:ext cx="78827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Up Arrow 10">
            <a:hlinkClick r:id="rId4" action="ppaction://hlinksldjump"/>
          </p:cNvPr>
          <p:cNvSpPr/>
          <p:nvPr/>
        </p:nvSpPr>
        <p:spPr>
          <a:xfrm>
            <a:off x="7010400" y="4800600"/>
            <a:ext cx="8382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hlinkClick r:id="rId5" action="ppaction://hlinksldjump"/>
          </p:cNvPr>
          <p:cNvSpPr/>
          <p:nvPr/>
        </p:nvSpPr>
        <p:spPr>
          <a:xfrm>
            <a:off x="3886200" y="50292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hlinkClick r:id="rId6" action="ppaction://hlinksldjump"/>
          </p:cNvPr>
          <p:cNvSpPr/>
          <p:nvPr/>
        </p:nvSpPr>
        <p:spPr>
          <a:xfrm>
            <a:off x="990600" y="4876800"/>
            <a:ext cx="9906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Hover r:id="rId4" action="ppaction://hlinksldjump"/>
          </p:cNvPr>
          <p:cNvSpPr/>
          <p:nvPr/>
        </p:nvSpPr>
        <p:spPr>
          <a:xfrm>
            <a:off x="-1676400" y="-533400"/>
            <a:ext cx="11049000" cy="7543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28600" y="4191000"/>
            <a:ext cx="5029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2667000"/>
            <a:ext cx="1219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43800" y="990600"/>
            <a:ext cx="12192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990600"/>
            <a:ext cx="411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90800"/>
            <a:ext cx="411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24000" y="-533400"/>
            <a:ext cx="41148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600200"/>
            <a:ext cx="838200" cy="175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6972300" y="723900"/>
            <a:ext cx="762000" cy="175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6896100" y="2324100"/>
            <a:ext cx="762000" cy="175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991100" y="4229100"/>
            <a:ext cx="762000" cy="175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0" y="-609600"/>
            <a:ext cx="152400" cy="304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2286000"/>
            <a:ext cx="4191000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91600" y="2286000"/>
            <a:ext cx="152400" cy="1905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8800" y="4038600"/>
            <a:ext cx="3505200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4038600"/>
            <a:ext cx="152400" cy="381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8800" y="4267200"/>
            <a:ext cx="1676400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4267200"/>
            <a:ext cx="152400" cy="381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7200" y="4495800"/>
            <a:ext cx="3048000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4495800"/>
            <a:ext cx="152400" cy="1143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67200" y="5562600"/>
            <a:ext cx="838200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5562600"/>
            <a:ext cx="152400" cy="1828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>
            <a:hlinkHover r:id="rId4" action="ppaction://hlinksldjump"/>
          </p:cNvPr>
          <p:cNvSpPr/>
          <p:nvPr/>
        </p:nvSpPr>
        <p:spPr>
          <a:xfrm>
            <a:off x="4876800" y="-10668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hlinkHover r:id="rId4" action="ppaction://hlinksldjump"/>
          </p:cNvPr>
          <p:cNvSpPr/>
          <p:nvPr/>
        </p:nvSpPr>
        <p:spPr>
          <a:xfrm>
            <a:off x="4876800" y="-15240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hlinkClick r:id="rId5" action="ppaction://hlinksldjump"/>
          </p:cNvPr>
          <p:cNvSpPr/>
          <p:nvPr/>
        </p:nvSpPr>
        <p:spPr>
          <a:xfrm>
            <a:off x="1524000" y="5105400"/>
            <a:ext cx="762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hlinkClick r:id="rId6" action="ppaction://hlinksldjump"/>
          </p:cNvPr>
          <p:cNvSpPr/>
          <p:nvPr/>
        </p:nvSpPr>
        <p:spPr>
          <a:xfrm>
            <a:off x="685800" y="0"/>
            <a:ext cx="7620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-0.00069 0.47317 L 0.44132 0.47317 L 0.44132 0.72803 L 0.07604 0.72803 L 0.07604 0.76087 L 0.24427 0.76087 L 0.24271 0.78978 L -0.0776 0.78978 L -0.0776 0.94612 L 0.00226 0.94612 L 0.00069 1.20097 " pathEditMode="relative" rAng="0" ptsTypes="AAAAAAAAAA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6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69 0.06105 L -0.00069 0.53399 L 0.44132 0.53399 L 0.44132 0.78885 L 0.07604 0.78885 L 0.07604 0.82169 L 0.24427 0.82169 L 0.24271 0.8506 L -0.0776 0.8506 L -0.0776 1.00693 L 0.00226 1.00693 L 0.00069 1.26179 " pathEditMode="relative" rAng="0" ptsTypes="AAAAAAAAAAAA"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6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4" action="ppaction://hlinksldjump"/>
          </p:cNvPr>
          <p:cNvSpPr/>
          <p:nvPr/>
        </p:nvSpPr>
        <p:spPr>
          <a:xfrm>
            <a:off x="-2362200" y="-1752600"/>
            <a:ext cx="14097000" cy="929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514600" y="-2590800"/>
            <a:ext cx="5181600" cy="123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4229100" y="647700"/>
            <a:ext cx="205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990600"/>
            <a:ext cx="8382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rId4" action="ppaction://hlinksldjump"/>
          </p:cNvPr>
          <p:cNvSpPr/>
          <p:nvPr/>
        </p:nvSpPr>
        <p:spPr>
          <a:xfrm>
            <a:off x="4953000" y="1447800"/>
            <a:ext cx="381000" cy="685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hlinkHover r:id="rId4" action="ppaction://hlinksldjump"/>
          </p:cNvPr>
          <p:cNvSpPr/>
          <p:nvPr/>
        </p:nvSpPr>
        <p:spPr>
          <a:xfrm>
            <a:off x="4876800" y="914400"/>
            <a:ext cx="533400" cy="533400"/>
          </a:xfrm>
          <a:prstGeom prst="smileyFac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hlinkClick r:id="rId5" action="ppaction://hlinksldjump"/>
          </p:cNvPr>
          <p:cNvSpPr/>
          <p:nvPr/>
        </p:nvSpPr>
        <p:spPr>
          <a:xfrm>
            <a:off x="304800" y="1905000"/>
            <a:ext cx="1295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38400" y="4724400"/>
            <a:ext cx="4267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14800" y="3505200"/>
            <a:ext cx="2590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9800" y="609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53200" y="-2133600"/>
            <a:ext cx="152400" cy="1066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hlinkHover r:id="rId4" action="ppaction://hlinksldjump"/>
          </p:cNvPr>
          <p:cNvSpPr/>
          <p:nvPr/>
        </p:nvSpPr>
        <p:spPr>
          <a:xfrm>
            <a:off x="6477000" y="-28194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2362200"/>
            <a:ext cx="6858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>
            <a:hlinkHover r:id="rId4" action="ppaction://hlinksldjump"/>
          </p:cNvPr>
          <p:cNvSpPr/>
          <p:nvPr/>
        </p:nvSpPr>
        <p:spPr>
          <a:xfrm>
            <a:off x="4724400" y="19812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05600" y="1828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91400" y="-457200"/>
            <a:ext cx="2514600" cy="77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hlinkClick r:id="rId6" action="ppaction://hlinksldjump"/>
          </p:cNvPr>
          <p:cNvSpPr/>
          <p:nvPr/>
        </p:nvSpPr>
        <p:spPr>
          <a:xfrm>
            <a:off x="7696200" y="228600"/>
            <a:ext cx="7620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2 0.94051 " pathEditMode="relative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9436 L 1.11022E-16 1.8055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 animBg="1"/>
      <p:bldP spid="29" grpId="0" animBg="1"/>
      <p:bldP spid="26" grpId="1" animBg="1"/>
      <p:bldP spid="26" grpId="2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Hover r:id="rId3" action="ppaction://hlinksldjump"/>
          </p:cNvPr>
          <p:cNvSpPr/>
          <p:nvPr/>
        </p:nvSpPr>
        <p:spPr>
          <a:xfrm>
            <a:off x="-1219200" y="0"/>
            <a:ext cx="11277600" cy="769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0" y="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914400"/>
            <a:ext cx="2895600" cy="4953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5181600"/>
            <a:ext cx="1295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1143000"/>
            <a:ext cx="1295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-457200"/>
            <a:ext cx="152400" cy="137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867400"/>
            <a:ext cx="152400" cy="137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hlinkHover r:id="rId3" action="ppaction://hlinksldjump"/>
          </p:cNvPr>
          <p:cNvSpPr/>
          <p:nvPr/>
        </p:nvSpPr>
        <p:spPr>
          <a:xfrm>
            <a:off x="4343400" y="-10668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hlinkHover r:id="rId3" action="ppaction://hlinksldjump"/>
          </p:cNvPr>
          <p:cNvSpPr/>
          <p:nvPr/>
        </p:nvSpPr>
        <p:spPr>
          <a:xfrm>
            <a:off x="4343400" y="-1447800"/>
            <a:ext cx="304800" cy="38100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hlinkClick r:id="rId4" action="ppaction://hlinksldjump"/>
          </p:cNvPr>
          <p:cNvSpPr/>
          <p:nvPr/>
        </p:nvSpPr>
        <p:spPr>
          <a:xfrm>
            <a:off x="7467600" y="5181600"/>
            <a:ext cx="914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hlinkClick r:id="rId5" action="ppaction://hlinksldjump"/>
          </p:cNvPr>
          <p:cNvSpPr/>
          <p:nvPr/>
        </p:nvSpPr>
        <p:spPr>
          <a:xfrm>
            <a:off x="457200" y="457200"/>
            <a:ext cx="8382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5532E-7 L 3.33333E-6 0.79926 L -0.12032 0.66998 L 0.12604 0.48844 L -0.12032 0.29926 C -0.0165 0.55782 -0.02743 1.04394 0.1651 0.95167 C 0.16684 0.94519 0.16805 0.9401 0.171 0.93432 C 0.17361 0.91975 0.17274 0.9327 0.16944 0.92091 C 0.16771 0.91489 0.16892 0.90819 0.1651 0.90356 L 0.11441 0.68733 L 0.14913 0.54255 L -0.06094 0.92091 L -0.00886 0.92253 L -0.01198 1.20883 " pathEditMode="relative" rAng="0" ptsTypes="AAAAffff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60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3.73728E-6 L 3.33333E-6 0.79926 L -0.12032 0.66998 L 0.12604 0.48843 L -0.11059 0.5481 C -0.00677 0.80666 -0.02743 1.04394 0.1651 0.95166 C 0.16684 0.94519 0.16805 0.9401 0.171 0.93432 C 0.17361 0.91975 0.16666 0.78376 0.16336 0.77197 C 0.12274 0.70444 0.07413 0.91512 0.06493 0.87627 L 0.11441 0.68732 L 0.06059 0.74884 L 0.12864 0.34158 L -0.11493 0.3395 L -0.11771 0.38205 L 0.08507 0.67553 L -0.11493 0.76225 L -0.05695 0.85314 L -0.1033 0.96114 L 0.0243 0.92645 L -0.00903 0.99005 L -0.01198 1.20883 " pathEditMode="relative" rAng="0" ptsTypes="AAAAffffAAAAAAAA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6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-2133600" y="-1981200"/>
            <a:ext cx="13868400" cy="1143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514600" y="-2971800"/>
            <a:ext cx="4495800" cy="134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62800" y="-2971800"/>
            <a:ext cx="4495800" cy="134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3352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838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0"/>
            <a:ext cx="838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657600" y="3352800"/>
            <a:ext cx="1524000" cy="1295400"/>
            <a:chOff x="7391400" y="2819400"/>
            <a:chExt cx="1524000" cy="533400"/>
          </a:xfrm>
          <a:solidFill>
            <a:srgbClr val="FF0000"/>
          </a:solidFill>
        </p:grpSpPr>
        <p:sp>
          <p:nvSpPr>
            <p:cNvPr id="11" name="Isosceles Triangle 10">
              <a:hlinkHover r:id="rId3" action="ppaction://hlinksldjump"/>
            </p:cNvPr>
            <p:cNvSpPr/>
            <p:nvPr/>
          </p:nvSpPr>
          <p:spPr>
            <a:xfrm>
              <a:off x="7772400" y="2819400"/>
              <a:ext cx="381000" cy="5334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hlinkHover r:id="rId3" action="ppaction://hlinksldjump"/>
            </p:cNvPr>
            <p:cNvSpPr/>
            <p:nvPr/>
          </p:nvSpPr>
          <p:spPr>
            <a:xfrm>
              <a:off x="8153400" y="2819400"/>
              <a:ext cx="381000" cy="5334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hlinkHover r:id="rId3" action="ppaction://hlinksldjump"/>
            </p:cNvPr>
            <p:cNvSpPr/>
            <p:nvPr/>
          </p:nvSpPr>
          <p:spPr>
            <a:xfrm>
              <a:off x="7391400" y="2819400"/>
              <a:ext cx="381000" cy="5334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hlinkHover r:id="rId3" action="ppaction://hlinksldjump"/>
            </p:cNvPr>
            <p:cNvSpPr/>
            <p:nvPr/>
          </p:nvSpPr>
          <p:spPr>
            <a:xfrm>
              <a:off x="8534400" y="2819400"/>
              <a:ext cx="381000" cy="5334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hlinkHover r:id="rId4" action="ppaction://hlinksldjump"/>
          </p:cNvPr>
          <p:cNvSpPr/>
          <p:nvPr/>
        </p:nvSpPr>
        <p:spPr>
          <a:xfrm>
            <a:off x="-2743200" y="-2819400"/>
            <a:ext cx="14249400" cy="6172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Hover r:id="rId3" action="ppaction://hlinksldjump"/>
          </p:cNvPr>
          <p:cNvSpPr/>
          <p:nvPr/>
        </p:nvSpPr>
        <p:spPr>
          <a:xfrm>
            <a:off x="1981200" y="4572000"/>
            <a:ext cx="51816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5000" y="228600"/>
            <a:ext cx="1752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47800" y="228600"/>
            <a:ext cx="1752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hlinkClick r:id="rId5" action="ppaction://hlinksldjump"/>
          </p:cNvPr>
          <p:cNvSpPr/>
          <p:nvPr/>
        </p:nvSpPr>
        <p:spPr>
          <a:xfrm>
            <a:off x="609600" y="52578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hlinkClick r:id="rId6" action="ppaction://hlinksldjump"/>
          </p:cNvPr>
          <p:cNvSpPr/>
          <p:nvPr/>
        </p:nvSpPr>
        <p:spPr>
          <a:xfrm>
            <a:off x="7848600" y="381000"/>
            <a:ext cx="7620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85681E-6 L -3.33333E-6 0.2050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9399 L -3.33333E-6 3.85681E-6 " pathEditMode="relative" rAng="0" ptsTypes="AA">
                                      <p:cBhvr>
                                        <p:cTn id="1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85800" y="-2286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-228600"/>
            <a:ext cx="6629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2362200" y="-228600"/>
            <a:ext cx="1447800" cy="259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Elevator!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>
            <a:hlinkClick r:id="rId3" action="ppaction://hlinksldjump"/>
          </p:cNvPr>
          <p:cNvSpPr/>
          <p:nvPr/>
        </p:nvSpPr>
        <p:spPr>
          <a:xfrm>
            <a:off x="3810000" y="5410200"/>
            <a:ext cx="10668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3429000"/>
            <a:ext cx="22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77200" y="3429000"/>
            <a:ext cx="22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1371600"/>
            <a:ext cx="4800600" cy="205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Password to first teleporter!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 S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And Invisible button in bottom right corner!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2" action="ppaction://hlinksldjump"/>
          </p:cNvPr>
          <p:cNvSpPr/>
          <p:nvPr/>
        </p:nvSpPr>
        <p:spPr>
          <a:xfrm>
            <a:off x="-2133600" y="-1981200"/>
            <a:ext cx="13868400" cy="1143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514600" y="-2971800"/>
            <a:ext cx="4495800" cy="134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62800" y="-2971800"/>
            <a:ext cx="4495800" cy="134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3352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838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0"/>
            <a:ext cx="838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228600"/>
            <a:ext cx="1752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Hover r:id="rId2" action="ppaction://hlinksldjump"/>
          </p:cNvPr>
          <p:cNvSpPr/>
          <p:nvPr/>
        </p:nvSpPr>
        <p:spPr>
          <a:xfrm>
            <a:off x="1981200" y="4572000"/>
            <a:ext cx="51816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rId3" action="ppaction://hlinksldjump"/>
          </p:cNvPr>
          <p:cNvSpPr/>
          <p:nvPr/>
        </p:nvSpPr>
        <p:spPr>
          <a:xfrm>
            <a:off x="3810000" y="3429000"/>
            <a:ext cx="12192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7800" y="228600"/>
            <a:ext cx="1752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hlinkClick r:id="rId4" action="ppaction://hlinksldjump"/>
          </p:cNvPr>
          <p:cNvSpPr/>
          <p:nvPr/>
        </p:nvSpPr>
        <p:spPr>
          <a:xfrm>
            <a:off x="609600" y="52578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hlinkClick r:id="rId5" action="ppaction://hlinksldjump"/>
          </p:cNvPr>
          <p:cNvSpPr/>
          <p:nvPr/>
        </p:nvSpPr>
        <p:spPr>
          <a:xfrm>
            <a:off x="7848600" y="381000"/>
            <a:ext cx="7620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-838200" y="-685800"/>
            <a:ext cx="10744200" cy="807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066800" y="-914400"/>
            <a:ext cx="3200400" cy="906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81800" y="-1143000"/>
            <a:ext cx="3200400" cy="906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33400"/>
            <a:ext cx="2895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590800"/>
            <a:ext cx="12192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12954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91000" y="1066800"/>
            <a:ext cx="609600" cy="609600"/>
            <a:chOff x="4191000" y="1066800"/>
            <a:chExt cx="609600" cy="609600"/>
          </a:xfrm>
          <a:gradFill>
            <a:gsLst>
              <a:gs pos="0">
                <a:schemeClr val="tx1"/>
              </a:gs>
              <a:gs pos="21000">
                <a:schemeClr val="tx1">
                  <a:lumMod val="50000"/>
                  <a:lumOff val="50000"/>
                </a:schemeClr>
              </a:gs>
              <a:gs pos="55000">
                <a:schemeClr val="tx1"/>
              </a:gs>
              <a:gs pos="100000">
                <a:schemeClr val="tx1"/>
              </a:gs>
            </a:gsLst>
            <a:lin ang="5400000" scaled="0"/>
          </a:gradFill>
        </p:grpSpPr>
        <p:sp>
          <p:nvSpPr>
            <p:cNvPr id="8" name="Oval 7">
              <a:hlinkHover r:id="rId3" action="ppaction://hlinksldjump"/>
            </p:cNvPr>
            <p:cNvSpPr/>
            <p:nvPr/>
          </p:nvSpPr>
          <p:spPr>
            <a:xfrm>
              <a:off x="4191000" y="1066800"/>
              <a:ext cx="609600" cy="6096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219200"/>
              <a:ext cx="304800" cy="762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21000">
                  <a:srgbClr val="FFC000"/>
                </a:gs>
                <a:gs pos="55000">
                  <a:srgbClr val="FFC000"/>
                </a:gs>
                <a:gs pos="100000">
                  <a:srgbClr val="FFFF00"/>
                </a:gs>
              </a:gsLst>
              <a:lin ang="5400000" scaled="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200" y="1447800"/>
              <a:ext cx="457200" cy="45719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43400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8681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6281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2481" y="1447800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hlinkHover r:id="rId3" action="ppaction://hlinksldjump"/>
          </p:cNvPr>
          <p:cNvSpPr/>
          <p:nvPr/>
        </p:nvSpPr>
        <p:spPr>
          <a:xfrm>
            <a:off x="4267200" y="1676400"/>
            <a:ext cx="457200" cy="762000"/>
          </a:xfrm>
          <a:prstGeom prst="rect">
            <a:avLst/>
          </a:prstGeom>
          <a:gradFill>
            <a:gsLst>
              <a:gs pos="0">
                <a:schemeClr val="tx1"/>
              </a:gs>
              <a:gs pos="21000">
                <a:schemeClr val="tx1">
                  <a:lumMod val="65000"/>
                  <a:lumOff val="35000"/>
                </a:schemeClr>
              </a:gs>
              <a:gs pos="55000">
                <a:schemeClr val="bg1"/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3" action="ppaction://hlinksldjump"/>
          </p:cNvPr>
          <p:cNvSpPr/>
          <p:nvPr/>
        </p:nvSpPr>
        <p:spPr>
          <a:xfrm rot="21016372">
            <a:off x="4684423" y="2356785"/>
            <a:ext cx="128931" cy="762000"/>
          </a:xfrm>
          <a:prstGeom prst="rect">
            <a:avLst/>
          </a:prstGeom>
          <a:gradFill>
            <a:gsLst>
              <a:gs pos="0">
                <a:schemeClr val="tx1"/>
              </a:gs>
              <a:gs pos="21000">
                <a:schemeClr val="tx1">
                  <a:lumMod val="65000"/>
                  <a:lumOff val="35000"/>
                </a:schemeClr>
              </a:gs>
              <a:gs pos="55000">
                <a:schemeClr val="bg1"/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rId3" action="ppaction://hlinksldjump"/>
          </p:cNvPr>
          <p:cNvSpPr/>
          <p:nvPr/>
        </p:nvSpPr>
        <p:spPr>
          <a:xfrm rot="419474">
            <a:off x="4236896" y="2366475"/>
            <a:ext cx="128931" cy="762000"/>
          </a:xfrm>
          <a:prstGeom prst="rect">
            <a:avLst/>
          </a:prstGeom>
          <a:gradFill>
            <a:gsLst>
              <a:gs pos="0">
                <a:schemeClr val="tx1"/>
              </a:gs>
              <a:gs pos="21000">
                <a:schemeClr val="tx1">
                  <a:lumMod val="65000"/>
                  <a:lumOff val="35000"/>
                </a:schemeClr>
              </a:gs>
              <a:gs pos="55000">
                <a:schemeClr val="bg1"/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rId3" action="ppaction://hlinksldjump"/>
          </p:cNvPr>
          <p:cNvSpPr/>
          <p:nvPr/>
        </p:nvSpPr>
        <p:spPr>
          <a:xfrm rot="605812">
            <a:off x="4104396" y="1681801"/>
            <a:ext cx="128931" cy="762000"/>
          </a:xfrm>
          <a:prstGeom prst="rect">
            <a:avLst/>
          </a:prstGeom>
          <a:gradFill>
            <a:gsLst>
              <a:gs pos="0">
                <a:schemeClr val="tx1"/>
              </a:gs>
              <a:gs pos="21000">
                <a:schemeClr val="tx1">
                  <a:lumMod val="65000"/>
                  <a:lumOff val="35000"/>
                </a:schemeClr>
              </a:gs>
              <a:gs pos="55000">
                <a:schemeClr val="bg1"/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rId3" action="ppaction://hlinksldjump"/>
          </p:cNvPr>
          <p:cNvSpPr/>
          <p:nvPr/>
        </p:nvSpPr>
        <p:spPr>
          <a:xfrm rot="20870701">
            <a:off x="4745292" y="1681432"/>
            <a:ext cx="128931" cy="762000"/>
          </a:xfrm>
          <a:prstGeom prst="rect">
            <a:avLst/>
          </a:prstGeom>
          <a:gradFill>
            <a:gsLst>
              <a:gs pos="0">
                <a:schemeClr val="tx1"/>
              </a:gs>
              <a:gs pos="21000">
                <a:schemeClr val="tx1">
                  <a:lumMod val="65000"/>
                  <a:lumOff val="35000"/>
                </a:schemeClr>
              </a:gs>
              <a:gs pos="55000">
                <a:schemeClr val="bg1"/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267200" y="-2971800"/>
            <a:ext cx="759423" cy="2061675"/>
            <a:chOff x="4028196" y="3581400"/>
            <a:chExt cx="759423" cy="2061675"/>
          </a:xfrm>
        </p:grpSpPr>
        <p:grpSp>
          <p:nvGrpSpPr>
            <p:cNvPr id="24" name="Group 23"/>
            <p:cNvGrpSpPr/>
            <p:nvPr/>
          </p:nvGrpSpPr>
          <p:grpSpPr>
            <a:xfrm>
              <a:off x="4114800" y="3581400"/>
              <a:ext cx="609600" cy="609600"/>
              <a:chOff x="4191000" y="1066800"/>
              <a:chExt cx="609600" cy="609600"/>
            </a:xfrm>
            <a:gradFill>
              <a:gsLst>
                <a:gs pos="0">
                  <a:schemeClr val="tx1"/>
                </a:gs>
                <a:gs pos="21000">
                  <a:schemeClr val="tx1">
                    <a:lumMod val="50000"/>
                    <a:lumOff val="50000"/>
                  </a:schemeClr>
                </a:gs>
                <a:gs pos="55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p:grpSpPr>
          <p:sp>
            <p:nvSpPr>
              <p:cNvPr id="25" name="Oval 24">
                <a:hlinkHover r:id="rId3" action="ppaction://hlinksldjump"/>
              </p:cNvPr>
              <p:cNvSpPr/>
              <p:nvPr/>
            </p:nvSpPr>
            <p:spPr>
              <a:xfrm>
                <a:off x="4191000" y="1066800"/>
                <a:ext cx="609600" cy="609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43400" y="1219200"/>
                <a:ext cx="304800" cy="762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21000">
                    <a:srgbClr val="FFC000"/>
                  </a:gs>
                  <a:gs pos="55000">
                    <a:srgbClr val="FFC000"/>
                  </a:gs>
                  <a:gs pos="100000">
                    <a:srgbClr val="FFFF00"/>
                  </a:gs>
                </a:gsLst>
                <a:lin ang="5400000" scaled="0"/>
              </a:gra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67200" y="1447800"/>
                <a:ext cx="457200" cy="45719"/>
              </a:xfrm>
              <a:prstGeom prst="rec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67200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43400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78681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19600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26281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02481" y="1447800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hlinkHover r:id="rId3" action="ppaction://hlinksldjump"/>
            </p:cNvPr>
            <p:cNvSpPr/>
            <p:nvPr/>
          </p:nvSpPr>
          <p:spPr>
            <a:xfrm>
              <a:off x="4191000" y="4191000"/>
              <a:ext cx="457200" cy="762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21000">
                  <a:schemeClr val="tx1">
                    <a:lumMod val="65000"/>
                    <a:lumOff val="35000"/>
                  </a:schemeClr>
                </a:gs>
                <a:gs pos="55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hlinkHover r:id="rId3" action="ppaction://hlinksldjump"/>
            </p:cNvPr>
            <p:cNvSpPr/>
            <p:nvPr/>
          </p:nvSpPr>
          <p:spPr>
            <a:xfrm rot="21016372">
              <a:off x="4608223" y="4871385"/>
              <a:ext cx="128931" cy="762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21000">
                  <a:schemeClr val="tx1">
                    <a:lumMod val="65000"/>
                    <a:lumOff val="35000"/>
                  </a:schemeClr>
                </a:gs>
                <a:gs pos="55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hlinkHover r:id="rId3" action="ppaction://hlinksldjump"/>
            </p:cNvPr>
            <p:cNvSpPr/>
            <p:nvPr/>
          </p:nvSpPr>
          <p:spPr>
            <a:xfrm rot="419474">
              <a:off x="4160696" y="4881075"/>
              <a:ext cx="128931" cy="762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21000">
                  <a:schemeClr val="tx1">
                    <a:lumMod val="65000"/>
                    <a:lumOff val="35000"/>
                  </a:schemeClr>
                </a:gs>
                <a:gs pos="55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hlinkHover r:id="rId3" action="ppaction://hlinksldjump"/>
            </p:cNvPr>
            <p:cNvSpPr/>
            <p:nvPr/>
          </p:nvSpPr>
          <p:spPr>
            <a:xfrm rot="605812">
              <a:off x="4028196" y="4196401"/>
              <a:ext cx="128931" cy="762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21000">
                  <a:schemeClr val="tx1">
                    <a:lumMod val="65000"/>
                    <a:lumOff val="35000"/>
                  </a:schemeClr>
                </a:gs>
                <a:gs pos="55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hlinkHover r:id="rId3" action="ppaction://hlinksldjump"/>
            </p:cNvPr>
            <p:cNvSpPr/>
            <p:nvPr/>
          </p:nvSpPr>
          <p:spPr>
            <a:xfrm rot="20870701">
              <a:off x="4658688" y="4196032"/>
              <a:ext cx="128931" cy="762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21000">
                  <a:schemeClr val="tx1">
                    <a:lumMod val="65000"/>
                    <a:lumOff val="35000"/>
                  </a:schemeClr>
                </a:gs>
                <a:gs pos="5500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495800" y="-2286000"/>
            <a:ext cx="304800" cy="685800"/>
          </a:xfrm>
          <a:prstGeom prst="rect">
            <a:avLst/>
          </a:prstGeom>
          <a:gradFill>
            <a:gsLst>
              <a:gs pos="0">
                <a:srgbClr val="FFFF00"/>
              </a:gs>
              <a:gs pos="21000">
                <a:srgbClr val="FFE101"/>
              </a:gs>
              <a:gs pos="55000">
                <a:srgbClr val="FFFF00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3505200" y="3505200"/>
            <a:ext cx="1600200" cy="990600"/>
          </a:xfrm>
          <a:prstGeom prst="wedgeRoundRectCallout">
            <a:avLst>
              <a:gd name="adj1" fmla="val -13380"/>
              <a:gd name="adj2" fmla="val -96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Muhahahaha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 am X </a:t>
            </a:r>
            <a:r>
              <a:rPr lang="en-US" dirty="0" err="1" smtClean="0">
                <a:solidFill>
                  <a:srgbClr val="FF0000"/>
                </a:solidFill>
              </a:rPr>
              <a:t>kazez</a:t>
            </a:r>
            <a:r>
              <a:rPr lang="en-US" dirty="0" smtClean="0">
                <a:solidFill>
                  <a:srgbClr val="FF0000"/>
                </a:solidFill>
              </a:rPr>
              <a:t> robot!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24-Point Star 46">
            <a:hlinkHover r:id="rId3" action="ppaction://hlinksldjump"/>
          </p:cNvPr>
          <p:cNvSpPr/>
          <p:nvPr/>
        </p:nvSpPr>
        <p:spPr>
          <a:xfrm>
            <a:off x="7467600" y="3733800"/>
            <a:ext cx="914400" cy="914400"/>
          </a:xfrm>
          <a:prstGeom prst="star24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5000" y="-1828800"/>
            <a:ext cx="914400" cy="914400"/>
            <a:chOff x="8001000" y="990600"/>
            <a:chExt cx="914400" cy="914400"/>
          </a:xfrm>
        </p:grpSpPr>
        <p:sp>
          <p:nvSpPr>
            <p:cNvPr id="42" name="Oval 41">
              <a:hlinkHover r:id="rId3" action="ppaction://hlinksldjump"/>
            </p:cNvPr>
            <p:cNvSpPr/>
            <p:nvPr/>
          </p:nvSpPr>
          <p:spPr>
            <a:xfrm>
              <a:off x="8001000" y="990600"/>
              <a:ext cx="9144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8305800" y="1295400"/>
              <a:ext cx="304800" cy="304800"/>
            </a:xfrm>
            <a:prstGeom prst="smileyFace">
              <a:avLst>
                <a:gd name="adj" fmla="val -465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72200" y="-2895600"/>
            <a:ext cx="914400" cy="914400"/>
            <a:chOff x="8001000" y="990600"/>
            <a:chExt cx="914400" cy="914400"/>
          </a:xfrm>
        </p:grpSpPr>
        <p:sp>
          <p:nvSpPr>
            <p:cNvPr id="52" name="Oval 51">
              <a:hlinkHover r:id="rId3" action="ppaction://hlinksldjump"/>
            </p:cNvPr>
            <p:cNvSpPr/>
            <p:nvPr/>
          </p:nvSpPr>
          <p:spPr>
            <a:xfrm>
              <a:off x="8001000" y="990600"/>
              <a:ext cx="914400" cy="914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8305800" y="1295400"/>
              <a:ext cx="304800" cy="304800"/>
            </a:xfrm>
            <a:prstGeom prst="smileyFace">
              <a:avLst>
                <a:gd name="adj" fmla="val -465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Explosion 2 53">
            <a:hlinkHover r:id="rId3" action="ppaction://hlinksldjump"/>
          </p:cNvPr>
          <p:cNvSpPr/>
          <p:nvPr/>
        </p:nvSpPr>
        <p:spPr>
          <a:xfrm>
            <a:off x="-2362200" y="2057400"/>
            <a:ext cx="5638800" cy="49530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xplosion 2 54">
            <a:hlinkHover r:id="rId3" action="ppaction://hlinksldjump"/>
          </p:cNvPr>
          <p:cNvSpPr/>
          <p:nvPr/>
        </p:nvSpPr>
        <p:spPr>
          <a:xfrm>
            <a:off x="6324600" y="2743200"/>
            <a:ext cx="5638800" cy="49530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ction Button: Custom 49">
            <a:hlinkClick r:id="" action="ppaction://noaction" highlightClick="1"/>
            <a:hlinkHover r:id="" action="ppaction://hlinkshowjump?jump=nextslide"/>
          </p:cNvPr>
          <p:cNvSpPr/>
          <p:nvPr/>
        </p:nvSpPr>
        <p:spPr>
          <a:xfrm>
            <a:off x="-9220200" y="-22402800"/>
            <a:ext cx="29794200" cy="16154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66 0.5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66 0.58889 " pathEditMode="relative" ptsTypes="AA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5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58889 L 0.33334 1.08889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5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4 0.58935 L 0.33316 1.08935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-0.04948 -0.08009 -0.19462 -0.39861 -0.29584 -0.48055 C -0.39723 -0.5625 -0.53438 -0.54722 -0.60834 -0.49167 C -0.68229 -0.43611 -0.72431 -0.26435 -0.73959 -0.14722 C -0.75486 -0.03009 -0.75486 0.13102 -0.7 0.21111 C -0.64514 0.2912 -0.52639 0.33843 -0.41042 0.33333 C -0.29445 0.32824 -0.08889 0.2125 -0.00434 0.18056 " pathEditMode="relative" rAng="0" ptsTypes="aaaaaaa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0.97176 L -0.37483 1.10509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6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4 0.97222 L -0.375 1.10555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13125 C -0.66459 -0.05116 -0.59601 -0.23333 -0.57518 -0.36852 C -0.55417 -0.5037 -0.56684 -0.64815 -0.60851 -0.67963 C -0.65 -0.71111 -0.79601 -0.65185 -0.82518 -0.55741 C -0.85417 -0.46296 -0.87327 -0.22592 -0.78334 -0.11296 C -0.69306 -0.00023 -0.40695 0.15556 -0.28334 0.12037 C -0.15973 0.08519 -0.06545 -0.19444 -0.04167 -0.32407 C -0.01806 -0.4537 -0.08334 -0.62592 -0.14184 -0.65741 C -0.2 -0.68912 -0.35851 -0.61667 -0.39184 -0.51296 C -0.42518 -0.40926 -0.38473 -0.12778 -0.34167 -0.03518 C -0.29879 0.05741 -0.22361 0.06296 -0.13334 0.04259 C -0.04323 0.02222 0.15 -0.06875 0.19982 -0.15764 C 0.24982 -0.2463 0.19444 -0.41667 0.16666 -0.49074 C 0.13871 -0.56481 0.10399 -0.65741 0.03316 -0.60185 C -0.0375 -0.5463 -0.22518 -0.29259 -0.25834 -0.15764 C -0.29184 -0.02222 -0.21945 0.13333 -0.16667 0.20926 C -0.11389 0.28519 0.01371 0.32963 0.05833 0.29815 C 0.10277 0.26667 0.12777 0.11852 0.09982 0.02037 C 0.07205 -0.07778 -0.00695 -0.26296 -0.10834 -0.29074 C -0.20973 -0.31852 -0.43629 -0.23333 -0.50834 -0.1463 C -0.58056 -0.05926 -0.58334 0.1537 -0.54184 0.23148 C -0.50018 0.30926 -0.30973 0.36852 -0.25834 0.32037 C -0.20695 0.27222 -0.17917 0.03889 -0.23351 -0.05741 C -0.2875 -0.1537 -0.47657 -0.26667 -0.58334 -0.25741 C -0.69045 -0.24815 -0.8375 -0.08333 -0.875 -0.00185 C -0.9125 0.07963 -0.83473 0.19445 -0.80834 0.23148 C -0.78212 0.26852 -0.74948 0.24445 -0.71684 0.22014 " pathEditMode="relative" rAng="0" ptsTypes="aaaaaaaaaaaaaaaaaaaaaaaaaaA">
                                      <p:cBhvr>
                                        <p:cTn id="13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" y="-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4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3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83 1.10509 L -0.01649 0.98287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-6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1.10555 L -0.01666 0.98333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21387E-6 L -0.19167 0.89896 " pathEditMode="relative" ptsTypes="AA">
                                      <p:cBhvr>
                                        <p:cTn id="1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15653 L -0.23334 1.05549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6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34 0.90012 C -0.09722 0.78451 -0.01111 0.6689 0.06753 0.67514 C 0.14618 0.68139 0.24982 0.89272 0.28889 0.93711 C 0.32795 0.9815 0.30104 0.93642 0.30191 0.9415 C 0.30278 0.94659 0.29184 0.96393 0.29375 0.96763 C 0.29566 0.97133 0.31146 0.96879 0.31337 0.96347 C 0.31528 0.95815 0.30625 0.93549 0.30521 0.93503 C 0.30416 0.93457 0.30625 0.95792 0.30677 0.96116 " pathEditMode="relative" ptsTypes="aaaaaaaA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1.05549 C -0.3191 0.93988 -0.40556 0.83144 -0.48316 0.83052 C -0.56042 0.82959 -0.65955 1.01341 -0.69705 1.04948 C -0.73455 1.08554 -0.7092 1.04971 -0.70868 1.04716 C -0.70816 1.04462 -0.69497 1.0356 -0.69392 1.03422 C -0.69288 1.03283 -0.70069 1.0393 -0.70208 1.03861 C -0.70347 1.03791 -0.7026 1.03167 -0.70208 1.02982 C -0.70156 1.02797 -0.69913 1.02728 -0.69878 1.02751 C -0.69844 1.02774 -0.7 1.03098 -0.70035 1.0319 " pathEditMode="relative" rAng="0" ptsTypes="aaaaaaaaa">
                                      <p:cBhvr>
                                        <p:cTn id="1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7" presetID="2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3" presetClass="entr" presetSubtype="16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6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3" presetClass="exit" presetSubtype="32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 0.98287 L 0.3835 0.42732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27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98333 L 0.38334 0.4277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3" presetClass="entr" presetSubtype="16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44444 L 0.01666 -0.46667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4" presetID="0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46667 C 0.10121 -0.46968 -0.11407 -0.65047 -0.18577 -0.60718 C -0.25729 -0.56389 -0.41823 -0.34121 -0.40417 -0.20718 C -0.39011 -0.07315 -0.18264 0.14745 -0.10139 0.19652 C -0.02049 0.2456 0.19531 0.21643 0.08264 0.08703 C -0.02986 -0.04144 -0.63473 -0.60649 -0.77778 -0.57894 C -0.92066 -0.55163 -0.83993 0.23148 -0.775 0.25254 C -0.71025 0.27361 -0.52431 -0.39746 -0.38837 -0.45278 C -0.25243 -0.5088 0.02326 -0.19885 0.0408 -0.08426 C 0.05833 0.02962 -0.15973 0.26898 -0.28316 0.23495 C -0.40625 0.20092 -0.68299 -0.15371 -0.69879 -0.28774 C -0.71459 -0.42176 -0.42778 -0.65741 -0.37761 -0.56852 C -0.32778 -0.47963 -0.47309 0.10115 -0.39879 0.2456 C -0.32483 0.38935 -0.02396 0.43564 0.06684 0.29467 C 0.15781 0.1537 0.29097 -0.61019 0.14583 -0.6 C 0.00087 -0.59005 -0.6724 0.35277 -0.804 0.35439 C -0.93559 0.35601 -0.78264 -0.45163 -0.64358 -0.58959 C -0.50434 -0.72755 -0.05139 -0.46366 0.025 -0.46667 Z " pathEditMode="relative" rAng="0" ptsTypes="aaaaaaaaaaaaaaaaaa">
                                      <p:cBhvr>
                                        <p:cTn id="225" dur="6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8200"/>
                            </p:stCondLst>
                            <p:childTnLst>
                              <p:par>
                                <p:cTn id="227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8200"/>
                            </p:stCondLst>
                            <p:childTnLst>
                              <p:par>
                                <p:cTn id="230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3" presetClass="exit" presetSubtype="32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8700"/>
                            </p:stCondLst>
                            <p:childTnLst>
                              <p:par>
                                <p:cTn id="2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5 0.42731 L -0.02483 0.98287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27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42777 L -0.025 0.98333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9200"/>
                            </p:stCondLst>
                            <p:childTnLst>
                              <p:par>
                                <p:cTn id="2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3" presetClass="entr" presetSubtype="16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.08889 " pathEditMode="relative" ptsTypes="AA">
                                      <p:cBhvr>
                                        <p:cTn id="2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700"/>
                            </p:stCondLst>
                            <p:childTnLst>
                              <p:par>
                                <p:cTn id="255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0.98287 L -0.01649 0.57176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0" presetClass="path" presetSubtype="0" repeatCount="indefinite" accel="50000" decel="50000" autoRev="1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98333 L -0.01667 0.57222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0" presetClass="path" presetSubtype="0" repeatCount="indefinite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8889 C -0.41129 0.20116 -0.39896 0.28704 -0.46684 0.3169 C -0.53472 0.34676 -0.72657 0.41227 -0.78264 0.26783 C -0.83872 0.12338 -0.92743 -0.41296 -0.80382 -0.54977 C -0.68021 -0.68657 -0.1941 -0.68426 -0.04063 -0.55324 C 0.11284 -0.42222 0.1625 0.10278 0.11736 0.23611 C 0.07222 0.36945 -0.21389 0.35718 -0.31163 0.24676 C -0.40938 0.13634 -0.48004 -0.32662 -0.46945 -0.42708 C -0.45886 -0.52754 -0.2625 -0.44329 -0.24844 -0.35671 C -0.23455 -0.27014 -0.33837 -0.02338 -0.375 0.08889 Z " pathEditMode="relative" rAng="0" ptsTypes="aaaaaaaaaa">
                                      <p:cBhvr>
                                        <p:cTn id="26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-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xit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-0.8051 L -0.12934 2.3949 " pathEditMode="relative" rAng="0" ptsTypes="AA">
                                      <p:cBhvr>
                                        <p:cTn id="274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3" grpId="0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3" grpId="9" animBg="1"/>
      <p:bldP spid="43" grpId="10" animBg="1"/>
      <p:bldP spid="43" grpId="11" animBg="1"/>
      <p:bldP spid="43" grpId="12" animBg="1"/>
      <p:bldP spid="43" grpId="13" animBg="1"/>
      <p:bldP spid="43" grpId="14" animBg="1"/>
      <p:bldP spid="43" grpId="15" animBg="1"/>
      <p:bldP spid="43" grpId="16" animBg="1"/>
      <p:bldP spid="43" grpId="17" animBg="1"/>
      <p:bldP spid="43" grpId="18" animBg="1"/>
      <p:bldP spid="43" grpId="19" animBg="1"/>
      <p:bldP spid="44" grpId="0" animBg="1"/>
      <p:bldP spid="44" grpId="1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54" grpId="0" animBg="1"/>
      <p:bldP spid="55" grpId="0" animBg="1"/>
      <p:bldP spid="5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-838200" y="-685800"/>
            <a:ext cx="10744200" cy="807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066800" y="-914400"/>
            <a:ext cx="3200400" cy="906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81800" y="-1143000"/>
            <a:ext cx="3200400" cy="906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33400"/>
            <a:ext cx="2895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590800"/>
            <a:ext cx="12192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12954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hlinkClick r:id="rId4" action="ppaction://hlinksldjump"/>
          </p:cNvPr>
          <p:cNvSpPr/>
          <p:nvPr/>
        </p:nvSpPr>
        <p:spPr>
          <a:xfrm>
            <a:off x="7467600" y="4800600"/>
            <a:ext cx="685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>
            <a:hlinkClick r:id="rId5" action="ppaction://hlinksldjump"/>
          </p:cNvPr>
          <p:cNvSpPr/>
          <p:nvPr/>
        </p:nvSpPr>
        <p:spPr>
          <a:xfrm>
            <a:off x="304800" y="7620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hlinkClick r:id="rId3" action="ppaction://hlinksldjump"/>
          </p:cNvPr>
          <p:cNvSpPr/>
          <p:nvPr/>
        </p:nvSpPr>
        <p:spPr>
          <a:xfrm>
            <a:off x="762000" y="4800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05000" y="-1066800"/>
            <a:ext cx="12039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082842" y="-1732547"/>
            <a:ext cx="8734926" cy="6232358"/>
          </a:xfrm>
          <a:custGeom>
            <a:avLst/>
            <a:gdLst>
              <a:gd name="connsiteX0" fmla="*/ 0 w 8734926"/>
              <a:gd name="connsiteY0" fmla="*/ 4692315 h 6232358"/>
              <a:gd name="connsiteX1" fmla="*/ 1179095 w 8734926"/>
              <a:gd name="connsiteY1" fmla="*/ 4692315 h 6232358"/>
              <a:gd name="connsiteX2" fmla="*/ 1203158 w 8734926"/>
              <a:gd name="connsiteY2" fmla="*/ 4427621 h 6232358"/>
              <a:gd name="connsiteX3" fmla="*/ 2141621 w 8734926"/>
              <a:gd name="connsiteY3" fmla="*/ 4427621 h 6232358"/>
              <a:gd name="connsiteX4" fmla="*/ 2141621 w 8734926"/>
              <a:gd name="connsiteY4" fmla="*/ 4018547 h 6232358"/>
              <a:gd name="connsiteX5" fmla="*/ 2959769 w 8734926"/>
              <a:gd name="connsiteY5" fmla="*/ 4018547 h 6232358"/>
              <a:gd name="connsiteX6" fmla="*/ 2983832 w 8734926"/>
              <a:gd name="connsiteY6" fmla="*/ 3368842 h 6232358"/>
              <a:gd name="connsiteX7" fmla="*/ 3874169 w 8734926"/>
              <a:gd name="connsiteY7" fmla="*/ 3392905 h 6232358"/>
              <a:gd name="connsiteX8" fmla="*/ 3850105 w 8734926"/>
              <a:gd name="connsiteY8" fmla="*/ 2767263 h 6232358"/>
              <a:gd name="connsiteX9" fmla="*/ 4884821 w 8734926"/>
              <a:gd name="connsiteY9" fmla="*/ 2791326 h 6232358"/>
              <a:gd name="connsiteX10" fmla="*/ 4957011 w 8734926"/>
              <a:gd name="connsiteY10" fmla="*/ 1949115 h 6232358"/>
              <a:gd name="connsiteX11" fmla="*/ 5991726 w 8734926"/>
              <a:gd name="connsiteY11" fmla="*/ 2141621 h 6232358"/>
              <a:gd name="connsiteX12" fmla="*/ 5991726 w 8734926"/>
              <a:gd name="connsiteY12" fmla="*/ 1130968 h 6232358"/>
              <a:gd name="connsiteX13" fmla="*/ 6882063 w 8734926"/>
              <a:gd name="connsiteY13" fmla="*/ 1130968 h 6232358"/>
              <a:gd name="connsiteX14" fmla="*/ 6906126 w 8734926"/>
              <a:gd name="connsiteY14" fmla="*/ 0 h 6232358"/>
              <a:gd name="connsiteX15" fmla="*/ 7796463 w 8734926"/>
              <a:gd name="connsiteY15" fmla="*/ 96252 h 6232358"/>
              <a:gd name="connsiteX16" fmla="*/ 8662737 w 8734926"/>
              <a:gd name="connsiteY16" fmla="*/ 168442 h 6232358"/>
              <a:gd name="connsiteX17" fmla="*/ 8734926 w 8734926"/>
              <a:gd name="connsiteY17" fmla="*/ 6232358 h 6232358"/>
              <a:gd name="connsiteX18" fmla="*/ 48126 w 8734926"/>
              <a:gd name="connsiteY18" fmla="*/ 5991726 h 6232358"/>
              <a:gd name="connsiteX19" fmla="*/ 0 w 8734926"/>
              <a:gd name="connsiteY19" fmla="*/ 4620126 h 6232358"/>
              <a:gd name="connsiteX0" fmla="*/ 0 w 8734926"/>
              <a:gd name="connsiteY0" fmla="*/ 4692315 h 6232358"/>
              <a:gd name="connsiteX1" fmla="*/ 1179095 w 8734926"/>
              <a:gd name="connsiteY1" fmla="*/ 4692315 h 6232358"/>
              <a:gd name="connsiteX2" fmla="*/ 1203158 w 8734926"/>
              <a:gd name="connsiteY2" fmla="*/ 4427621 h 6232358"/>
              <a:gd name="connsiteX3" fmla="*/ 2141621 w 8734926"/>
              <a:gd name="connsiteY3" fmla="*/ 4427621 h 6232358"/>
              <a:gd name="connsiteX4" fmla="*/ 2141621 w 8734926"/>
              <a:gd name="connsiteY4" fmla="*/ 4018547 h 6232358"/>
              <a:gd name="connsiteX5" fmla="*/ 2959769 w 8734926"/>
              <a:gd name="connsiteY5" fmla="*/ 4018547 h 6232358"/>
              <a:gd name="connsiteX6" fmla="*/ 2983832 w 8734926"/>
              <a:gd name="connsiteY6" fmla="*/ 3368842 h 6232358"/>
              <a:gd name="connsiteX7" fmla="*/ 3874169 w 8734926"/>
              <a:gd name="connsiteY7" fmla="*/ 3392905 h 6232358"/>
              <a:gd name="connsiteX8" fmla="*/ 3850105 w 8734926"/>
              <a:gd name="connsiteY8" fmla="*/ 2767263 h 6232358"/>
              <a:gd name="connsiteX9" fmla="*/ 4884821 w 8734926"/>
              <a:gd name="connsiteY9" fmla="*/ 2791326 h 6232358"/>
              <a:gd name="connsiteX10" fmla="*/ 4957011 w 8734926"/>
              <a:gd name="connsiteY10" fmla="*/ 1949115 h 6232358"/>
              <a:gd name="connsiteX11" fmla="*/ 6003758 w 8734926"/>
              <a:gd name="connsiteY11" fmla="*/ 1732547 h 6232358"/>
              <a:gd name="connsiteX12" fmla="*/ 5991726 w 8734926"/>
              <a:gd name="connsiteY12" fmla="*/ 1130968 h 6232358"/>
              <a:gd name="connsiteX13" fmla="*/ 6882063 w 8734926"/>
              <a:gd name="connsiteY13" fmla="*/ 1130968 h 6232358"/>
              <a:gd name="connsiteX14" fmla="*/ 6906126 w 8734926"/>
              <a:gd name="connsiteY14" fmla="*/ 0 h 6232358"/>
              <a:gd name="connsiteX15" fmla="*/ 7796463 w 8734926"/>
              <a:gd name="connsiteY15" fmla="*/ 96252 h 6232358"/>
              <a:gd name="connsiteX16" fmla="*/ 8662737 w 8734926"/>
              <a:gd name="connsiteY16" fmla="*/ 168442 h 6232358"/>
              <a:gd name="connsiteX17" fmla="*/ 8734926 w 8734926"/>
              <a:gd name="connsiteY17" fmla="*/ 6232358 h 6232358"/>
              <a:gd name="connsiteX18" fmla="*/ 48126 w 8734926"/>
              <a:gd name="connsiteY18" fmla="*/ 5991726 h 6232358"/>
              <a:gd name="connsiteX19" fmla="*/ 0 w 8734926"/>
              <a:gd name="connsiteY19" fmla="*/ 4620126 h 6232358"/>
              <a:gd name="connsiteX0" fmla="*/ 0 w 8734926"/>
              <a:gd name="connsiteY0" fmla="*/ 4692315 h 6232358"/>
              <a:gd name="connsiteX1" fmla="*/ 1179095 w 8734926"/>
              <a:gd name="connsiteY1" fmla="*/ 4692315 h 6232358"/>
              <a:gd name="connsiteX2" fmla="*/ 1203158 w 8734926"/>
              <a:gd name="connsiteY2" fmla="*/ 4427621 h 6232358"/>
              <a:gd name="connsiteX3" fmla="*/ 2141621 w 8734926"/>
              <a:gd name="connsiteY3" fmla="*/ 4427621 h 6232358"/>
              <a:gd name="connsiteX4" fmla="*/ 2141621 w 8734926"/>
              <a:gd name="connsiteY4" fmla="*/ 4018547 h 6232358"/>
              <a:gd name="connsiteX5" fmla="*/ 2959769 w 8734926"/>
              <a:gd name="connsiteY5" fmla="*/ 4018547 h 6232358"/>
              <a:gd name="connsiteX6" fmla="*/ 2983832 w 8734926"/>
              <a:gd name="connsiteY6" fmla="*/ 3368842 h 6232358"/>
              <a:gd name="connsiteX7" fmla="*/ 3874169 w 8734926"/>
              <a:gd name="connsiteY7" fmla="*/ 3392905 h 6232358"/>
              <a:gd name="connsiteX8" fmla="*/ 3850105 w 8734926"/>
              <a:gd name="connsiteY8" fmla="*/ 2767263 h 6232358"/>
              <a:gd name="connsiteX9" fmla="*/ 4884821 w 8734926"/>
              <a:gd name="connsiteY9" fmla="*/ 2791326 h 6232358"/>
              <a:gd name="connsiteX10" fmla="*/ 4957011 w 8734926"/>
              <a:gd name="connsiteY10" fmla="*/ 1949115 h 6232358"/>
              <a:gd name="connsiteX11" fmla="*/ 6841958 w 8734926"/>
              <a:gd name="connsiteY11" fmla="*/ 2875547 h 6232358"/>
              <a:gd name="connsiteX12" fmla="*/ 5991726 w 8734926"/>
              <a:gd name="connsiteY12" fmla="*/ 1130968 h 6232358"/>
              <a:gd name="connsiteX13" fmla="*/ 6882063 w 8734926"/>
              <a:gd name="connsiteY13" fmla="*/ 1130968 h 6232358"/>
              <a:gd name="connsiteX14" fmla="*/ 6906126 w 8734926"/>
              <a:gd name="connsiteY14" fmla="*/ 0 h 6232358"/>
              <a:gd name="connsiteX15" fmla="*/ 7796463 w 8734926"/>
              <a:gd name="connsiteY15" fmla="*/ 96252 h 6232358"/>
              <a:gd name="connsiteX16" fmla="*/ 8662737 w 8734926"/>
              <a:gd name="connsiteY16" fmla="*/ 168442 h 6232358"/>
              <a:gd name="connsiteX17" fmla="*/ 8734926 w 8734926"/>
              <a:gd name="connsiteY17" fmla="*/ 6232358 h 6232358"/>
              <a:gd name="connsiteX18" fmla="*/ 48126 w 8734926"/>
              <a:gd name="connsiteY18" fmla="*/ 5991726 h 6232358"/>
              <a:gd name="connsiteX19" fmla="*/ 0 w 8734926"/>
              <a:gd name="connsiteY19" fmla="*/ 4620126 h 6232358"/>
              <a:gd name="connsiteX0" fmla="*/ 0 w 8734926"/>
              <a:gd name="connsiteY0" fmla="*/ 4692315 h 6232358"/>
              <a:gd name="connsiteX1" fmla="*/ 1179095 w 8734926"/>
              <a:gd name="connsiteY1" fmla="*/ 4692315 h 6232358"/>
              <a:gd name="connsiteX2" fmla="*/ 1203158 w 8734926"/>
              <a:gd name="connsiteY2" fmla="*/ 4427621 h 6232358"/>
              <a:gd name="connsiteX3" fmla="*/ 2141621 w 8734926"/>
              <a:gd name="connsiteY3" fmla="*/ 4427621 h 6232358"/>
              <a:gd name="connsiteX4" fmla="*/ 2141621 w 8734926"/>
              <a:gd name="connsiteY4" fmla="*/ 4018547 h 6232358"/>
              <a:gd name="connsiteX5" fmla="*/ 2959769 w 8734926"/>
              <a:gd name="connsiteY5" fmla="*/ 4018547 h 6232358"/>
              <a:gd name="connsiteX6" fmla="*/ 2983832 w 8734926"/>
              <a:gd name="connsiteY6" fmla="*/ 3368842 h 6232358"/>
              <a:gd name="connsiteX7" fmla="*/ 3874169 w 8734926"/>
              <a:gd name="connsiteY7" fmla="*/ 3392905 h 6232358"/>
              <a:gd name="connsiteX8" fmla="*/ 3850105 w 8734926"/>
              <a:gd name="connsiteY8" fmla="*/ 2767263 h 6232358"/>
              <a:gd name="connsiteX9" fmla="*/ 4884821 w 8734926"/>
              <a:gd name="connsiteY9" fmla="*/ 2791326 h 6232358"/>
              <a:gd name="connsiteX10" fmla="*/ 4957011 w 8734926"/>
              <a:gd name="connsiteY10" fmla="*/ 1949115 h 6232358"/>
              <a:gd name="connsiteX11" fmla="*/ 6232358 w 8734926"/>
              <a:gd name="connsiteY11" fmla="*/ 2037347 h 6232358"/>
              <a:gd name="connsiteX12" fmla="*/ 5991726 w 8734926"/>
              <a:gd name="connsiteY12" fmla="*/ 1130968 h 6232358"/>
              <a:gd name="connsiteX13" fmla="*/ 6882063 w 8734926"/>
              <a:gd name="connsiteY13" fmla="*/ 1130968 h 6232358"/>
              <a:gd name="connsiteX14" fmla="*/ 6906126 w 8734926"/>
              <a:gd name="connsiteY14" fmla="*/ 0 h 6232358"/>
              <a:gd name="connsiteX15" fmla="*/ 7796463 w 8734926"/>
              <a:gd name="connsiteY15" fmla="*/ 96252 h 6232358"/>
              <a:gd name="connsiteX16" fmla="*/ 8662737 w 8734926"/>
              <a:gd name="connsiteY16" fmla="*/ 168442 h 6232358"/>
              <a:gd name="connsiteX17" fmla="*/ 8734926 w 8734926"/>
              <a:gd name="connsiteY17" fmla="*/ 6232358 h 6232358"/>
              <a:gd name="connsiteX18" fmla="*/ 48126 w 8734926"/>
              <a:gd name="connsiteY18" fmla="*/ 5991726 h 6232358"/>
              <a:gd name="connsiteX19" fmla="*/ 0 w 8734926"/>
              <a:gd name="connsiteY19" fmla="*/ 4620126 h 6232358"/>
              <a:gd name="connsiteX0" fmla="*/ 0 w 8734926"/>
              <a:gd name="connsiteY0" fmla="*/ 4692315 h 6232358"/>
              <a:gd name="connsiteX1" fmla="*/ 1179095 w 8734926"/>
              <a:gd name="connsiteY1" fmla="*/ 4692315 h 6232358"/>
              <a:gd name="connsiteX2" fmla="*/ 1203158 w 8734926"/>
              <a:gd name="connsiteY2" fmla="*/ 4427621 h 6232358"/>
              <a:gd name="connsiteX3" fmla="*/ 2141621 w 8734926"/>
              <a:gd name="connsiteY3" fmla="*/ 4427621 h 6232358"/>
              <a:gd name="connsiteX4" fmla="*/ 2141621 w 8734926"/>
              <a:gd name="connsiteY4" fmla="*/ 4018547 h 6232358"/>
              <a:gd name="connsiteX5" fmla="*/ 2959769 w 8734926"/>
              <a:gd name="connsiteY5" fmla="*/ 4018547 h 6232358"/>
              <a:gd name="connsiteX6" fmla="*/ 2983832 w 8734926"/>
              <a:gd name="connsiteY6" fmla="*/ 3368842 h 6232358"/>
              <a:gd name="connsiteX7" fmla="*/ 3874169 w 8734926"/>
              <a:gd name="connsiteY7" fmla="*/ 3392905 h 6232358"/>
              <a:gd name="connsiteX8" fmla="*/ 3850105 w 8734926"/>
              <a:gd name="connsiteY8" fmla="*/ 2767263 h 6232358"/>
              <a:gd name="connsiteX9" fmla="*/ 4884821 w 8734926"/>
              <a:gd name="connsiteY9" fmla="*/ 2791326 h 6232358"/>
              <a:gd name="connsiteX10" fmla="*/ 4957011 w 8734926"/>
              <a:gd name="connsiteY10" fmla="*/ 1949115 h 6232358"/>
              <a:gd name="connsiteX11" fmla="*/ 5927558 w 8734926"/>
              <a:gd name="connsiteY11" fmla="*/ 2037347 h 6232358"/>
              <a:gd name="connsiteX12" fmla="*/ 5991726 w 8734926"/>
              <a:gd name="connsiteY12" fmla="*/ 1130968 h 6232358"/>
              <a:gd name="connsiteX13" fmla="*/ 6882063 w 8734926"/>
              <a:gd name="connsiteY13" fmla="*/ 1130968 h 6232358"/>
              <a:gd name="connsiteX14" fmla="*/ 6906126 w 8734926"/>
              <a:gd name="connsiteY14" fmla="*/ 0 h 6232358"/>
              <a:gd name="connsiteX15" fmla="*/ 7796463 w 8734926"/>
              <a:gd name="connsiteY15" fmla="*/ 96252 h 6232358"/>
              <a:gd name="connsiteX16" fmla="*/ 8662737 w 8734926"/>
              <a:gd name="connsiteY16" fmla="*/ 168442 h 6232358"/>
              <a:gd name="connsiteX17" fmla="*/ 8734926 w 8734926"/>
              <a:gd name="connsiteY17" fmla="*/ 6232358 h 6232358"/>
              <a:gd name="connsiteX18" fmla="*/ 48126 w 8734926"/>
              <a:gd name="connsiteY18" fmla="*/ 5991726 h 6232358"/>
              <a:gd name="connsiteX19" fmla="*/ 0 w 8734926"/>
              <a:gd name="connsiteY19" fmla="*/ 4620126 h 623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34926" h="6232358">
                <a:moveTo>
                  <a:pt x="0" y="4692315"/>
                </a:moveTo>
                <a:lnTo>
                  <a:pt x="1179095" y="4692315"/>
                </a:lnTo>
                <a:lnTo>
                  <a:pt x="1203158" y="4427621"/>
                </a:lnTo>
                <a:lnTo>
                  <a:pt x="2141621" y="4427621"/>
                </a:lnTo>
                <a:lnTo>
                  <a:pt x="2141621" y="4018547"/>
                </a:lnTo>
                <a:lnTo>
                  <a:pt x="2959769" y="4018547"/>
                </a:lnTo>
                <a:lnTo>
                  <a:pt x="2983832" y="3368842"/>
                </a:lnTo>
                <a:lnTo>
                  <a:pt x="3874169" y="3392905"/>
                </a:lnTo>
                <a:lnTo>
                  <a:pt x="3850105" y="2767263"/>
                </a:lnTo>
                <a:lnTo>
                  <a:pt x="4884821" y="2791326"/>
                </a:lnTo>
                <a:lnTo>
                  <a:pt x="4957011" y="1949115"/>
                </a:lnTo>
                <a:lnTo>
                  <a:pt x="5927558" y="2037347"/>
                </a:lnTo>
                <a:lnTo>
                  <a:pt x="5991726" y="1130968"/>
                </a:lnTo>
                <a:lnTo>
                  <a:pt x="6882063" y="1130968"/>
                </a:lnTo>
                <a:lnTo>
                  <a:pt x="6906126" y="0"/>
                </a:lnTo>
                <a:lnTo>
                  <a:pt x="7796463" y="96252"/>
                </a:lnTo>
                <a:lnTo>
                  <a:pt x="8662737" y="168442"/>
                </a:lnTo>
                <a:lnTo>
                  <a:pt x="8734926" y="6232358"/>
                </a:lnTo>
                <a:lnTo>
                  <a:pt x="48126" y="5991726"/>
                </a:lnTo>
                <a:lnTo>
                  <a:pt x="0" y="4620126"/>
                </a:lnTo>
              </a:path>
            </a:pathLst>
          </a:custGeom>
          <a:solidFill>
            <a:schemeClr val="tx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4" action="ppaction://hlinksldjump"/>
          </p:cNvPr>
          <p:cNvSpPr/>
          <p:nvPr/>
        </p:nvSpPr>
        <p:spPr>
          <a:xfrm rot="20849657">
            <a:off x="480559" y="2233257"/>
            <a:ext cx="1436418" cy="7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52600" y="2133600"/>
            <a:ext cx="11963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rId6" action="ppaction://hlinksldjump"/>
          </p:cNvPr>
          <p:cNvSpPr/>
          <p:nvPr/>
        </p:nvSpPr>
        <p:spPr>
          <a:xfrm>
            <a:off x="-838200" y="-533400"/>
            <a:ext cx="10668000" cy="2667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7200" y="838200"/>
            <a:ext cx="685800" cy="297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images.wikia.com/nintendo/en/images/6/6b/King_Boo.jpg">
            <a:hlinkHover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352800" y="-3276600"/>
            <a:ext cx="2522484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ghtning Bolt 5">
            <a:hlinkHover r:id="rId6" action="ppaction://hlinksldjump"/>
          </p:cNvPr>
          <p:cNvSpPr/>
          <p:nvPr/>
        </p:nvSpPr>
        <p:spPr>
          <a:xfrm>
            <a:off x="4038600" y="-762000"/>
            <a:ext cx="457200" cy="1524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>
            <a:hlinkHover r:id="rId6" action="ppaction://hlinksldjump"/>
          </p:cNvPr>
          <p:cNvSpPr/>
          <p:nvPr/>
        </p:nvSpPr>
        <p:spPr>
          <a:xfrm>
            <a:off x="4191000" y="533400"/>
            <a:ext cx="533400" cy="4572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S900097502[1].wav">
            <a:hlinkClick r:id="" action="ppaction://media"/>
          </p:cNvPr>
          <p:cNvPicPr>
            <a:picLocks noRot="1"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11353800" y="3962400"/>
            <a:ext cx="304800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104900" y="2362200"/>
            <a:ext cx="2209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9100" y="2514600"/>
            <a:ext cx="2209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5715000" y="4343400"/>
            <a:ext cx="1752600" cy="1676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Trap door!</a:t>
            </a:r>
          </a:p>
        </p:txBody>
      </p:sp>
      <p:sp>
        <p:nvSpPr>
          <p:cNvPr id="13" name="Down Arrow 12">
            <a:hlinkClick r:id="rId10" action="ppaction://hlinksldjump"/>
          </p:cNvPr>
          <p:cNvSpPr/>
          <p:nvPr/>
        </p:nvSpPr>
        <p:spPr>
          <a:xfrm>
            <a:off x="2667000" y="5029200"/>
            <a:ext cx="838200" cy="1283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17526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Note from xam!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is a checkpoint!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You know what that means!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62200" y="274320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4800" y="-18288000"/>
            <a:ext cx="18669000" cy="12268200"/>
          </a:xfrm>
          <a:prstGeom prst="rect">
            <a:avLst/>
          </a:prstGeom>
          <a:solidFill>
            <a:srgbClr val="FFFF0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89166 2.37778 " pathEditMode="relative" ptsTypes="AA">
                                      <p:cBhvr>
                                        <p:cTn id="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42523 L 0.64549 -0.02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24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17" grpId="0" animBg="1"/>
      <p:bldP spid="17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0" y="-1143000"/>
            <a:ext cx="1905000" cy="853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43000" y="-1447800"/>
            <a:ext cx="21336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47800" y="5715000"/>
            <a:ext cx="1173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83663" y="4838700"/>
            <a:ext cx="1688826" cy="2019300"/>
            <a:chOff x="3350263" y="1333500"/>
            <a:chExt cx="1688826" cy="2019300"/>
          </a:xfrm>
          <a:effectLst>
            <a:glow rad="101600">
              <a:srgbClr val="FFFF00">
                <a:alpha val="60000"/>
              </a:srgbClr>
            </a:glow>
          </a:effectLst>
        </p:grpSpPr>
        <p:sp>
          <p:nvSpPr>
            <p:cNvPr id="5" name="Smiley Face 4">
              <a:hlinkHover r:id="rId4" action="ppaction://hlinksldjump"/>
            </p:cNvPr>
            <p:cNvSpPr/>
            <p:nvPr/>
          </p:nvSpPr>
          <p:spPr>
            <a:xfrm>
              <a:off x="3886200" y="1333500"/>
              <a:ext cx="609600" cy="571500"/>
            </a:xfrm>
            <a:prstGeom prst="smileyFace">
              <a:avLst>
                <a:gd name="adj" fmla="val 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hlinkHover r:id="rId4" action="ppaction://hlinksldjump"/>
            </p:cNvPr>
            <p:cNvSpPr/>
            <p:nvPr/>
          </p:nvSpPr>
          <p:spPr>
            <a:xfrm>
              <a:off x="3886200" y="1905000"/>
              <a:ext cx="609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hlinkHover r:id="rId4" action="ppaction://hlinksldjump"/>
            </p:cNvPr>
            <p:cNvSpPr/>
            <p:nvPr/>
          </p:nvSpPr>
          <p:spPr>
            <a:xfrm rot="19807903">
              <a:off x="3350263" y="2046672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Hover r:id="rId4" action="ppaction://hlinksldjump"/>
            </p:cNvPr>
            <p:cNvSpPr/>
            <p:nvPr/>
          </p:nvSpPr>
          <p:spPr>
            <a:xfrm rot="1121485">
              <a:off x="4429489" y="1998407"/>
              <a:ext cx="609600" cy="162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hlinkHover r:id="rId4" action="ppaction://hlinksldjump"/>
            </p:cNvPr>
            <p:cNvSpPr/>
            <p:nvPr/>
          </p:nvSpPr>
          <p:spPr>
            <a:xfrm>
              <a:off x="4343400" y="2590800"/>
              <a:ext cx="15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hlinkHover r:id="rId4" action="ppaction://hlinksldjump"/>
            </p:cNvPr>
            <p:cNvSpPr/>
            <p:nvPr/>
          </p:nvSpPr>
          <p:spPr>
            <a:xfrm flipH="1">
              <a:off x="3886200" y="2590800"/>
              <a:ext cx="15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95800" y="5562600"/>
            <a:ext cx="4572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>
            <a:hlinkHover r:id="rId4" action="ppaction://hlinksldjump"/>
          </p:cNvPr>
          <p:cNvSpPr/>
          <p:nvPr/>
        </p:nvSpPr>
        <p:spPr>
          <a:xfrm>
            <a:off x="-3048000" y="-1828800"/>
            <a:ext cx="9144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>
            <a:hlinkHover r:id="rId4" action="ppaction://hlinksldjump"/>
          </p:cNvPr>
          <p:cNvSpPr/>
          <p:nvPr/>
        </p:nvSpPr>
        <p:spPr>
          <a:xfrm flipH="1">
            <a:off x="10820400" y="-1524000"/>
            <a:ext cx="8382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32-Point Star 24">
            <a:hlinkHover r:id="rId4" action="ppaction://hlinksldjump"/>
          </p:cNvPr>
          <p:cNvSpPr/>
          <p:nvPr/>
        </p:nvSpPr>
        <p:spPr>
          <a:xfrm>
            <a:off x="3124200" y="6934200"/>
            <a:ext cx="3124200" cy="2895600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>
            <a:hlinkHover r:id="rId4" action="ppaction://hlinksldjump"/>
          </p:cNvPr>
          <p:cNvSpPr/>
          <p:nvPr/>
        </p:nvSpPr>
        <p:spPr>
          <a:xfrm>
            <a:off x="4038600" y="-1828800"/>
            <a:ext cx="1371600" cy="129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alpha val="20000"/>
            </a:schemeClr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093885" y="10363200"/>
            <a:ext cx="3383115" cy="3429000"/>
            <a:chOff x="1744909" y="685800"/>
            <a:chExt cx="6398502" cy="4191000"/>
          </a:xfrm>
          <a:effectLst>
            <a:glow rad="101600">
              <a:srgbClr val="FFFF00">
                <a:alpha val="60000"/>
              </a:srgbClr>
            </a:glow>
          </a:effectLst>
        </p:grpSpPr>
        <p:sp>
          <p:nvSpPr>
            <p:cNvPr id="27" name="Rectangle 26">
              <a:hlinkHover r:id="rId4" action="ppaction://hlinksldjump"/>
            </p:cNvPr>
            <p:cNvSpPr/>
            <p:nvPr/>
          </p:nvSpPr>
          <p:spPr>
            <a:xfrm>
              <a:off x="3581400" y="685800"/>
              <a:ext cx="25146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hlinkHover r:id="rId4" action="ppaction://hlinksldjump"/>
            </p:cNvPr>
            <p:cNvSpPr/>
            <p:nvPr/>
          </p:nvSpPr>
          <p:spPr>
            <a:xfrm rot="1253413">
              <a:off x="5893778" y="924975"/>
              <a:ext cx="2249633" cy="609079"/>
            </a:xfrm>
            <a:custGeom>
              <a:avLst/>
              <a:gdLst>
                <a:gd name="connsiteX0" fmla="*/ 0 w 2057401"/>
                <a:gd name="connsiteY0" fmla="*/ 0 h 533400"/>
                <a:gd name="connsiteX1" fmla="*/ 2057401 w 2057401"/>
                <a:gd name="connsiteY1" fmla="*/ 0 h 533400"/>
                <a:gd name="connsiteX2" fmla="*/ 2057401 w 2057401"/>
                <a:gd name="connsiteY2" fmla="*/ 533400 h 533400"/>
                <a:gd name="connsiteX3" fmla="*/ 0 w 2057401"/>
                <a:gd name="connsiteY3" fmla="*/ 533400 h 533400"/>
                <a:gd name="connsiteX4" fmla="*/ 0 w 2057401"/>
                <a:gd name="connsiteY4" fmla="*/ 0 h 533400"/>
                <a:gd name="connsiteX0" fmla="*/ 0 w 2057401"/>
                <a:gd name="connsiteY0" fmla="*/ 0 h 600793"/>
                <a:gd name="connsiteX1" fmla="*/ 2057401 w 2057401"/>
                <a:gd name="connsiteY1" fmla="*/ 0 h 600793"/>
                <a:gd name="connsiteX2" fmla="*/ 2057401 w 2057401"/>
                <a:gd name="connsiteY2" fmla="*/ 533400 h 600793"/>
                <a:gd name="connsiteX3" fmla="*/ 167492 w 2057401"/>
                <a:gd name="connsiteY3" fmla="*/ 600793 h 600793"/>
                <a:gd name="connsiteX4" fmla="*/ 0 w 2057401"/>
                <a:gd name="connsiteY4" fmla="*/ 0 h 600793"/>
                <a:gd name="connsiteX0" fmla="*/ 0 w 2249633"/>
                <a:gd name="connsiteY0" fmla="*/ -1 h 609078"/>
                <a:gd name="connsiteX1" fmla="*/ 2249633 w 2249633"/>
                <a:gd name="connsiteY1" fmla="*/ 8285 h 609078"/>
                <a:gd name="connsiteX2" fmla="*/ 2249633 w 2249633"/>
                <a:gd name="connsiteY2" fmla="*/ 541685 h 609078"/>
                <a:gd name="connsiteX3" fmla="*/ 359724 w 2249633"/>
                <a:gd name="connsiteY3" fmla="*/ 609078 h 609078"/>
                <a:gd name="connsiteX4" fmla="*/ 0 w 2249633"/>
                <a:gd name="connsiteY4" fmla="*/ -1 h 60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633" h="609078">
                  <a:moveTo>
                    <a:pt x="0" y="-1"/>
                  </a:moveTo>
                  <a:lnTo>
                    <a:pt x="2249633" y="8285"/>
                  </a:lnTo>
                  <a:lnTo>
                    <a:pt x="2249633" y="541685"/>
                  </a:lnTo>
                  <a:lnTo>
                    <a:pt x="359724" y="609078"/>
                  </a:lnTo>
                  <a:lnTo>
                    <a:pt x="0" y="-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hlinkHover r:id="rId4" action="ppaction://hlinksldjump"/>
            </p:cNvPr>
            <p:cNvSpPr/>
            <p:nvPr/>
          </p:nvSpPr>
          <p:spPr>
            <a:xfrm rot="20322186">
              <a:off x="1744909" y="929098"/>
              <a:ext cx="2057401" cy="558800"/>
            </a:xfrm>
            <a:custGeom>
              <a:avLst/>
              <a:gdLst>
                <a:gd name="connsiteX0" fmla="*/ 0 w 2057400"/>
                <a:gd name="connsiteY0" fmla="*/ 0 h 533400"/>
                <a:gd name="connsiteX1" fmla="*/ 2057400 w 2057400"/>
                <a:gd name="connsiteY1" fmla="*/ 0 h 533400"/>
                <a:gd name="connsiteX2" fmla="*/ 2057400 w 2057400"/>
                <a:gd name="connsiteY2" fmla="*/ 533400 h 533400"/>
                <a:gd name="connsiteX3" fmla="*/ 0 w 2057400"/>
                <a:gd name="connsiteY3" fmla="*/ 533400 h 533400"/>
                <a:gd name="connsiteX4" fmla="*/ 0 w 2057400"/>
                <a:gd name="connsiteY4" fmla="*/ 0 h 533400"/>
                <a:gd name="connsiteX0" fmla="*/ 0 w 2057400"/>
                <a:gd name="connsiteY0" fmla="*/ 0 h 558800"/>
                <a:gd name="connsiteX1" fmla="*/ 2057400 w 2057400"/>
                <a:gd name="connsiteY1" fmla="*/ 0 h 558800"/>
                <a:gd name="connsiteX2" fmla="*/ 1729408 w 2057400"/>
                <a:gd name="connsiteY2" fmla="*/ 558800 h 558800"/>
                <a:gd name="connsiteX3" fmla="*/ 0 w 2057400"/>
                <a:gd name="connsiteY3" fmla="*/ 533400 h 558800"/>
                <a:gd name="connsiteX4" fmla="*/ 0 w 2057400"/>
                <a:gd name="connsiteY4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400" h="558800">
                  <a:moveTo>
                    <a:pt x="0" y="0"/>
                  </a:moveTo>
                  <a:lnTo>
                    <a:pt x="2057400" y="0"/>
                  </a:lnTo>
                  <a:lnTo>
                    <a:pt x="1729408" y="5588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hlinkHover r:id="rId4" action="ppaction://hlinksldjump"/>
            </p:cNvPr>
            <p:cNvSpPr/>
            <p:nvPr/>
          </p:nvSpPr>
          <p:spPr>
            <a:xfrm rot="5400000">
              <a:off x="4800600" y="35814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hlinkHover r:id="rId4" action="ppaction://hlinksldjump"/>
            </p:cNvPr>
            <p:cNvSpPr/>
            <p:nvPr/>
          </p:nvSpPr>
          <p:spPr>
            <a:xfrm rot="5400000">
              <a:off x="2819400" y="35814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hlinkHover r:id="rId5" action="ppaction://hlinksldjump"/>
          </p:cNvPr>
          <p:cNvSpPr/>
          <p:nvPr/>
        </p:nvSpPr>
        <p:spPr>
          <a:xfrm>
            <a:off x="-1524000" y="-10134600"/>
            <a:ext cx="1310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hlinkHover r:id="rId4" action="ppaction://hlinksldjump"/>
          </p:cNvPr>
          <p:cNvSpPr/>
          <p:nvPr/>
        </p:nvSpPr>
        <p:spPr>
          <a:xfrm>
            <a:off x="-76200" y="-1295400"/>
            <a:ext cx="5334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hlinkHover r:id="rId4" action="ppaction://hlinksldjump"/>
          </p:cNvPr>
          <p:cNvSpPr/>
          <p:nvPr/>
        </p:nvSpPr>
        <p:spPr>
          <a:xfrm flipH="1">
            <a:off x="8534400" y="-990600"/>
            <a:ext cx="6096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5715000" y="685800"/>
            <a:ext cx="1524000" cy="2209800"/>
          </a:xfrm>
          <a:prstGeom prst="wedgeRoundRectCallout">
            <a:avLst>
              <a:gd name="adj1" fmla="val -86301"/>
              <a:gd name="adj2" fmla="val 119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Muhahahahahahahahahahahahahahahahahaha</a:t>
            </a:r>
            <a:r>
              <a:rPr lang="en-US" dirty="0" smtClean="0">
                <a:solidFill>
                  <a:srgbClr val="FF0000"/>
                </a:solidFill>
              </a:rPr>
              <a:t>!!!!!!!!!!!!!!!!!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 am castle </a:t>
            </a:r>
            <a:r>
              <a:rPr lang="en-US" dirty="0" err="1" smtClean="0">
                <a:solidFill>
                  <a:srgbClr val="FF0000"/>
                </a:solidFill>
              </a:rPr>
              <a:t>kaz</a:t>
            </a:r>
            <a:r>
              <a:rPr lang="en-US" dirty="0" smtClean="0">
                <a:solidFill>
                  <a:srgbClr val="FF0000"/>
                </a:solidFill>
              </a:rPr>
              <a:t>!!!!!!!!!!!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8 1.04445 " pathEditMode="relative" ptsTypes="AA">
                                      <p:cBhvr>
                                        <p:cTn id="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72084 1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112 " pathEditMode="relative" ptsTypes="AA">
                                      <p:cBhvr>
                                        <p:cTn id="1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10"/>
                            </p:stCondLst>
                            <p:childTnLst>
                              <p:par>
                                <p:cTn id="19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10"/>
                            </p:stCondLst>
                            <p:childTnLst>
                              <p:par>
                                <p:cTn id="24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1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1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25 1 L -0.59583 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1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 1.04444 L 0.675 1.0444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10"/>
                            </p:stCondLst>
                            <p:childTnLst>
                              <p:par>
                                <p:cTn id="38" presetID="23" presetClass="exit" presetSubtype="3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1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10"/>
                            </p:stCondLst>
                            <p:childTnLst>
                              <p:par>
                                <p:cTn id="48" presetID="23" presetClass="exit" presetSubtype="3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10"/>
                            </p:stCondLst>
                            <p:childTnLst>
                              <p:par>
                                <p:cTn id="53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72778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1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2778 L 3.33333E-6 0.90555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1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0692E-6 L -0.04167 1.47267 " pathEditMode="relative" ptsTypes="AA">
                                      <p:cBhvr>
                                        <p:cTn id="6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110"/>
                            </p:stCondLst>
                            <p:childTnLst>
                              <p:par>
                                <p:cTn id="62" presetID="23" presetClass="entr" presetSubtype="16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31" grpId="0" animBg="1"/>
      <p:bldP spid="31" grpId="1" animBg="1"/>
      <p:bldP spid="34" grpId="0" animBg="1"/>
      <p:bldP spid="34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0" y="-1143000"/>
            <a:ext cx="1905000" cy="853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43000" y="-1447800"/>
            <a:ext cx="21336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47800" y="5715000"/>
            <a:ext cx="1173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24200" y="4495800"/>
            <a:ext cx="3383115" cy="4343400"/>
            <a:chOff x="3124200" y="4495800"/>
            <a:chExt cx="3383115" cy="4343400"/>
          </a:xfrm>
          <a:effectLst>
            <a:glow rad="101600">
              <a:srgbClr val="FFFF00">
                <a:alpha val="60000"/>
              </a:srgbClr>
            </a:glow>
          </a:effectLst>
        </p:grpSpPr>
        <p:grpSp>
          <p:nvGrpSpPr>
            <p:cNvPr id="11" name="Group 20"/>
            <p:cNvGrpSpPr/>
            <p:nvPr/>
          </p:nvGrpSpPr>
          <p:grpSpPr>
            <a:xfrm>
              <a:off x="3883663" y="4838700"/>
              <a:ext cx="1688826" cy="2019300"/>
              <a:chOff x="3350263" y="1333500"/>
              <a:chExt cx="1688826" cy="2019300"/>
            </a:xfrm>
            <a:effectLst>
              <a:glow rad="101600">
                <a:srgbClr val="FFFF00">
                  <a:alpha val="60000"/>
                </a:srgbClr>
              </a:glow>
            </a:effectLst>
          </p:grpSpPr>
          <p:sp>
            <p:nvSpPr>
              <p:cNvPr id="5" name="Smiley Face 4">
                <a:hlinkHover r:id="rId4" action="ppaction://hlinksldjump"/>
              </p:cNvPr>
              <p:cNvSpPr/>
              <p:nvPr/>
            </p:nvSpPr>
            <p:spPr>
              <a:xfrm>
                <a:off x="3886200" y="1333500"/>
                <a:ext cx="609600" cy="571500"/>
              </a:xfrm>
              <a:prstGeom prst="smileyFace">
                <a:avLst>
                  <a:gd name="adj" fmla="val 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hlinkHover r:id="rId4" action="ppaction://hlinksldjump"/>
              </p:cNvPr>
              <p:cNvSpPr/>
              <p:nvPr/>
            </p:nvSpPr>
            <p:spPr>
              <a:xfrm>
                <a:off x="3886200" y="1905000"/>
                <a:ext cx="609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hlinkHover r:id="rId4" action="ppaction://hlinksldjump"/>
              </p:cNvPr>
              <p:cNvSpPr/>
              <p:nvPr/>
            </p:nvSpPr>
            <p:spPr>
              <a:xfrm rot="19807903">
                <a:off x="3350263" y="2046672"/>
                <a:ext cx="609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hlinkHover r:id="rId4" action="ppaction://hlinksldjump"/>
              </p:cNvPr>
              <p:cNvSpPr/>
              <p:nvPr/>
            </p:nvSpPr>
            <p:spPr>
              <a:xfrm rot="1121485">
                <a:off x="4429489" y="1998407"/>
                <a:ext cx="609600" cy="162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hlinkHover r:id="rId4" action="ppaction://hlinksldjump"/>
              </p:cNvPr>
              <p:cNvSpPr/>
              <p:nvPr/>
            </p:nvSpPr>
            <p:spPr>
              <a:xfrm>
                <a:off x="4343400" y="25908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hlinkHover r:id="rId4" action="ppaction://hlinksldjump"/>
              </p:cNvPr>
              <p:cNvSpPr/>
              <p:nvPr/>
            </p:nvSpPr>
            <p:spPr>
              <a:xfrm flipH="1">
                <a:off x="3886200" y="2590800"/>
                <a:ext cx="1524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495800" y="5562600"/>
              <a:ext cx="4572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Same Side Corner Rectangle 25">
              <a:hlinkHover r:id="rId4" action="ppaction://hlinksldjump"/>
            </p:cNvPr>
            <p:cNvSpPr/>
            <p:nvPr/>
          </p:nvSpPr>
          <p:spPr>
            <a:xfrm>
              <a:off x="4114800" y="4495800"/>
              <a:ext cx="1295400" cy="1295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3124200" y="5410200"/>
              <a:ext cx="3383115" cy="3429000"/>
              <a:chOff x="1744909" y="685800"/>
              <a:chExt cx="6398502" cy="4191000"/>
            </a:xfrm>
          </p:grpSpPr>
          <p:sp>
            <p:nvSpPr>
              <p:cNvPr id="27" name="Rectangle 26">
                <a:hlinkHover r:id="rId4" action="ppaction://hlinksldjump"/>
              </p:cNvPr>
              <p:cNvSpPr/>
              <p:nvPr/>
            </p:nvSpPr>
            <p:spPr>
              <a:xfrm>
                <a:off x="3581400" y="685800"/>
                <a:ext cx="25146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hlinkHover r:id="rId4" action="ppaction://hlinksldjump"/>
              </p:cNvPr>
              <p:cNvSpPr/>
              <p:nvPr/>
            </p:nvSpPr>
            <p:spPr>
              <a:xfrm rot="1253413">
                <a:off x="5893778" y="924975"/>
                <a:ext cx="2249633" cy="609079"/>
              </a:xfrm>
              <a:custGeom>
                <a:avLst/>
                <a:gdLst>
                  <a:gd name="connsiteX0" fmla="*/ 0 w 2057401"/>
                  <a:gd name="connsiteY0" fmla="*/ 0 h 533400"/>
                  <a:gd name="connsiteX1" fmla="*/ 2057401 w 2057401"/>
                  <a:gd name="connsiteY1" fmla="*/ 0 h 533400"/>
                  <a:gd name="connsiteX2" fmla="*/ 2057401 w 2057401"/>
                  <a:gd name="connsiteY2" fmla="*/ 533400 h 533400"/>
                  <a:gd name="connsiteX3" fmla="*/ 0 w 2057401"/>
                  <a:gd name="connsiteY3" fmla="*/ 533400 h 533400"/>
                  <a:gd name="connsiteX4" fmla="*/ 0 w 2057401"/>
                  <a:gd name="connsiteY4" fmla="*/ 0 h 533400"/>
                  <a:gd name="connsiteX0" fmla="*/ 0 w 2057401"/>
                  <a:gd name="connsiteY0" fmla="*/ 0 h 600793"/>
                  <a:gd name="connsiteX1" fmla="*/ 2057401 w 2057401"/>
                  <a:gd name="connsiteY1" fmla="*/ 0 h 600793"/>
                  <a:gd name="connsiteX2" fmla="*/ 2057401 w 2057401"/>
                  <a:gd name="connsiteY2" fmla="*/ 533400 h 600793"/>
                  <a:gd name="connsiteX3" fmla="*/ 167492 w 2057401"/>
                  <a:gd name="connsiteY3" fmla="*/ 600793 h 600793"/>
                  <a:gd name="connsiteX4" fmla="*/ 0 w 2057401"/>
                  <a:gd name="connsiteY4" fmla="*/ 0 h 600793"/>
                  <a:gd name="connsiteX0" fmla="*/ 0 w 2249633"/>
                  <a:gd name="connsiteY0" fmla="*/ -1 h 609078"/>
                  <a:gd name="connsiteX1" fmla="*/ 2249633 w 2249633"/>
                  <a:gd name="connsiteY1" fmla="*/ 8285 h 609078"/>
                  <a:gd name="connsiteX2" fmla="*/ 2249633 w 2249633"/>
                  <a:gd name="connsiteY2" fmla="*/ 541685 h 609078"/>
                  <a:gd name="connsiteX3" fmla="*/ 359724 w 2249633"/>
                  <a:gd name="connsiteY3" fmla="*/ 609078 h 609078"/>
                  <a:gd name="connsiteX4" fmla="*/ 0 w 2249633"/>
                  <a:gd name="connsiteY4" fmla="*/ -1 h 609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633" h="609078">
                    <a:moveTo>
                      <a:pt x="0" y="-1"/>
                    </a:moveTo>
                    <a:lnTo>
                      <a:pt x="2249633" y="8285"/>
                    </a:lnTo>
                    <a:lnTo>
                      <a:pt x="2249633" y="541685"/>
                    </a:lnTo>
                    <a:lnTo>
                      <a:pt x="359724" y="609078"/>
                    </a:lnTo>
                    <a:lnTo>
                      <a:pt x="0" y="-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hlinkHover r:id="rId4" action="ppaction://hlinksldjump"/>
              </p:cNvPr>
              <p:cNvSpPr/>
              <p:nvPr/>
            </p:nvSpPr>
            <p:spPr>
              <a:xfrm rot="20322186">
                <a:off x="1744909" y="929098"/>
                <a:ext cx="2057401" cy="558800"/>
              </a:xfrm>
              <a:custGeom>
                <a:avLst/>
                <a:gdLst>
                  <a:gd name="connsiteX0" fmla="*/ 0 w 2057400"/>
                  <a:gd name="connsiteY0" fmla="*/ 0 h 533400"/>
                  <a:gd name="connsiteX1" fmla="*/ 2057400 w 2057400"/>
                  <a:gd name="connsiteY1" fmla="*/ 0 h 533400"/>
                  <a:gd name="connsiteX2" fmla="*/ 2057400 w 2057400"/>
                  <a:gd name="connsiteY2" fmla="*/ 533400 h 533400"/>
                  <a:gd name="connsiteX3" fmla="*/ 0 w 2057400"/>
                  <a:gd name="connsiteY3" fmla="*/ 533400 h 533400"/>
                  <a:gd name="connsiteX4" fmla="*/ 0 w 2057400"/>
                  <a:gd name="connsiteY4" fmla="*/ 0 h 533400"/>
                  <a:gd name="connsiteX0" fmla="*/ 0 w 2057400"/>
                  <a:gd name="connsiteY0" fmla="*/ 0 h 558800"/>
                  <a:gd name="connsiteX1" fmla="*/ 2057400 w 2057400"/>
                  <a:gd name="connsiteY1" fmla="*/ 0 h 558800"/>
                  <a:gd name="connsiteX2" fmla="*/ 1729408 w 2057400"/>
                  <a:gd name="connsiteY2" fmla="*/ 558800 h 558800"/>
                  <a:gd name="connsiteX3" fmla="*/ 0 w 2057400"/>
                  <a:gd name="connsiteY3" fmla="*/ 533400 h 558800"/>
                  <a:gd name="connsiteX4" fmla="*/ 0 w 2057400"/>
                  <a:gd name="connsiteY4" fmla="*/ 0 h 5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00" h="558800">
                    <a:moveTo>
                      <a:pt x="0" y="0"/>
                    </a:moveTo>
                    <a:lnTo>
                      <a:pt x="2057400" y="0"/>
                    </a:lnTo>
                    <a:lnTo>
                      <a:pt x="1729408" y="558800"/>
                    </a:lnTo>
                    <a:lnTo>
                      <a:pt x="0" y="5334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hlinkHover r:id="rId4" action="ppaction://hlinksldjump"/>
              </p:cNvPr>
              <p:cNvSpPr/>
              <p:nvPr/>
            </p:nvSpPr>
            <p:spPr>
              <a:xfrm rot="5400000">
                <a:off x="4800600" y="3581400"/>
                <a:ext cx="2057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hlinkHover r:id="rId4" action="ppaction://hlinksldjump"/>
              </p:cNvPr>
              <p:cNvSpPr/>
              <p:nvPr/>
            </p:nvSpPr>
            <p:spPr>
              <a:xfrm rot="5400000">
                <a:off x="2819400" y="3581400"/>
                <a:ext cx="2057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267200" y="5715000"/>
            <a:ext cx="990600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hlinkHover r:id="rId4" action="ppaction://hlinksldjump"/>
          </p:cNvPr>
          <p:cNvSpPr/>
          <p:nvPr/>
        </p:nvSpPr>
        <p:spPr>
          <a:xfrm flipH="1">
            <a:off x="2667000" y="2209800"/>
            <a:ext cx="8382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hlinkHover r:id="rId4" action="ppaction://hlinksldjump"/>
          </p:cNvPr>
          <p:cNvSpPr/>
          <p:nvPr/>
        </p:nvSpPr>
        <p:spPr>
          <a:xfrm>
            <a:off x="6096000" y="2286000"/>
            <a:ext cx="8382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4">
            <a:hlinkHover r:id="rId4" action="ppaction://hlinksldjump"/>
          </p:cNvPr>
          <p:cNvSpPr/>
          <p:nvPr/>
        </p:nvSpPr>
        <p:spPr>
          <a:xfrm rot="16200000">
            <a:off x="4401312" y="-1734312"/>
            <a:ext cx="978408" cy="484632"/>
          </a:xfrm>
          <a:prstGeom prst="homePlat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32-Point Star 24">
            <a:hlinkHover r:id="rId4" action="ppaction://hlinksldjump"/>
          </p:cNvPr>
          <p:cNvSpPr/>
          <p:nvPr/>
        </p:nvSpPr>
        <p:spPr>
          <a:xfrm>
            <a:off x="1143000" y="4038600"/>
            <a:ext cx="1676400" cy="1600200"/>
          </a:xfrm>
          <a:prstGeom prst="star32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ghtning Bolt 35">
            <a:hlinkHover r:id="rId4" action="ppaction://hlinksldjump"/>
          </p:cNvPr>
          <p:cNvSpPr/>
          <p:nvPr/>
        </p:nvSpPr>
        <p:spPr>
          <a:xfrm>
            <a:off x="-152400" y="-1295400"/>
            <a:ext cx="5334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ghtning Bolt 36">
            <a:hlinkHover r:id="rId4" action="ppaction://hlinksldjump"/>
          </p:cNvPr>
          <p:cNvSpPr/>
          <p:nvPr/>
        </p:nvSpPr>
        <p:spPr>
          <a:xfrm flipH="1">
            <a:off x="8534400" y="-990600"/>
            <a:ext cx="6096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hlinkHover r:id="rId4" action="ppaction://hlinksldjump"/>
          </p:cNvPr>
          <p:cNvSpPr/>
          <p:nvPr/>
        </p:nvSpPr>
        <p:spPr>
          <a:xfrm>
            <a:off x="7239000" y="4419600"/>
            <a:ext cx="914400" cy="914400"/>
          </a:xfrm>
          <a:prstGeom prst="ellipse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2590800"/>
            <a:ext cx="914400" cy="1143000"/>
            <a:chOff x="11049000" y="-1371600"/>
            <a:chExt cx="914400" cy="1285875"/>
          </a:xfrm>
        </p:grpSpPr>
        <p:sp>
          <p:nvSpPr>
            <p:cNvPr id="41" name="Oval 40">
              <a:hlinkHover r:id="rId4" action="ppaction://hlinksldjump"/>
            </p:cNvPr>
            <p:cNvSpPr/>
            <p:nvPr/>
          </p:nvSpPr>
          <p:spPr>
            <a:xfrm>
              <a:off x="11049000" y="-1371600"/>
              <a:ext cx="9144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hlinkHover r:id="rId4" action="ppaction://hlinksldjump"/>
            </p:cNvPr>
            <p:cNvSpPr/>
            <p:nvPr/>
          </p:nvSpPr>
          <p:spPr>
            <a:xfrm>
              <a:off x="11353800" y="-304800"/>
              <a:ext cx="304800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>
            <a:hlinkHover r:id="rId4" action="ppaction://hlinksldjump"/>
          </p:cNvPr>
          <p:cNvSpPr/>
          <p:nvPr/>
        </p:nvSpPr>
        <p:spPr>
          <a:xfrm>
            <a:off x="990600" y="1981200"/>
            <a:ext cx="1981200" cy="978408"/>
          </a:xfrm>
          <a:custGeom>
            <a:avLst/>
            <a:gdLst>
              <a:gd name="connsiteX0" fmla="*/ 0 w 1981200"/>
              <a:gd name="connsiteY0" fmla="*/ 489204 h 978408"/>
              <a:gd name="connsiteX1" fmla="*/ 990600 w 1981200"/>
              <a:gd name="connsiteY1" fmla="*/ 0 h 978408"/>
              <a:gd name="connsiteX2" fmla="*/ 1981200 w 1981200"/>
              <a:gd name="connsiteY2" fmla="*/ 489204 h 978408"/>
              <a:gd name="connsiteX3" fmla="*/ 1485900 w 1981200"/>
              <a:gd name="connsiteY3" fmla="*/ 489204 h 978408"/>
              <a:gd name="connsiteX4" fmla="*/ 1485900 w 1981200"/>
              <a:gd name="connsiteY4" fmla="*/ 978408 h 978408"/>
              <a:gd name="connsiteX5" fmla="*/ 495300 w 1981200"/>
              <a:gd name="connsiteY5" fmla="*/ 978408 h 978408"/>
              <a:gd name="connsiteX6" fmla="*/ 495300 w 1981200"/>
              <a:gd name="connsiteY6" fmla="*/ 489204 h 978408"/>
              <a:gd name="connsiteX7" fmla="*/ 0 w 1981200"/>
              <a:gd name="connsiteY7" fmla="*/ 489204 h 978408"/>
              <a:gd name="connsiteX0" fmla="*/ 0 w 1981200"/>
              <a:gd name="connsiteY0" fmla="*/ 489204 h 978408"/>
              <a:gd name="connsiteX1" fmla="*/ 304800 w 1981200"/>
              <a:gd name="connsiteY1" fmla="*/ 0 h 978408"/>
              <a:gd name="connsiteX2" fmla="*/ 990600 w 1981200"/>
              <a:gd name="connsiteY2" fmla="*/ 0 h 978408"/>
              <a:gd name="connsiteX3" fmla="*/ 1981200 w 1981200"/>
              <a:gd name="connsiteY3" fmla="*/ 489204 h 978408"/>
              <a:gd name="connsiteX4" fmla="*/ 1485900 w 1981200"/>
              <a:gd name="connsiteY4" fmla="*/ 489204 h 978408"/>
              <a:gd name="connsiteX5" fmla="*/ 1485900 w 1981200"/>
              <a:gd name="connsiteY5" fmla="*/ 978408 h 978408"/>
              <a:gd name="connsiteX6" fmla="*/ 495300 w 1981200"/>
              <a:gd name="connsiteY6" fmla="*/ 978408 h 978408"/>
              <a:gd name="connsiteX7" fmla="*/ 495300 w 1981200"/>
              <a:gd name="connsiteY7" fmla="*/ 489204 h 978408"/>
              <a:gd name="connsiteX8" fmla="*/ 0 w 1981200"/>
              <a:gd name="connsiteY8" fmla="*/ 489204 h 978408"/>
              <a:gd name="connsiteX0" fmla="*/ 0 w 1981200"/>
              <a:gd name="connsiteY0" fmla="*/ 489204 h 978408"/>
              <a:gd name="connsiteX1" fmla="*/ 304800 w 1981200"/>
              <a:gd name="connsiteY1" fmla="*/ 0 h 978408"/>
              <a:gd name="connsiteX2" fmla="*/ 990600 w 1981200"/>
              <a:gd name="connsiteY2" fmla="*/ 0 h 978408"/>
              <a:gd name="connsiteX3" fmla="*/ 1676400 w 1981200"/>
              <a:gd name="connsiteY3" fmla="*/ 0 h 978408"/>
              <a:gd name="connsiteX4" fmla="*/ 1981200 w 1981200"/>
              <a:gd name="connsiteY4" fmla="*/ 489204 h 978408"/>
              <a:gd name="connsiteX5" fmla="*/ 1485900 w 1981200"/>
              <a:gd name="connsiteY5" fmla="*/ 489204 h 978408"/>
              <a:gd name="connsiteX6" fmla="*/ 1485900 w 1981200"/>
              <a:gd name="connsiteY6" fmla="*/ 978408 h 978408"/>
              <a:gd name="connsiteX7" fmla="*/ 495300 w 1981200"/>
              <a:gd name="connsiteY7" fmla="*/ 978408 h 978408"/>
              <a:gd name="connsiteX8" fmla="*/ 495300 w 1981200"/>
              <a:gd name="connsiteY8" fmla="*/ 489204 h 978408"/>
              <a:gd name="connsiteX9" fmla="*/ 0 w 1981200"/>
              <a:gd name="connsiteY9" fmla="*/ 489204 h 97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0" h="978408">
                <a:moveTo>
                  <a:pt x="0" y="489204"/>
                </a:moveTo>
                <a:lnTo>
                  <a:pt x="304800" y="0"/>
                </a:lnTo>
                <a:lnTo>
                  <a:pt x="990600" y="0"/>
                </a:lnTo>
                <a:lnTo>
                  <a:pt x="1676400" y="0"/>
                </a:lnTo>
                <a:lnTo>
                  <a:pt x="1981200" y="489204"/>
                </a:lnTo>
                <a:lnTo>
                  <a:pt x="1485900" y="489204"/>
                </a:lnTo>
                <a:lnTo>
                  <a:pt x="1485900" y="978408"/>
                </a:lnTo>
                <a:lnTo>
                  <a:pt x="495300" y="978408"/>
                </a:lnTo>
                <a:lnTo>
                  <a:pt x="495300" y="489204"/>
                </a:lnTo>
                <a:lnTo>
                  <a:pt x="0" y="48920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hlinkHover r:id="rId4" action="ppaction://hlinksldjump"/>
          </p:cNvPr>
          <p:cNvSpPr/>
          <p:nvPr/>
        </p:nvSpPr>
        <p:spPr>
          <a:xfrm rot="1553734">
            <a:off x="4379977" y="825573"/>
            <a:ext cx="152400" cy="914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7000">
                <a:srgbClr val="FF0000"/>
              </a:gs>
              <a:gs pos="100000">
                <a:srgbClr val="C00000"/>
              </a:gs>
            </a:gsLst>
            <a:lin ang="0" scaled="1"/>
            <a:tileRect/>
          </a:gradFill>
          <a:ln>
            <a:gradFill>
              <a:gsLst>
                <a:gs pos="0">
                  <a:srgbClr val="FFC000"/>
                </a:gs>
                <a:gs pos="45000">
                  <a:srgbClr val="FF7A00"/>
                </a:gs>
                <a:gs pos="58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Hover r:id="rId4" action="ppaction://hlinksldjump"/>
          </p:cNvPr>
          <p:cNvSpPr/>
          <p:nvPr/>
        </p:nvSpPr>
        <p:spPr>
          <a:xfrm>
            <a:off x="4724400" y="914400"/>
            <a:ext cx="152400" cy="914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7000">
                <a:srgbClr val="FF0000"/>
              </a:gs>
              <a:gs pos="100000">
                <a:srgbClr val="C00000"/>
              </a:gs>
            </a:gsLst>
            <a:lin ang="0" scaled="1"/>
            <a:tileRect/>
          </a:gradFill>
          <a:ln>
            <a:gradFill>
              <a:gsLst>
                <a:gs pos="0">
                  <a:srgbClr val="FFC000"/>
                </a:gs>
                <a:gs pos="45000">
                  <a:srgbClr val="FF7A00"/>
                </a:gs>
                <a:gs pos="58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hlinkHover r:id="rId4" action="ppaction://hlinksldjump"/>
          </p:cNvPr>
          <p:cNvSpPr/>
          <p:nvPr/>
        </p:nvSpPr>
        <p:spPr>
          <a:xfrm rot="19840266">
            <a:off x="5243379" y="816923"/>
            <a:ext cx="152400" cy="914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7000">
                <a:srgbClr val="FF0000"/>
              </a:gs>
              <a:gs pos="100000">
                <a:srgbClr val="C00000"/>
              </a:gs>
            </a:gsLst>
            <a:lin ang="0" scaled="1"/>
            <a:tileRect/>
          </a:gradFill>
          <a:ln>
            <a:gradFill>
              <a:gsLst>
                <a:gs pos="0">
                  <a:srgbClr val="FFC000"/>
                </a:gs>
                <a:gs pos="45000">
                  <a:srgbClr val="FF7A00"/>
                </a:gs>
                <a:gs pos="58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>
            <a:hlinkHover r:id="rId4" action="ppaction://hlinksldjump"/>
          </p:cNvPr>
          <p:cNvSpPr/>
          <p:nvPr/>
        </p:nvSpPr>
        <p:spPr>
          <a:xfrm>
            <a:off x="11125200" y="609600"/>
            <a:ext cx="990600" cy="144475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ightning Bolt 47">
            <a:hlinkHover r:id="rId4" action="ppaction://hlinksldjump"/>
          </p:cNvPr>
          <p:cNvSpPr/>
          <p:nvPr/>
        </p:nvSpPr>
        <p:spPr>
          <a:xfrm rot="20086533" flipH="1">
            <a:off x="5257800" y="-5791200"/>
            <a:ext cx="5181600" cy="82296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Custom 38">
            <a:hlinkClick r:id="" action="ppaction://noaction" highlightClick="1"/>
            <a:hlinkHover r:id="" action="ppaction://hlinkshowjump?jump=nextslide"/>
          </p:cNvPr>
          <p:cNvSpPr/>
          <p:nvPr/>
        </p:nvSpPr>
        <p:spPr>
          <a:xfrm>
            <a:off x="-5562600" y="-19126200"/>
            <a:ext cx="18973800" cy="12344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59861 " pathEditMode="relative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59861 " pathEditMode="relative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4965E-6 L 0.48334 0.6873 " pathEditMode="relative" ptsTypes="AA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62125E-7 L -0.54166 0.69838 " pathEditMode="relative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5 0.61319 L -0.00815 -0.05348 " pathEditMode="relative" ptsTypes="AA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342 L 0.3 -0.83257 L -0.33108 -0.85081 L -0.32414 -0.24065 " pathEditMode="relative" rAng="0" ptsTypes="AA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-0.52679 L 0.30573 -0.81593 L -0.32535 -0.83418 L -0.3184 -0.2240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138 L 0.63159 0.00486 L 0.62014 -0.59862 L -0.04028 -0.59676 L -0.03316 -0.55649 L -0.04167 0.00138 Z " pathEditMode="relative" rAng="0" ptsTypes="AAAAAA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" y="-29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13 -0.24065 L 0.31753 -0.2295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" y="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4 -0.22402 L 0.32326 -0.2129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" y="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1.09166 -0.01111 " pathEditMode="relative" ptsTypes="AA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1.14167 -1.05555 " pathEditMode="relative" ptsTypes="AA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00834 -1.02222 " pathEditMode="relative" ptsTypes="AA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53 -0.22956 L 0.12448 -0.91755 L 0.00382 -0.2157 L -0.12379 -0.91755 L -0.33073 -0.22494 " pathEditMode="relative" rAng="0" ptsTypes="AAAAA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" y="-33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6 -0.21293 L 0.13021 -0.90092 L 0.00955 -0.19907 L -0.11806 -0.90092 L -0.325 -0.20831 " pathEditMode="relative" rAng="0" ptsTypes="AAAAA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" y="-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8" presetClass="emph" presetSubtype="0" autoRev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1500000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62 -0.30162 L 0.2632 0.19653 L 0.31042 -0.39652 " pathEditMode="relative" ptsTypes="AAAA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62 -0.30162 L 0.2632 0.19653 L 0.31042 -0.39652 " pathEditMode="relative" ptsTypes="AAAA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38333 0.88807 " pathEditMode="relative" ptsTypes="AA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7778 " pathEditMode="relative" ptsTypes="AA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5 1.08788 " pathEditMode="relative" ptsTypes="AA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13 -0.24065 L 0.32413 -0.20855 L -0.32066 -0.79585 L 0.34497 -0.80023 L -0.32066 -0.21317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" y="-26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41 -0.22402 L 0.32986 -0.19192 L -0.31493 -0.77922 L 0.35069 -0.7836 L -0.31493 -0.19654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" y="-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677 0.49606 C -1.00434 0.61018 -0.74983 0.60463 -0.64011 0.56528 C -0.53038 0.52615 -0.4224 0.37569 -0.39844 0.25995 C -0.37448 0.14398 -0.40365 -0.06574 -0.49636 -0.12894 C -0.58906 -0.19236 -0.86129 -0.22616 -0.95469 -0.1206 C -1.04809 -0.01505 -1.1092 0.38148 -1.05677 0.49606 Z " pathEditMode="relative" rAng="0" ptsTypes="aaaaaa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3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94 0.30694 L 0.58073 -0.74861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" y="-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14 -0.24065 L 0.02586 -0.52887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-14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16 -0.22402 L 0.02327 -0.51455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177 -0.02638 C -0.07222 -0.02638 0.13906 0.25255 0.13906 0.59584 C 0.13906 0.93889 -0.07222 1.21806 -0.33177 1.21806 C -0.59149 1.21806 -0.8026 0.93889 -0.8026 0.59584 C -0.8026 0.25255 -0.59149 -0.02638 -0.33177 -0.02638 Z " pathEditMode="relative" rAng="0" ptsTypes="fffff">
                                      <p:cBhvr>
                                        <p:cTn id="124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59861 L -0.00191 -0.19492 L -0.13976 -0.97459 L -0.17778 -0.08037 L -0.41563 -0.16305 L -0.42257 -0.94711 L 0.33958 -0.94711 L 0.36719 -0.59861 L -0.32934 -0.63995 L 0.37743 -0.23187 L -0.29844 -0.23649 L 0.10486 -0.8097 L -0.30868 -0.83718 L 0.23264 -0.80046 L 0.25677 -0.17228 L -0.27778 -0.99307 L -0.3467 -0.09422 C 0.2967 -0.42702 0.32691 -0.1351 0.36371 -0.54804 C 0.35295 -0.70508 0.37431 -0.6575 0.34653 -0.71339 C 0.33646 -0.76651 0.35052 -0.70092 0.33611 -0.74549 C 0.3342 -0.75104 0.33455 -0.75797 0.33264 -0.7642 C 0.32552 -0.78568 0.31128 -0.80231 0.29479 -0.8097 C 0.26545 -0.84873 0.22986 -0.83926 0.18767 -0.8418 C 0.14184 -0.84041 0.09549 -0.84295 0.04983 -0.83718 C 0.04496 -0.83649 0.0434 -0.82725 0.03958 -0.82355 C 0.00573 -0.78799 0.00781 -0.80138 -0.00885 -0.76836 C -0.04167 -0.70277 0.01927 -0.81085 -0.05017 -0.69515 C -0.05382 -0.68891 -0.05833 -0.6836 -0.06042 -0.67667 C -0.07118 -0.64134 -0.08576 -0.6097 -0.09844 -0.57575 C -0.10191 -0.55589 -0.1059 -0.53603 -0.10868 -0.51616 C -0.11754 -0.4515 -0.1125 -0.43764 -0.12934 -0.39238 C -0.13056 -0.38476 -0.13073 -0.37667 -0.13281 -0.36951 C -0.1342 -0.3642 -0.13785 -0.36028 -0.13976 -0.35566 C -0.14358 -0.34503 -0.1467 -0.33025 -0.1467 -0.31894 L 0.34306 -0.1903 L -0.38802 -0.94249 L -0.39149 -0.10346 L 0.33264 -0.1903 L 0.00833 -0.59861 Z " pathEditMode="relative" rAng="0" ptsTypes="AAAAAAAAAAAAAAAAfffffffffffffffffAAAAAA">
                                      <p:cBhvr>
                                        <p:cTn id="1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6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7 -0.58198 L 0.00382 -0.17829 L -0.13402 -0.95796 L -0.17204 -0.06374 L -0.40989 -0.14642 L -0.41684 -0.93048 L 0.34532 -0.93048 L 0.37292 -0.58198 L -0.32361 -0.62332 L 0.38316 -0.21524 L -0.2927 -0.21986 L 0.11059 -0.79307 L -0.30295 -0.82055 L 0.23837 -0.78383 L 0.2625 -0.15565 L -0.27204 -0.97644 L -0.34097 -0.07759 C 0.30243 -0.41039 0.33264 -0.11847 0.36945 -0.53141 C 0.35868 -0.68845 0.38004 -0.64087 0.35226 -0.69676 C 0.34219 -0.74988 0.35625 -0.68429 0.34184 -0.72886 C 0.33993 -0.73441 0.34028 -0.74134 0.33837 -0.74757 C 0.33125 -0.76905 0.31702 -0.78568 0.30052 -0.79307 C 0.27118 -0.8321 0.23559 -0.82263 0.19341 -0.82517 C 0.14757 -0.82378 0.10122 -0.82632 0.05556 -0.82055 C 0.0507 -0.81986 0.04914 -0.81062 0.04532 -0.80692 C 0.01146 -0.77136 0.01355 -0.78475 -0.00312 -0.75173 C -0.03593 -0.68614 0.025 -0.79422 -0.04444 -0.67852 C -0.04809 -0.67228 -0.0526 -0.66697 -0.05468 -0.66004 C -0.06545 -0.62471 -0.08003 -0.59307 -0.0927 -0.55912 C -0.09618 -0.53926 -0.10017 -0.5194 -0.10295 -0.49953 C -0.1118 -0.43487 -0.10677 -0.42101 -0.12361 -0.37575 C -0.12482 -0.36813 -0.125 -0.36004 -0.12708 -0.35288 C -0.12847 -0.34757 -0.13211 -0.34365 -0.13402 -0.33903 C -0.13784 -0.3284 -0.14097 -0.31362 -0.14097 -0.30231 L 0.34879 -0.17367 L -0.38229 -0.92586 L -0.38576 -0.08683 L 0.33837 -0.17367 L 0.01407 -0.58198 Z " pathEditMode="relative" rAng="0" ptsTypes="AAAAAAAAAAAAAAAAfffffffffffffffffAAAAAA">
                                      <p:cBhvr>
                                        <p:cTn id="1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5" presetID="0" presetClass="path" presetSubtype="0" repeatCount="indefinite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94 0.02824 C -0.17396 0.02014 -0.16181 0.01204 -0.16007 -0.00162 C -0.15833 -0.01527 -0.16024 -0.04907 -0.17552 -0.05439 C -0.1908 -0.05972 -0.23958 -0.05833 -0.25139 -0.03379 C -0.26319 -0.00926 -0.26563 0.06667 -0.24635 0.0926 C -0.22708 0.11852 -0.16406 0.13079 -0.13594 0.12246 C -0.10781 0.11412 -0.08819 0.08357 -0.07726 0.04213 C -0.06632 0.0007 -0.03767 -0.09352 -0.07049 -0.12569 C -0.1033 -0.15787 -0.21962 -0.16342 -0.27396 -0.15115 C -0.3283 -0.13889 -0.38056 -0.09814 -0.39635 -0.05208 C -0.41215 -0.00602 -0.41007 0.07269 -0.36875 0.12477 C -0.32743 0.17686 -0.21563 0.28195 -0.14809 0.26042 C -0.08056 0.23889 0.00764 0.08542 0.03646 -0.00393 C 0.06528 -0.09328 0.09462 -0.23078 0.02448 -0.27523 C -0.04566 -0.31967 -0.29462 -0.32083 -0.3842 -0.2706 C -0.47379 -0.22037 -0.51181 -0.06828 -0.51354 0.02593 C -0.51528 0.12014 -0.49601 0.24815 -0.39462 0.29491 C -0.29323 0.34167 0.00399 0.40602 0.09514 0.30648 C 0.18628 0.20695 0.25625 -0.18819 0.15191 -0.30277 C 0.04757 -0.41736 -0.39965 -0.49977 -0.53073 -0.38102 C -0.66181 -0.26227 -0.73455 0.25278 -0.6342 0.40996 C -0.53385 0.56713 -0.08021 0.61667 0.07101 0.56158 C 0.22222 0.50648 0.24167 0.24445 0.27274 0.07894 C 0.30382 -0.08657 0.39792 -0.3118 0.25712 -0.43148 C 0.11632 -0.55115 -0.36944 -0.69282 -0.57222 -0.63842 C -0.77483 -0.58402 -0.86736 -0.34467 -0.96007 -0.10509 " pathEditMode="relative" rAng="0" ptsTypes="aaaaaaaaaaaaaaaaaaaaaaaaaA"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66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0.03936 C 0.17153 0.03195 0.15417 0.02477 0.1441 0.03473 C 0.1342 0.04468 0.10938 0.07686 0.12865 0.09908 C 0.14826 0.1213 0.2257 0.17963 0.26146 0.16806 C 0.29688 0.15649 0.33837 0.09144 0.34254 0.0301 C 0.34636 -0.03125 0.34549 -0.16851 0.28542 -0.19976 C 0.22517 -0.23125 0.04531 -0.20694 -0.01788 -0.15833 C -0.08108 -0.10972 -0.10347 0.0132 -0.09358 0.09213 C -0.0842 0.17107 -0.0434 0.28288 0.0408 0.31505 C 0.12465 0.34723 0.33472 0.36945 0.40955 0.28496 C 0.48438 0.20093 0.51875 -0.08819 0.48906 -0.1905 C 0.4592 -0.29282 0.32604 -0.32777 0.23038 -0.32847 C 0.1349 -0.32916 -0.02066 -0.29675 -0.08524 -0.19537 C -0.14965 -0.09351 -0.17083 0.16829 -0.15764 0.28056 C -0.14427 0.39283 -0.11111 0.44815 -0.0059 0.47848 C 0.09931 0.5088 0.36667 0.55417 0.47361 0.46227 C 0.58038 0.37038 0.66615 0.08982 0.63559 -0.07337 C 0.60451 -0.23657 0.42188 -0.4743 0.28889 -0.51712 C 0.15608 -0.55995 -0.06146 -0.46226 -0.16285 -0.33078 C -0.26406 -0.1993 -0.35052 0.1044 -0.31962 0.2713 C -0.28854 0.43866 -0.16944 0.62709 0.02361 0.67153 C 0.21667 0.71598 0.70104 0.56806 0.83906 0.5382 C 0.97674 0.50834 0.91372 0.50024 0.85104 0.49213 " pathEditMode="relative" rAng="0" ptsTypes="aaaaaaaaaaaaaaaaaaaaaaA">
                                      <p:cBhvr>
                                        <p:cTn id="1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3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1 -0.28287 L -0.31163 -0.8254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7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89 -0.27731 L 0.30121 0.31343 L 0.05295 0.29283 L -0.11077 0.15487 L -0.14011 -0.26134 L -0.15747 -0.57615 L -0.0349 -0.64745 C 0.0658 -0.64976 0.15538 -0.65671 0.25295 -0.65671 L 0.59948 -0.59236 C 0.61285 -0.58101 0.62812 -0.57291 0.63923 -0.55787 C 0.64236 -0.5537 0.64444 -0.54791 0.64774 -0.54398 C 0.65538 -0.53472 0.6651 -0.52986 0.67014 -0.51643 L 0.69601 -0.23379 L 0.68403 0.01459 L 0.60642 0.14329 L 0.4375 0.15949 L 0.54253 0.27431 L 0.43055 0.29051 C 0.3691 0.23612 0.30746 0.18149 0.24601 0.12732 C 0.23785 0.12014 0.22864 0.11297 0.22014 0.10649 C 0.21493 0.10255 0.20469 0.09514 0.20469 0.09537 C 0.15243 0.02153 0.09896 -0.05069 0.04774 -0.12569 C 0.04271 -0.1331 0.04167 -0.15833 0.03403 -0.17152 C 0.02986 -0.18842 0.03576 -0.16666 0.02708 -0.18773 C 0.02552 -0.19143 0.02361 -0.1993 0.02361 -0.19907 C -0.00556 -0.50671 -0.02969 -0.34652 0.02535 -0.4199 C 0.02587 -0.42222 0.02569 -0.42523 0.02708 -0.42685 C 0.03003 -0.43078 0.0375 -0.43588 0.0375 -0.43564 C 0.04149 -0.44282 0.04531 -0.45301 0.05121 -0.45671 C 0.25833 -0.54953 0.17378 -0.53263 0.33576 -0.53263 C 0.38524 -0.51574 0.43507 -0.50254 0.48403 -0.48194 C 0.4875 -0.48055 0.48576 -0.47222 0.4875 -0.46828 C 0.49097 -0.45949 0.49774 -0.44976 0.50295 -0.44282 C 0.50729 -0.42569 0.50104 -0.44838 0.51337 -0.4199 C 0.51493 -0.41643 0.51667 -0.40833 0.51667 -0.4081 L 0.49097 -0.13263 L 0.22535 -0.01759 L 0.30989 -0.27731 Z " pathEditMode="relative" rAng="0" ptsTypes="AAAAAAfAfffAAAAAAfffffffffffffffffAAAA">
                                      <p:cBhvr>
                                        <p:cTn id="14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10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427 0.23403 C -0.75625 0.2456 -0.72934 0.10486 -0.74948 0.05231 C -0.76962 -0.00023 -0.81354 -0.08495 -0.86493 -0.08102 C -0.9165 -0.07708 -1.02587 -0.01829 -1.05799 0.07523 C -1.09011 0.16875 -1.09445 0.39329 -1.05799 0.47986 C -1.02153 0.56643 -0.93854 0.58657 -0.83906 0.59491 C -0.73959 0.60324 -0.5309 0.59213 -0.46146 0.53055 C -0.39202 0.46898 -0.41441 0.32199 -0.42188 0.22477 C -0.42934 0.12755 -0.46372 -0.0132 -0.50625 -0.05347 C -0.54879 -0.09375 -0.63785 -0.06528 -0.67726 -0.01667 C -0.71667 0.03194 -0.73247 0.22245 -0.74427 0.23403 Z " pathEditMode="relative" rAng="0" ptsTypes="aaaaaaaaaaa">
                                      <p:cBhvr>
                                        <p:cTn id="1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58822 L 0.0085 -0.22102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11111E-6 L 0.04999 2.22222 " pathEditMode="relative" ptsTypes="AA">
                                      <p:cBhvr>
                                        <p:cTn id="2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10"/>
                            </p:stCondLst>
                            <p:childTnLst>
                              <p:par>
                                <p:cTn id="204" presetID="23" presetClass="entr" presetSubtype="16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5" grpId="0" animBg="1"/>
      <p:bldP spid="35" grpId="1" animBg="1"/>
      <p:bldP spid="35" grpId="2" animBg="1"/>
      <p:bldP spid="35" grpId="3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38" grpId="0" animBg="1"/>
      <p:bldP spid="38" grpId="1" animBg="1"/>
      <p:bldP spid="38" grpId="2" animBg="1"/>
      <p:bldP spid="38" grpId="3" animBg="1"/>
      <p:bldP spid="38" grpId="4" animBg="1"/>
      <p:bldP spid="40" grpId="0" animBg="1"/>
      <p:bldP spid="40" grpId="1" animBg="1"/>
      <p:bldP spid="40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39" grpId="0" animBg="1"/>
      <p:bldP spid="39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0" y="-1143000"/>
            <a:ext cx="1905000" cy="853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143000" y="-1447800"/>
            <a:ext cx="21336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47800" y="5715000"/>
            <a:ext cx="1173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0"/>
          <p:cNvGrpSpPr/>
          <p:nvPr/>
        </p:nvGrpSpPr>
        <p:grpSpPr>
          <a:xfrm>
            <a:off x="3883663" y="4838700"/>
            <a:ext cx="1688826" cy="2019300"/>
            <a:chOff x="3350263" y="1333500"/>
            <a:chExt cx="1688826" cy="2019300"/>
          </a:xfrm>
          <a:effectLst>
            <a:glow rad="101600">
              <a:srgbClr val="FFFF00">
                <a:alpha val="60000"/>
              </a:srgbClr>
            </a:glow>
          </a:effectLst>
        </p:grpSpPr>
        <p:sp>
          <p:nvSpPr>
            <p:cNvPr id="5" name="Smiley Face 4">
              <a:hlinkHover r:id="rId4" action="ppaction://hlinksldjump"/>
            </p:cNvPr>
            <p:cNvSpPr/>
            <p:nvPr/>
          </p:nvSpPr>
          <p:spPr>
            <a:xfrm>
              <a:off x="3886200" y="1333500"/>
              <a:ext cx="609600" cy="571500"/>
            </a:xfrm>
            <a:prstGeom prst="smileyFace">
              <a:avLst>
                <a:gd name="adj" fmla="val 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hlinkHover r:id="rId4" action="ppaction://hlinksldjump"/>
            </p:cNvPr>
            <p:cNvSpPr/>
            <p:nvPr/>
          </p:nvSpPr>
          <p:spPr>
            <a:xfrm>
              <a:off x="3886200" y="1905000"/>
              <a:ext cx="609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hlinkHover r:id="rId4" action="ppaction://hlinksldjump"/>
            </p:cNvPr>
            <p:cNvSpPr/>
            <p:nvPr/>
          </p:nvSpPr>
          <p:spPr>
            <a:xfrm rot="19807903">
              <a:off x="3350263" y="2046672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Hover r:id="rId4" action="ppaction://hlinksldjump"/>
            </p:cNvPr>
            <p:cNvSpPr/>
            <p:nvPr/>
          </p:nvSpPr>
          <p:spPr>
            <a:xfrm rot="1121485">
              <a:off x="4429489" y="1998407"/>
              <a:ext cx="609600" cy="162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hlinkHover r:id="rId4" action="ppaction://hlinksldjump"/>
            </p:cNvPr>
            <p:cNvSpPr/>
            <p:nvPr/>
          </p:nvSpPr>
          <p:spPr>
            <a:xfrm>
              <a:off x="4343400" y="2590800"/>
              <a:ext cx="15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hlinkHover r:id="rId4" action="ppaction://hlinksldjump"/>
            </p:cNvPr>
            <p:cNvSpPr/>
            <p:nvPr/>
          </p:nvSpPr>
          <p:spPr>
            <a:xfrm flipH="1">
              <a:off x="3886200" y="2590800"/>
              <a:ext cx="15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95800" y="5562600"/>
            <a:ext cx="4572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>
            <a:hlinkHover r:id="rId4" action="ppaction://hlinksldjump"/>
          </p:cNvPr>
          <p:cNvSpPr/>
          <p:nvPr/>
        </p:nvSpPr>
        <p:spPr>
          <a:xfrm flipH="1">
            <a:off x="5181600" y="5334000"/>
            <a:ext cx="8382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hlinkHover r:id="rId4" action="ppaction://hlinksldjump"/>
          </p:cNvPr>
          <p:cNvSpPr/>
          <p:nvPr/>
        </p:nvSpPr>
        <p:spPr>
          <a:xfrm>
            <a:off x="-76200" y="-1295400"/>
            <a:ext cx="5334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hlinkHover r:id="rId4" action="ppaction://hlinksldjump"/>
          </p:cNvPr>
          <p:cNvSpPr/>
          <p:nvPr/>
        </p:nvSpPr>
        <p:spPr>
          <a:xfrm flipH="1">
            <a:off x="8534400" y="-990600"/>
            <a:ext cx="609600" cy="9220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2-Point Star 33">
            <a:hlinkHover r:id="rId4" action="ppaction://hlinksldjump"/>
          </p:cNvPr>
          <p:cNvSpPr/>
          <p:nvPr/>
        </p:nvSpPr>
        <p:spPr>
          <a:xfrm>
            <a:off x="3810000" y="2362200"/>
            <a:ext cx="1828800" cy="1676400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>
            <a:hlinkHover r:id="rId4" action="ppaction://hlinksldjump"/>
          </p:cNvPr>
          <p:cNvSpPr/>
          <p:nvPr/>
        </p:nvSpPr>
        <p:spPr>
          <a:xfrm>
            <a:off x="3352800" y="5334000"/>
            <a:ext cx="838200" cy="914400"/>
          </a:xfrm>
          <a:prstGeom prst="lightningBolt">
            <a:avLst/>
          </a:prstGeom>
          <a:solidFill>
            <a:srgbClr val="FFFF00"/>
          </a:solidFill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Custom 35">
            <a:hlinkClick r:id="" action="ppaction://noaction" highlightClick="1"/>
            <a:hlinkHover r:id="" action="ppaction://hlinkshowjump?jump=nextslide"/>
          </p:cNvPr>
          <p:cNvSpPr/>
          <p:nvPr/>
        </p:nvSpPr>
        <p:spPr>
          <a:xfrm>
            <a:off x="-1371600" y="-9906000"/>
            <a:ext cx="12192000" cy="7620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1017 " pathEditMode="relative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0" presetClass="pat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323 0.17091 L -0.06407 0.22456 L -0.12535 0.21878 L -0.17014 0.18085 L -0.18056 0.12327 L -0.22986 -0.07354 L -0.17604 -0.14107 L -0.03282 -0.18501 L 0.03593 -0.13113 L 0 0 Z " pathEditMode="relative" ptsTypes="AAAAAAAAAAA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6466E-6 L 0.04774 0.17091 L 0.07066 0.22456 L 0.13819 0.21878 L 0.18767 0.18085 L 0.19913 0.12327 L 0.25365 -0.07354 L 0.19427 -0.14107 L 0.03611 -0.18501 L -0.03958 -0.13113 L 0 -2.16466E-6 Z " pathEditMode="relative" rAng="0" ptsTypes="AAAAAAAAA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00"/>
                            </p:stCondLst>
                            <p:childTnLst>
                              <p:par>
                                <p:cTn id="4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.0388 L -0.40312 -0.07575 L 0.39862 -0.14157 L -0.35573 -0.2418 L 0.40313 -0.39608 L -0.44583 -0.37598 L 0.45035 -0.51039 L -0.43229 -0.54481 L 0.45261 -0.6224 L -0.46145 -0.67621 L 0.46164 -0.70485 L -0.47743 -0.82517 L 0.43907 -0.82517 L -0.47517 -0.72517 L 0.45261 -0.67344 L -0.43906 -0.61039 L 0.44375 -0.55612 L -0.44583 -0.45889 L 0.46632 -0.45335 L -0.47951 -0.31016 L 0.44827 -0.24457 L -0.46145 -0.1388 L 0.43907 -0.03857 L 0.02032 0.11871 L 0.00903 -0.84481 L -0.40069 0.0903 L -0.43229 -0.88476 C -0.45156 0.27991 -0.69184 0.06951 -0.31979 0.06143 C -0.1809 0.05843 -0.04201 0.05774 0.09688 0.05589 C 0.11563 0.0515 0.13525 0.05173 0.1533 0.04434 C 0.23421 0.01155 0.12171 0.03926 0.20487 0.02148 C 0.22639 0.0067 0.24601 -0.01039 0.26806 -0.02425 C 0.27952 -0.04481 0.29323 -0.06028 0.29948 -0.0843 C 0.30487 -0.13811 0.31511 -0.18753 0.32882 -0.2388 C 0.33438 -0.32402 0.34219 -0.40808 0.34688 -0.4933 C 0.33855 -0.51455 0.3441 -0.49677 0.34011 -0.53049 C 0.33959 -0.53441 0.33768 -0.54203 0.33768 -0.5418 L 0.07205 -0.77645 L -0.27031 -0.40162 L 0.18924 0.13025 L -0.10816 -0.57067 L -0.40069 -0.03857 L 0.38733 0.00161 L 0.45261 -0.85635 L -0.30173 -0.41894 L 0.45504 -0.02148 L -0.44583 -0.85035 L -0.5 0.06443 C -0.18923 -0.02009 0.31007 0.1642 0.42778 -0.21016 C 0.42865 -0.22079 0.43073 -0.23118 0.43021 -0.2418 C 0.4283 -0.27321 0.42118 -0.33603 0.42118 -0.3358 L -0.03368 -0.67922 L 0.42778 0.05011 L -0.38507 -0.94226 L -0.36701 -0.4418 L 0.38282 -0.66767 L -0.0901 -0.10716 L 0.40313 -0.47645 L -0.42552 0.00739 L 0.43698 0.00739 L -0.06527 -0.42471 L 0.45261 -0.84481 L -0.53732 -0.84481 L -0.38281 -0.08129 L -0.26579 -0.65912 L -0.04739 0.03302 L 0.35816 -0.15289 L -0.21388 -0.77067 L 0.39184 -0.04157 L 0.30417 -0.74226 L -0.15086 -0.13002 L 0.02032 -0.37875 " pathEditMode="relative" rAng="0" ptsTypes="AAAAAAAAAAAAAAAAAAAAAAAAAAffffffffffAAAAAAAAAAAfffAAAAAAAAAAAAAAAAAAAAAA">
                                      <p:cBhvr>
                                        <p:cTn id="44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3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0.0321 L -0.40677 -0.08268 L 0.39878 -0.14688 L -0.3592 -0.24642 L 0.40312 -0.40023 L -0.44966 -0.37991 L 0.45069 -0.51339 L -0.43629 -0.54803 L 0.45295 -0.62425 L -0.46563 -0.67806 L 0.46198 -0.70646 L -0.48143 -0.82586 L 0.43941 -0.82586 L -0.47917 -0.72679 L 0.45295 -0.67529 L -0.44289 -0.6127 L 0.44392 -0.55912 L -0.44966 -0.46235 L 0.46666 -0.45658 L -0.48351 -0.31455 L 0.44843 -0.24965 L -0.46563 -0.14411 L 0.43941 -0.04596 L 0.01857 0.11155 L 0.00729 -0.84573 L -0.40452 0.08291 L -0.43629 -0.88522 C -0.45539 0.2716 -0.69688 0.06282 -0.32292 0.05474 C -0.18368 0.0515 -0.0441 0.05081 0.09548 0.04896 C 0.11441 0.04481 0.13402 0.04504 0.15208 0.03765 C 0.23333 0.00508 0.12048 0.03257 0.20399 0.01501 C 0.22552 0.00023 0.24531 -0.01663 0.26736 -0.03141 C 0.27899 -0.05081 0.29271 -0.06628 0.29913 -0.09053 C 0.30434 -0.14365 0.31493 -0.19376 0.32847 -0.24365 C 0.33385 -0.32817 0.34184 -0.41178 0.3467 -0.4963 C 0.33836 -0.51709 0.34392 -0.5 0.33975 -0.53325 C 0.33923 -0.53718 0.3375 -0.54457 0.3375 -0.54434 L 0.07066 -0.7776 L -0.27327 -0.40554 L 0.18819 0.12287 L -0.11025 -0.5739 L -0.40452 -0.04596 L 0.38732 -0.00577 L 0.45295 -0.85681 L -0.30504 -0.42263 L 0.45521 -0.02794 L -0.44966 -0.85127 L -0.50382 0.05728 C -0.19202 -0.02748 0.30955 0.15682 0.42812 -0.21616 C 0.42882 -0.22563 0.4309 -0.23603 0.43021 -0.24642 C 0.42864 -0.27898 0.42118 -0.34018 0.42118 -0.33995 L -0.03577 -0.68106 L 0.42812 0.04342 L -0.38872 -0.94226 L -0.37049 -0.44526 L 0.38281 -0.66951 L -0.09236 -0.1127 L 0.40312 -0.47944 L -0.42934 0.00093 L 0.43698 0.00093 L -0.06754 -0.42817 L 0.45295 -0.84573 L -0.54236 -0.84573 L -0.38629 -0.0873 L -0.26875 -0.6612 L -0.04931 0.02633 L 0.35781 -0.15843 L -0.21667 -0.77182 L 0.39184 -0.04757 L 0.30364 -0.74342 L -0.1533 -0.13556 L 0.01857 -0.38268 " pathEditMode="relative" rAng="0" ptsTypes="AAAAAAAAAAAAAAAAAAAAAAAAAAffffffffffAAAAAAAAAAAfffAAAAAAAAAAAAAAAAAAAAAA">
                                      <p:cBhvr>
                                        <p:cTn id="46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367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53 0.19287 L -0.03299 -0.81499 L -0.53438 0.13321 L -0.54931 -0.83488 L 0.31493 -0.67184 L 0.30885 0.179 L -0.51945 -0.05158 L 0.32673 -0.13506 L -0.24045 -0.84297 L -0.48959 -0.16305 L -0.49254 -0.77336 L 0.13125 -0.10338 L -0.30608 -0.22456 L 0.25069 -0.81499 L 0.18941 -0.06961 L -0.36424 -0.54071 L -0.45226 -0.71578 L -0.44636 -0.04973 L 0.29097 -0.00185 L -0.32552 -0.821 L -0.11806 -0.00995 L 0.26857 -0.76134 L 0.01788 -0.77729 L -0.3658 0.01804 L -0.43143 -0.75347 L 0.19687 -0.81707 L 0.31337 -0.81106 L 0.30746 0.04579 L -0.2941 -0.60824 L -0.38368 0.02798 L -0.50313 -0.54279 L 0.21927 -0.04163 L 0.1 -0.77128 L -0.00313 -0.37165 " pathEditMode="relative" ptsTypes="AAAAAAAAAAAAAAAAAAAAAAAAAAAAAAAAAAA">
                                      <p:cBhvr>
                                        <p:cTn id="48" dur="1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205 -0.01896 L 0.49479 -0.03122 L 0.45972 -0.83556 L 0.41684 -0.00855 L 0.38055 -0.82007 L 0.33767 0.09159 L 0.23767 -0.85106 L 0.22847 0.08997 C 0.1835 -0.22363 0.14097 -0.53815 0.0934 -0.85106 C 0.09166 -0.86239 0.09184 -0.82816 0.09079 -0.8166 C 0.0901 -0.81012 0.08906 -0.80388 0.08819 -0.79764 C 0.0809 -0.6376 0.08055 -0.48889 0.08055 -0.32354 L 0.02986 0.01897 L -0.03507 -0.8684 L -0.19098 0.01041 L -0.28698 -0.90124 L -0.32205 0.0347 L -0.25591 -0.89107 L -0.24289 0.02244 L -0.17935 -0.84435 L -0.12987 0.07262 L -0.08837 -0.83903 L -0.01563 0.02429 L 0.01041 -0.83395 L 0.10121 0.02776 L 0.11302 -0.8876 L 0.19479 0.05181 L 0.21562 -0.90471 L 0.28559 0.071 L 0.30642 -0.87534 L 0.35833 0.05366 L 0.4 -0.83048 L 0.43368 0.03284 L 0.47013 -0.89616 L 0.51805 0.05528 C 0.49635 0.02614 0.22239 -0.68061 -0.03386 -0.65402 C -0.04393 -0.64708 -0.05556 -0.63876 -0.06372 -0.62789 C -0.06945 -0.60962 -0.07969 -0.5932 -0.08438 -0.57446 C -0.08785 -0.56059 -0.09063 -0.54671 -0.09358 -0.53284 C -0.09341 -0.52913 -0.09375 -0.47964 -0.08959 -0.4653 C -0.08629 -0.45374 -0.07848 -0.44565 -0.07275 -0.43593 C -0.06476 -0.40356 -0.03941 -0.37257 -0.02205 -0.34944 C -0.01823 -0.34435 -0.0165 -0.33741 -0.01303 -0.33209 C -0.0099 -0.32747 -0.00608 -0.324 -0.00261 -0.32007 C 0.00989 -0.28977 -0.004 -0.31868 0.01684 -0.2907 C 0.03229 -0.26988 0.0019 -0.29555 0.03246 -0.27335 C 0.0394 -0.2604 0.04375 -0.25346 0.05572 -0.25092 C 0.08437 -0.22687 0.07204 -0.23635 0.09218 -0.22155 C 0.09982 -0.216 0.10954 -0.21716 0.11805 -0.21461 C 0.20572 -0.22109 0.18611 -0.2079 0.22847 -0.23172 C 0.23732 -0.24352 0.22656 -0.23057 0.24027 -0.24051 C 0.24357 -0.24283 0.24618 -0.24653 0.2493 -0.24907 C 0.25173 -0.25115 0.25451 -0.25254 0.25711 -0.25439 C 0.26145 -0.26387 0.26701 -0.26896 0.27135 -0.27844 C 0.27482 -0.29532 0.27569 -0.30087 0.27656 -0.32169 C 0.27482 -0.37419 0.27378 -0.42668 0.27135 -0.47918 C 0.27031 -0.50023 0.2592 -0.52197 0.25451 -0.54139 C 0.24895 -0.56452 0.23836 -0.57909 0.22725 -0.5969 C 0.221 -0.60684 0.21527 -0.62118 0.20781 -0.62974 C 0.19392 -0.64569 0.17013 -0.67021 0.15312 -0.67992 C 0.14479 -0.69403 0.13385 -0.69981 0.12204 -0.70767 C 0.11024 -0.71554 0.10138 -0.72432 0.08819 -0.72664 C 0.06736 -0.7345 0.0618 -0.73034 0.03506 -0.72664 C 0.02708 -0.72294 0.01996 -0.71785 0.01423 -0.70929 C 0.00902 -0.70143 0.00677 -0.69241 0.00121 -0.68501 C 0.00086 -0.68154 0.00104 -0.67784 0 -0.6746 C -0.00087 -0.67206 -0.00296 -0.67044 -0.004 -0.6679 C -0.00539 -0.66443 -0.0066 -0.65772 -0.0066 -0.65402 L 0.00381 -0.38575 " pathEditMode="relative" ptsTypes="AAAAAAAAffffAAAAAAAAAAAAAAAAAAAAAAAfffffffffffffffffffffffffffffffffAA">
                                      <p:cBhvr>
                                        <p:cTn id="50" dur="1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300"/>
                            </p:stCondLst>
                            <p:childTnLst>
                              <p:par>
                                <p:cTn id="52" presetID="0" presetClass="pat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3715 C -0.01076 -0.35207 0.01129 -0.30974 0.00556 -0.28244 C -0.00017 -0.25514 -0.01667 -0.21975 -0.03785 -0.20819 C -0.05903 -0.19662 -0.09705 -0.20287 -0.12135 -0.21281 C -0.14566 -0.22276 -0.16701 -0.24173 -0.18403 -0.26856 C -0.20104 -0.29539 -0.21667 -0.34328 -0.22309 -0.37381 C -0.22951 -0.40435 -0.23142 -0.4247 -0.22222 -0.45154 C -0.21302 -0.47837 -0.19549 -0.51908 -0.16753 -0.53504 C -0.13958 -0.551 -0.07882 -0.55424 -0.05469 -0.548 C -0.03056 -0.54175 -0.03073 -0.51515 -0.02257 -0.49711 C -0.01441 -0.47906 -0.00851 -0.45986 -0.00521 -0.43904 C -0.00191 -0.41822 -0.00347 -0.38561 -0.00312 -0.3715 Z " pathEditMode="relative" rAng="0" ptsTypes="aaaaaaaaaaaa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-4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38538 C -0.00364 -0.34652 -0.00659 -0.34328 0.00556 -0.3146 C 0.01771 -0.28592 0.04879 -0.22716 0.07691 -0.21374 C 0.10504 -0.20033 0.14723 -0.21328 0.17431 -0.23341 C 0.20139 -0.25353 0.22778 -0.30442 0.23941 -0.33426 C 0.25105 -0.3641 0.24775 -0.38585 0.24393 -0.41199 C 0.24011 -0.43813 0.22709 -0.47005 0.21598 -0.49179 C 0.20487 -0.51354 0.19601 -0.53181 0.17691 -0.54291 C 0.15782 -0.55402 0.1224 -0.55841 0.10122 -0.55911 C 0.08004 -0.5598 0.06615 -0.57692 0.05 -0.54754 C 0.03386 -0.51816 0.01129 -0.42425 0.00382 -0.38538 Z " pathEditMode="relative" rAng="0" ptsTypes="aaaaaaaaaaa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2.86374E-6 L -0.00695 1.4037 " pathEditMode="relative" ptsTypes="AA">
                                      <p:cBhvr>
                                        <p:cTn id="82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1" animBg="1"/>
      <p:bldP spid="14" grpId="2" animBg="1"/>
      <p:bldP spid="24" grpId="1" animBg="1"/>
      <p:bldP spid="24" grpId="2" animBg="1"/>
      <p:bldP spid="24" grpId="3" animBg="1"/>
      <p:bldP spid="24" grpId="4" animBg="1"/>
      <p:bldP spid="32" grpId="0" animBg="1"/>
      <p:bldP spid="33" grpId="0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1" animBg="1"/>
      <p:bldP spid="35" grpId="2" animBg="1"/>
      <p:bldP spid="35" grpId="3" animBg="1"/>
      <p:bldP spid="35" grpId="4" animBg="1"/>
      <p:bldP spid="3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19200" y="-1143000"/>
            <a:ext cx="12192000" cy="11049000"/>
          </a:xfrm>
          <a:prstGeom prst="rect">
            <a:avLst/>
          </a:prstGeom>
          <a:solidFill>
            <a:srgbClr val="21FF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08514" y="-4495800"/>
            <a:ext cx="2057400" cy="2590800"/>
            <a:chOff x="3429000" y="-4114800"/>
            <a:chExt cx="2057400" cy="2590800"/>
          </a:xfrm>
        </p:grpSpPr>
        <p:sp>
          <p:nvSpPr>
            <p:cNvPr id="3" name="Smiley Face 2"/>
            <p:cNvSpPr/>
            <p:nvPr/>
          </p:nvSpPr>
          <p:spPr>
            <a:xfrm>
              <a:off x="4114800" y="-4114800"/>
              <a:ext cx="685800" cy="6477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14800" y="-3467100"/>
              <a:ext cx="6858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63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3733800" y="266700"/>
            <a:ext cx="2438400" cy="1600200"/>
          </a:xfrm>
          <a:prstGeom prst="wedgeRoundRectCallout">
            <a:avLst>
              <a:gd name="adj1" fmla="val -23419"/>
              <a:gd name="adj2" fmla="val 8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am xam!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You have won the </a:t>
            </a:r>
            <a:r>
              <a:rPr lang="en-US" dirty="0" err="1" smtClean="0">
                <a:solidFill>
                  <a:srgbClr val="FF0000"/>
                </a:solidFill>
              </a:rPr>
              <a:t>kaz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destructer</a:t>
            </a:r>
            <a:r>
              <a:rPr lang="en-US" dirty="0" smtClean="0">
                <a:solidFill>
                  <a:srgbClr val="FF0000"/>
                </a:solidFill>
              </a:rPr>
              <a:t> award!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amond 16">
            <a:hlinkClick r:id="" action="ppaction://hlinkshowjump?jump=nextslide"/>
          </p:cNvPr>
          <p:cNvSpPr/>
          <p:nvPr/>
        </p:nvSpPr>
        <p:spPr>
          <a:xfrm>
            <a:off x="4953000" y="2628900"/>
            <a:ext cx="1600200" cy="1524000"/>
          </a:xfrm>
          <a:prstGeom prst="diamond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87 -0.12847 L 0.73125 -0.41898 L -0.58629 -0.5 L 0.23489 0.71898 L 0.32083 1.29514 L -0.05452 1.35695 L -0.16858 0.9713 L 0.06701 1.03797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5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6" grpId="1"/>
      <p:bldP spid="17" grpId="0" animBg="1"/>
      <p:bldP spid="17" grpId="1" animBg="1"/>
      <p:bldP spid="17" grpId="2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19400" y="12420600"/>
            <a:ext cx="126492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Credits!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2400" dirty="0" smtClean="0"/>
              <a:t>Xam!                                                Group 9!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Apartment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Group 14!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Factory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       Group 20!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Castle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          Group 20!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Maker                                               Cool dude!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Slides                                                 1-118!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-1219200" y="-1143000"/>
            <a:ext cx="12192000" cy="11049000"/>
          </a:xfrm>
          <a:prstGeom prst="rect">
            <a:avLst/>
          </a:prstGeom>
          <a:solidFill>
            <a:srgbClr val="21FF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590800"/>
            <a:ext cx="2057400" cy="2590800"/>
            <a:chOff x="3429000" y="-4114800"/>
            <a:chExt cx="2057400" cy="2590800"/>
          </a:xfrm>
        </p:grpSpPr>
        <p:sp>
          <p:nvSpPr>
            <p:cNvPr id="21" name="Smiley Face 20"/>
            <p:cNvSpPr/>
            <p:nvPr/>
          </p:nvSpPr>
          <p:spPr>
            <a:xfrm>
              <a:off x="4114800" y="-4114800"/>
              <a:ext cx="685800" cy="6477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-3467100"/>
              <a:ext cx="6858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90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006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863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Diamond 27"/>
          <p:cNvSpPr/>
          <p:nvPr/>
        </p:nvSpPr>
        <p:spPr>
          <a:xfrm>
            <a:off x="4892040" y="2667000"/>
            <a:ext cx="1600200" cy="1524000"/>
          </a:xfrm>
          <a:prstGeom prst="diamond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3825240" y="400050"/>
            <a:ext cx="2133600" cy="1676400"/>
          </a:xfrm>
          <a:prstGeom prst="wedgeRoundRectCallout">
            <a:avLst>
              <a:gd name="adj1" fmla="val -20833"/>
              <a:gd name="adj2" fmla="val 69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Your prize is…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61" y="2590800"/>
            <a:ext cx="1676400" cy="1676400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3725601" y="76200"/>
            <a:ext cx="2590800" cy="1871482"/>
          </a:xfrm>
          <a:prstGeom prst="wedgeRoundRectCallout">
            <a:avLst>
              <a:gd name="adj1" fmla="val -19904"/>
              <a:gd name="adj2" fmla="val 765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…Your very own </a:t>
            </a:r>
          </a:p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Takanawa</a:t>
            </a:r>
            <a:r>
              <a:rPr lang="en-US" sz="3200" dirty="0" smtClean="0">
                <a:solidFill>
                  <a:srgbClr val="FF0000"/>
                </a:solidFill>
              </a:rPr>
              <a:t>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2" animBg="1"/>
      <p:bldP spid="28" grpId="3" animBg="1"/>
      <p:bldP spid="28" grpId="4" animBg="1"/>
      <p:bldP spid="28" grpId="5" animBg="1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4114800"/>
            <a:ext cx="4495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4200" y="-152400"/>
            <a:ext cx="609600" cy="739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hlinkClick r:id="rId3" action="ppaction://hlinksldjump"/>
          </p:cNvPr>
          <p:cNvSpPr/>
          <p:nvPr/>
        </p:nvSpPr>
        <p:spPr>
          <a:xfrm>
            <a:off x="6934200" y="0"/>
            <a:ext cx="6096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5"/>
          <p:cNvGrpSpPr/>
          <p:nvPr/>
        </p:nvGrpSpPr>
        <p:grpSpPr>
          <a:xfrm>
            <a:off x="2438400" y="1905000"/>
            <a:ext cx="1066800" cy="2209800"/>
            <a:chOff x="2438400" y="1905000"/>
            <a:chExt cx="1066800" cy="2209800"/>
          </a:xfrm>
        </p:grpSpPr>
        <p:grpSp>
          <p:nvGrpSpPr>
            <p:cNvPr id="14" name="Group 13"/>
            <p:cNvGrpSpPr/>
            <p:nvPr/>
          </p:nvGrpSpPr>
          <p:grpSpPr>
            <a:xfrm>
              <a:off x="2438400" y="1905000"/>
              <a:ext cx="1066800" cy="2209800"/>
              <a:chOff x="2895600" y="1905000"/>
              <a:chExt cx="1066800" cy="2209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95600" y="1905000"/>
                <a:ext cx="10668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2057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2057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5200" y="2590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48000" y="2590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05200" y="3124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8000" y="3124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0" y="36576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hlinkClick r:id="rId4" action="ppaction://hlinksldjump"/>
            </p:cNvPr>
            <p:cNvSpPr/>
            <p:nvPr/>
          </p:nvSpPr>
          <p:spPr>
            <a:xfrm>
              <a:off x="3048000" y="3733800"/>
              <a:ext cx="3048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own Arrow 19">
            <a:hlinkClick r:id="rId5" action="ppaction://hlinksldjump"/>
          </p:cNvPr>
          <p:cNvSpPr/>
          <p:nvPr/>
        </p:nvSpPr>
        <p:spPr>
          <a:xfrm>
            <a:off x="6934200" y="57912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19200" y="-1143000"/>
            <a:ext cx="12192000" cy="11049000"/>
          </a:xfrm>
          <a:prstGeom prst="rect">
            <a:avLst/>
          </a:prstGeom>
          <a:solidFill>
            <a:srgbClr val="21FF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590800"/>
            <a:ext cx="2057400" cy="2590800"/>
            <a:chOff x="3429000" y="-4114800"/>
            <a:chExt cx="2057400" cy="2590800"/>
          </a:xfrm>
        </p:grpSpPr>
        <p:sp>
          <p:nvSpPr>
            <p:cNvPr id="21" name="Smiley Face 20"/>
            <p:cNvSpPr/>
            <p:nvPr/>
          </p:nvSpPr>
          <p:spPr>
            <a:xfrm>
              <a:off x="4114800" y="-4114800"/>
              <a:ext cx="685800" cy="6477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-3467100"/>
              <a:ext cx="6858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90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00600" y="-3467100"/>
              <a:ext cx="685800" cy="16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86300" y="-2495550"/>
              <a:ext cx="114300" cy="971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61" y="2590800"/>
            <a:ext cx="1676400" cy="1676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0600" y="10677525"/>
            <a:ext cx="126492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Credits!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2400" dirty="0" smtClean="0"/>
              <a:t>Xam!                                                Group 9!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Apartment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Group 14!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Factory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       Group 20!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Castle </a:t>
            </a:r>
            <a:r>
              <a:rPr lang="en-US" sz="2400" dirty="0" err="1" smtClean="0"/>
              <a:t>kaz</a:t>
            </a:r>
            <a:r>
              <a:rPr lang="en-US" sz="2400" dirty="0" smtClean="0"/>
              <a:t>!                                        Group 20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Slides                                                 </a:t>
            </a:r>
            <a:r>
              <a:rPr lang="en-US" sz="2400" dirty="0" smtClean="0"/>
              <a:t>1-120!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429000" y="4577060"/>
            <a:ext cx="386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End (</a:t>
            </a:r>
            <a:r>
              <a:rPr lang="en-US" sz="2400" smtClean="0"/>
              <a:t>press escape to leave)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62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0.09745 L -0.07517 -3.1287 " pathEditMode="relative" rAng="0" ptsTypes="AA">
                                      <p:cBhvr>
                                        <p:cTn id="17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-16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3200" y="0"/>
            <a:ext cx="8382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04800" y="5486400"/>
            <a:ext cx="10439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3886200"/>
            <a:ext cx="2057400" cy="1600200"/>
            <a:chOff x="2819400" y="381000"/>
            <a:chExt cx="3048000" cy="2286000"/>
          </a:xfrm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Up Arrow 7">
            <a:hlinkClick r:id="rId4" action="ppaction://hlinksldjump"/>
          </p:cNvPr>
          <p:cNvSpPr/>
          <p:nvPr/>
        </p:nvSpPr>
        <p:spPr>
          <a:xfrm>
            <a:off x="6553200" y="0"/>
            <a:ext cx="8382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>
            <a:hlinkClick r:id="rId5" action="ppaction://hlinksldjump"/>
          </p:cNvPr>
          <p:cNvSpPr/>
          <p:nvPr/>
        </p:nvSpPr>
        <p:spPr>
          <a:xfrm>
            <a:off x="0" y="5486400"/>
            <a:ext cx="1295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hlinkClick r:id="rId6" action="ppaction://hlinksldjump"/>
          </p:cNvPr>
          <p:cNvSpPr/>
          <p:nvPr/>
        </p:nvSpPr>
        <p:spPr>
          <a:xfrm>
            <a:off x="7848600" y="5486400"/>
            <a:ext cx="1295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38200" y="3200400"/>
            <a:ext cx="6934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32004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81600" y="228600"/>
            <a:ext cx="1219200" cy="1524000"/>
            <a:chOff x="4267200" y="1676400"/>
            <a:chExt cx="1219200" cy="1524000"/>
          </a:xfrm>
        </p:grpSpPr>
        <p:sp>
          <p:nvSpPr>
            <p:cNvPr id="4" name="Rectangle 3">
              <a:hlinkClick r:id="rId4" action="ppaction://hlinksldjump"/>
            </p:cNvPr>
            <p:cNvSpPr/>
            <p:nvPr/>
          </p:nvSpPr>
          <p:spPr>
            <a:xfrm>
              <a:off x="4495800" y="1828800"/>
              <a:ext cx="762000" cy="1371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1905000"/>
              <a:ext cx="3048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1600" y="1905000"/>
              <a:ext cx="3048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67200" y="1676400"/>
              <a:ext cx="1219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Teleporter!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486400" y="1752600"/>
            <a:ext cx="6096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1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85800" y="5029200"/>
            <a:ext cx="10363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-228600"/>
            <a:ext cx="7620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-228600"/>
            <a:ext cx="7620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0" y="5029200"/>
            <a:ext cx="10668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>
            <a:hlinkClick r:id="rId4" action="ppaction://hlinksldjump"/>
          </p:cNvPr>
          <p:cNvSpPr/>
          <p:nvPr/>
        </p:nvSpPr>
        <p:spPr>
          <a:xfrm>
            <a:off x="1143000" y="0"/>
            <a:ext cx="7620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>
            <a:hlinkClick r:id="rId4" action="ppaction://hlinksldjump"/>
          </p:cNvPr>
          <p:cNvSpPr/>
          <p:nvPr/>
        </p:nvSpPr>
        <p:spPr>
          <a:xfrm>
            <a:off x="3657600" y="0"/>
            <a:ext cx="7620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467600" y="5029200"/>
            <a:ext cx="1676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1295400"/>
            <a:ext cx="2590800" cy="3505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1981200"/>
            <a:ext cx="307533" cy="441596"/>
          </a:xfrm>
          <a:prstGeom prst="rect">
            <a:avLst/>
          </a:prstGeom>
          <a:noFill/>
        </p:spPr>
      </p:pic>
      <p:pic>
        <p:nvPicPr>
          <p:cNvPr id="11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743200"/>
            <a:ext cx="307533" cy="441596"/>
          </a:xfrm>
          <a:prstGeom prst="rect">
            <a:avLst/>
          </a:prstGeom>
          <a:noFill/>
        </p:spPr>
      </p:pic>
      <p:pic>
        <p:nvPicPr>
          <p:cNvPr id="12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1371600"/>
            <a:ext cx="307533" cy="441596"/>
          </a:xfrm>
          <a:prstGeom prst="rect">
            <a:avLst/>
          </a:prstGeom>
          <a:noFill/>
        </p:spPr>
      </p:pic>
      <p:pic>
        <p:nvPicPr>
          <p:cNvPr id="13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4343400"/>
            <a:ext cx="307533" cy="441596"/>
          </a:xfrm>
          <a:prstGeom prst="rect">
            <a:avLst/>
          </a:prstGeom>
          <a:noFill/>
        </p:spPr>
      </p:pic>
      <p:pic>
        <p:nvPicPr>
          <p:cNvPr id="14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352800"/>
            <a:ext cx="307533" cy="441596"/>
          </a:xfrm>
          <a:prstGeom prst="rect">
            <a:avLst/>
          </a:prstGeom>
          <a:noFill/>
        </p:spPr>
      </p:pic>
      <p:pic>
        <p:nvPicPr>
          <p:cNvPr id="15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1447800"/>
            <a:ext cx="307533" cy="441596"/>
          </a:xfrm>
          <a:prstGeom prst="rect">
            <a:avLst/>
          </a:prstGeom>
          <a:noFill/>
        </p:spPr>
      </p:pic>
      <p:pic>
        <p:nvPicPr>
          <p:cNvPr id="16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810000"/>
            <a:ext cx="307533" cy="441596"/>
          </a:xfrm>
          <a:prstGeom prst="rect">
            <a:avLst/>
          </a:prstGeom>
          <a:noFill/>
        </p:spPr>
      </p:pic>
      <p:pic>
        <p:nvPicPr>
          <p:cNvPr id="17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1371600"/>
            <a:ext cx="307533" cy="441596"/>
          </a:xfrm>
          <a:prstGeom prst="rect">
            <a:avLst/>
          </a:prstGeom>
          <a:noFill/>
        </p:spPr>
      </p:pic>
      <p:pic>
        <p:nvPicPr>
          <p:cNvPr id="18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2590800"/>
            <a:ext cx="307533" cy="441596"/>
          </a:xfrm>
          <a:prstGeom prst="rect">
            <a:avLst/>
          </a:prstGeom>
          <a:noFill/>
        </p:spPr>
      </p:pic>
      <p:pic>
        <p:nvPicPr>
          <p:cNvPr id="19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429000"/>
            <a:ext cx="307533" cy="441596"/>
          </a:xfrm>
          <a:prstGeom prst="rect">
            <a:avLst/>
          </a:prstGeom>
          <a:noFill/>
        </p:spPr>
      </p:pic>
      <p:pic>
        <p:nvPicPr>
          <p:cNvPr id="20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209800"/>
            <a:ext cx="307533" cy="441596"/>
          </a:xfrm>
          <a:prstGeom prst="rect">
            <a:avLst/>
          </a:prstGeom>
          <a:noFill/>
        </p:spPr>
      </p:pic>
      <p:pic>
        <p:nvPicPr>
          <p:cNvPr id="21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4267200"/>
            <a:ext cx="307533" cy="441596"/>
          </a:xfrm>
          <a:prstGeom prst="rect">
            <a:avLst/>
          </a:prstGeom>
          <a:noFill/>
        </p:spPr>
      </p:pic>
      <p:pic>
        <p:nvPicPr>
          <p:cNvPr id="22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191000"/>
            <a:ext cx="307533" cy="441596"/>
          </a:xfrm>
          <a:prstGeom prst="rect">
            <a:avLst/>
          </a:prstGeom>
          <a:noFill/>
        </p:spPr>
      </p:pic>
      <p:pic>
        <p:nvPicPr>
          <p:cNvPr id="23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124200"/>
            <a:ext cx="307533" cy="441596"/>
          </a:xfrm>
          <a:prstGeom prst="rect">
            <a:avLst/>
          </a:prstGeom>
          <a:noFill/>
        </p:spPr>
      </p:pic>
      <p:pic>
        <p:nvPicPr>
          <p:cNvPr id="24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2209800"/>
            <a:ext cx="307533" cy="441596"/>
          </a:xfrm>
          <a:prstGeom prst="rect">
            <a:avLst/>
          </a:prstGeom>
          <a:noFill/>
        </p:spPr>
      </p:pic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6400800" y="2209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Trap door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72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4400" y="-1371600"/>
            <a:ext cx="11582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53400" y="-1600200"/>
            <a:ext cx="1676400" cy="95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38200" y="-1371600"/>
            <a:ext cx="1676400" cy="95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181600"/>
            <a:ext cx="457200" cy="838200"/>
            <a:chOff x="8153400" y="914400"/>
            <a:chExt cx="762000" cy="1524000"/>
          </a:xfrm>
        </p:grpSpPr>
        <p:sp>
          <p:nvSpPr>
            <p:cNvPr id="5" name="Rectangle 4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8305800" y="2895600"/>
            <a:ext cx="457200" cy="838200"/>
            <a:chOff x="8153400" y="914400"/>
            <a:chExt cx="762000" cy="1524000"/>
          </a:xfrm>
        </p:grpSpPr>
        <p:sp>
          <p:nvSpPr>
            <p:cNvPr id="10" name="Rectangle 9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8305800" y="5410200"/>
            <a:ext cx="457200" cy="838200"/>
            <a:chOff x="8153400" y="914400"/>
            <a:chExt cx="762000" cy="1524000"/>
          </a:xfrm>
        </p:grpSpPr>
        <p:sp>
          <p:nvSpPr>
            <p:cNvPr id="13" name="Rectangle 12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0" y="2971800"/>
            <a:ext cx="457200" cy="838200"/>
            <a:chOff x="8153400" y="914400"/>
            <a:chExt cx="762000" cy="1524000"/>
          </a:xfrm>
        </p:grpSpPr>
        <p:sp>
          <p:nvSpPr>
            <p:cNvPr id="16" name="Rectangle 15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sp>
        <p:nvSpPr>
          <p:cNvPr id="18" name="Down Arrow 17">
            <a:hlinkClick r:id="rId4" action="ppaction://hlinksldjump"/>
          </p:cNvPr>
          <p:cNvSpPr/>
          <p:nvPr/>
        </p:nvSpPr>
        <p:spPr>
          <a:xfrm>
            <a:off x="3657600" y="4648200"/>
            <a:ext cx="1371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hlinkClick r:id="rId5" action="ppaction://hlinksldjump"/>
          </p:cNvPr>
          <p:cNvSpPr/>
          <p:nvPr/>
        </p:nvSpPr>
        <p:spPr>
          <a:xfrm>
            <a:off x="3429000" y="-1600200"/>
            <a:ext cx="3810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4495800" y="-1600200"/>
            <a:ext cx="3810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 flipH="1">
            <a:off x="3124200" y="-1066800"/>
            <a:ext cx="2057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hlinkClick r:id="rId5" action="ppaction://hlinksldjump"/>
          </p:cNvPr>
          <p:cNvSpPr/>
          <p:nvPr/>
        </p:nvSpPr>
        <p:spPr>
          <a:xfrm flipH="1">
            <a:off x="3124200" y="-190500"/>
            <a:ext cx="2057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hlinkClick r:id="rId5" action="ppaction://hlinksldjump"/>
          </p:cNvPr>
          <p:cNvSpPr/>
          <p:nvPr/>
        </p:nvSpPr>
        <p:spPr>
          <a:xfrm flipH="1">
            <a:off x="3124200" y="685800"/>
            <a:ext cx="2057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0" y="5181600"/>
            <a:ext cx="10210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-228600"/>
            <a:ext cx="1066800" cy="640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772400" y="5181600"/>
            <a:ext cx="1371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>
            <a:hlinkClick r:id="rId4" action="ppaction://hlinksldjump"/>
          </p:cNvPr>
          <p:cNvSpPr/>
          <p:nvPr/>
        </p:nvSpPr>
        <p:spPr>
          <a:xfrm>
            <a:off x="2971800" y="0"/>
            <a:ext cx="10668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4114800"/>
            <a:ext cx="1295400" cy="914400"/>
            <a:chOff x="228600" y="4114800"/>
            <a:chExt cx="1295400" cy="914400"/>
          </a:xfrm>
        </p:grpSpPr>
        <p:sp>
          <p:nvSpPr>
            <p:cNvPr id="7" name="Right Arrow 6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667000"/>
            <a:ext cx="9906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609600" y="2667000"/>
            <a:ext cx="9982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hlinkClick r:id="rId3" action="ppaction://hlinksldjump"/>
          </p:cNvPr>
          <p:cNvSpPr/>
          <p:nvPr/>
        </p:nvSpPr>
        <p:spPr>
          <a:xfrm>
            <a:off x="3200400" y="5334000"/>
            <a:ext cx="990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848600" y="26670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228600" y="-381000"/>
            <a:ext cx="5638800" cy="2590800"/>
            <a:chOff x="-228600" y="-381000"/>
            <a:chExt cx="5638800" cy="2590800"/>
          </a:xfrm>
        </p:grpSpPr>
        <p:sp>
          <p:nvSpPr>
            <p:cNvPr id="6" name="Rectangle 5"/>
            <p:cNvSpPr/>
            <p:nvPr/>
          </p:nvSpPr>
          <p:spPr>
            <a:xfrm>
              <a:off x="-228600" y="-304800"/>
              <a:ext cx="5638800" cy="251460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hlinkClick r:id="rId6" action="ppaction://hlinksldjump"/>
            </p:cNvPr>
            <p:cNvSpPr/>
            <p:nvPr/>
          </p:nvSpPr>
          <p:spPr>
            <a:xfrm>
              <a:off x="3657600" y="1676400"/>
              <a:ext cx="304800" cy="533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228600"/>
              <a:ext cx="5257800" cy="76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85800"/>
              <a:ext cx="35814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685800"/>
              <a:ext cx="12192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" y="838200"/>
              <a:ext cx="14478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838200"/>
              <a:ext cx="14478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838200"/>
              <a:ext cx="9144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990600"/>
              <a:ext cx="4572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990600"/>
              <a:ext cx="9906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990600"/>
              <a:ext cx="9906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228600" y="-381000"/>
              <a:ext cx="5638800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81400" y="22098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-38100" y="2933700"/>
            <a:ext cx="1066800" cy="381000"/>
            <a:chOff x="9537700" y="1066800"/>
            <a:chExt cx="889000" cy="609600"/>
          </a:xfrm>
        </p:grpSpPr>
        <p:sp>
          <p:nvSpPr>
            <p:cNvPr id="21" name="Rectangle 20"/>
            <p:cNvSpPr/>
            <p:nvPr/>
          </p:nvSpPr>
          <p:spPr>
            <a:xfrm>
              <a:off x="9537700" y="1066800"/>
              <a:ext cx="8890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Do not enter!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012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870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 advTm="11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00" y="2895600"/>
            <a:ext cx="7543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0800" y="2895600"/>
            <a:ext cx="9144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2895600"/>
            <a:ext cx="91440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0" y="2895600"/>
            <a:ext cx="14478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hlinkClick r:id="rId4" action="ppaction://hlinksldjump"/>
          </p:cNvPr>
          <p:cNvSpPr/>
          <p:nvPr/>
        </p:nvSpPr>
        <p:spPr>
          <a:xfrm>
            <a:off x="4495800" y="5562600"/>
            <a:ext cx="914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hlinkClick r:id="rId4" action="ppaction://hlinksldjump"/>
          </p:cNvPr>
          <p:cNvSpPr/>
          <p:nvPr/>
        </p:nvSpPr>
        <p:spPr>
          <a:xfrm>
            <a:off x="6400800" y="5562600"/>
            <a:ext cx="914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19800" y="1524000"/>
            <a:ext cx="1600200" cy="1828800"/>
            <a:chOff x="6019800" y="1524000"/>
            <a:chExt cx="1600200" cy="1828800"/>
          </a:xfrm>
        </p:grpSpPr>
        <p:sp>
          <p:nvSpPr>
            <p:cNvPr id="3" name="Rectangle 2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http://handheldwii.files.wordpress.com/2008/06/rock1.jpg?w=418&amp;h=3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8400" y="1676400"/>
              <a:ext cx="1158240" cy="914400"/>
            </a:xfrm>
            <a:prstGeom prst="rect">
              <a:avLst/>
            </a:prstGeom>
            <a:noFill/>
          </p:spPr>
        </p:pic>
      </p:grpSp>
      <p:sp>
        <p:nvSpPr>
          <p:cNvPr id="7" name="Down Arrow 6">
            <a:hlinkClick r:id="" action="ppaction://hlinkshowjump?jump=nextslide"/>
          </p:cNvPr>
          <p:cNvSpPr/>
          <p:nvPr/>
        </p:nvSpPr>
        <p:spPr>
          <a:xfrm>
            <a:off x="3581400" y="4800600"/>
            <a:ext cx="15240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96200" y="2438400"/>
            <a:ext cx="457200" cy="914400"/>
            <a:chOff x="5638800" y="228600"/>
            <a:chExt cx="457200" cy="914400"/>
          </a:xfrm>
        </p:grpSpPr>
        <p:sp>
          <p:nvSpPr>
            <p:cNvPr id="9" name="Rectangle 8"/>
            <p:cNvSpPr/>
            <p:nvPr/>
          </p:nvSpPr>
          <p:spPr>
            <a:xfrm>
              <a:off x="5638800" y="990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800" y="9144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8382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7620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685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38800" y="609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5334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4572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8800" y="304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8800" y="3810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228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8800" y="1066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715000" y="3886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91200" y="2971800"/>
            <a:ext cx="3810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67400" y="2362200"/>
            <a:ext cx="127000" cy="637309"/>
          </a:xfrm>
          <a:custGeom>
            <a:avLst/>
            <a:gdLst>
              <a:gd name="connsiteX0" fmla="*/ 127000 w 127000"/>
              <a:gd name="connsiteY0" fmla="*/ 0 h 637309"/>
              <a:gd name="connsiteX1" fmla="*/ 16164 w 127000"/>
              <a:gd name="connsiteY1" fmla="*/ 401782 h 637309"/>
              <a:gd name="connsiteX2" fmla="*/ 30018 w 127000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637309">
                <a:moveTo>
                  <a:pt x="127000" y="0"/>
                </a:moveTo>
                <a:cubicBezTo>
                  <a:pt x="79664" y="147782"/>
                  <a:pt x="32328" y="295564"/>
                  <a:pt x="16164" y="401782"/>
                </a:cubicBezTo>
                <a:cubicBezTo>
                  <a:pt x="0" y="508000"/>
                  <a:pt x="15009" y="572654"/>
                  <a:pt x="30018" y="637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59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-228600"/>
            <a:ext cx="2971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-228600"/>
            <a:ext cx="11430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800" y="-228600"/>
            <a:ext cx="12192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hlinkClick r:id="rId2" action="ppaction://hlinksldjump"/>
          </p:cNvPr>
          <p:cNvSpPr/>
          <p:nvPr/>
        </p:nvSpPr>
        <p:spPr>
          <a:xfrm>
            <a:off x="1371600" y="41148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>
            <a:hlinkClick r:id="rId3" action="ppaction://hlinksldjump"/>
          </p:cNvPr>
          <p:cNvSpPr/>
          <p:nvPr/>
        </p:nvSpPr>
        <p:spPr>
          <a:xfrm>
            <a:off x="6477000" y="41910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hlinkClick r:id="rId4" action="ppaction://hlinksldjump"/>
          </p:cNvPr>
          <p:cNvSpPr/>
          <p:nvPr/>
        </p:nvSpPr>
        <p:spPr>
          <a:xfrm>
            <a:off x="4114800" y="4191000"/>
            <a:ext cx="11430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Hover r:id="rId3" action="ppaction://hlinksldjump"/>
          </p:cNvPr>
          <p:cNvSpPr/>
          <p:nvPr/>
        </p:nvSpPr>
        <p:spPr>
          <a:xfrm>
            <a:off x="2590800" y="2667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533400"/>
            <a:ext cx="487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hlinkHover r:id="rId3" action="ppaction://hlinksldjump"/>
          </p:cNvPr>
          <p:cNvSpPr/>
          <p:nvPr/>
        </p:nvSpPr>
        <p:spPr>
          <a:xfrm>
            <a:off x="-1752600" y="838200"/>
            <a:ext cx="4343400" cy="411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hlinkHover r:id="rId3" action="ppaction://hlinksldjump"/>
          </p:cNvPr>
          <p:cNvSpPr/>
          <p:nvPr/>
        </p:nvSpPr>
        <p:spPr>
          <a:xfrm>
            <a:off x="-1676400" y="914400"/>
            <a:ext cx="4114800" cy="388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1371600" y="2438400"/>
            <a:ext cx="3657600" cy="914400"/>
            <a:chOff x="3276600" y="30480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276600" y="32004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32004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482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609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3657600"/>
            <a:ext cx="2362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1524000"/>
            <a:ext cx="990600" cy="2362200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00600" y="2514600"/>
            <a:ext cx="914400" cy="3581400"/>
            <a:chOff x="4800600" y="2514600"/>
            <a:chExt cx="914400" cy="3581400"/>
          </a:xfrm>
        </p:grpSpPr>
        <p:sp>
          <p:nvSpPr>
            <p:cNvPr id="17" name="Rectangle 16"/>
            <p:cNvSpPr/>
            <p:nvPr/>
          </p:nvSpPr>
          <p:spPr>
            <a:xfrm>
              <a:off x="4800600" y="2514600"/>
              <a:ext cx="9144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953000" y="2514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953000" y="3276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953000" y="4038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953000" y="4800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953000" y="54864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15000" y="2514600"/>
            <a:ext cx="914400" cy="3581400"/>
            <a:chOff x="4800600" y="2514600"/>
            <a:chExt cx="914400" cy="3581400"/>
          </a:xfrm>
        </p:grpSpPr>
        <p:sp>
          <p:nvSpPr>
            <p:cNvPr id="39" name="Rectangle 38"/>
            <p:cNvSpPr/>
            <p:nvPr/>
          </p:nvSpPr>
          <p:spPr>
            <a:xfrm>
              <a:off x="4800600" y="2514600"/>
              <a:ext cx="9144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953000" y="2514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953000" y="3276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953000" y="4038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4800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953000" y="54864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800600" y="6096000"/>
            <a:ext cx="1828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58000" y="-76200"/>
            <a:ext cx="22860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Up Arrow 32">
            <a:hlinkClick r:id="rId4" action="ppaction://hlinksldjump"/>
          </p:cNvPr>
          <p:cNvSpPr/>
          <p:nvPr/>
        </p:nvSpPr>
        <p:spPr>
          <a:xfrm>
            <a:off x="7467600" y="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hlinkClick r:id="rId5" action="ppaction://hlinksldjump"/>
          </p:cNvPr>
          <p:cNvSpPr/>
          <p:nvPr/>
        </p:nvSpPr>
        <p:spPr>
          <a:xfrm>
            <a:off x="1981200" y="4876800"/>
            <a:ext cx="1066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hlinkHover r:id="rId3" action="ppaction://hlinksldjump"/>
          </p:cNvPr>
          <p:cNvSpPr/>
          <p:nvPr/>
        </p:nvSpPr>
        <p:spPr>
          <a:xfrm>
            <a:off x="-2667000" y="-2209800"/>
            <a:ext cx="14630400" cy="609600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-304800"/>
            <a:ext cx="838200" cy="403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-9906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1371600"/>
            <a:ext cx="1066800" cy="1066800"/>
            <a:chOff x="1524000" y="1371600"/>
            <a:chExt cx="1066800" cy="1066800"/>
          </a:xfrm>
        </p:grpSpPr>
        <p:sp>
          <p:nvSpPr>
            <p:cNvPr id="3" name="Rectangle 2"/>
            <p:cNvSpPr/>
            <p:nvPr/>
          </p:nvSpPr>
          <p:spPr>
            <a:xfrm>
              <a:off x="1524000" y="1371600"/>
              <a:ext cx="228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17526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685800" y="1371600"/>
            <a:ext cx="1066800" cy="1066800"/>
            <a:chOff x="-685800" y="1371600"/>
            <a:chExt cx="1066800" cy="1066800"/>
          </a:xfrm>
        </p:grpSpPr>
        <p:sp>
          <p:nvSpPr>
            <p:cNvPr id="4" name="Rectangle 3"/>
            <p:cNvSpPr/>
            <p:nvPr/>
          </p:nvSpPr>
          <p:spPr>
            <a:xfrm>
              <a:off x="152400" y="1371600"/>
              <a:ext cx="2286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-6858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828800" y="-304800"/>
            <a:ext cx="457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381000" y="-304800"/>
            <a:ext cx="457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-609600" y="2819400"/>
            <a:ext cx="1143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38600" y="228600"/>
            <a:ext cx="685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28800" y="9906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0200" y="-685800"/>
            <a:ext cx="533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28800" y="17526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381000" y="17526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28800" y="-304800"/>
            <a:ext cx="2209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-228600" y="-381000"/>
            <a:ext cx="960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28800" y="914400"/>
            <a:ext cx="762000" cy="762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685800" y="914400"/>
            <a:ext cx="762000" cy="762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3200400" y="2514600"/>
            <a:ext cx="2438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 rot="5400000">
            <a:off x="4267200" y="1752600"/>
            <a:ext cx="2209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2438400" y="1752600"/>
            <a:ext cx="2209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iamond 35"/>
          <p:cNvSpPr/>
          <p:nvPr/>
        </p:nvSpPr>
        <p:spPr>
          <a:xfrm>
            <a:off x="5715000" y="685800"/>
            <a:ext cx="3124200" cy="304800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5867400" y="990600"/>
            <a:ext cx="685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81400" y="3429000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 touch!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Down Arrow 41">
            <a:hlinkClick r:id="rId4" action="ppaction://hlinksldjump"/>
          </p:cNvPr>
          <p:cNvSpPr/>
          <p:nvPr/>
        </p:nvSpPr>
        <p:spPr>
          <a:xfrm>
            <a:off x="4191000" y="4495800"/>
            <a:ext cx="17526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7.40741E-7 L 0.18784 -7.40741E-7 L 0.18784 -0.56366 " pathEditMode="relative" ptsTypes="AAA">
                                      <p:cBhvr>
                                        <p:cTn id="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-0.075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5 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5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3333 " pathEditMode="relative" ptsTypes="AA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6BE36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6BE36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19" grpId="0" animBg="1"/>
      <p:bldP spid="26" grpId="0" animBg="1"/>
      <p:bldP spid="31" grpId="0" animBg="1"/>
      <p:bldP spid="32" grpId="0" animBg="1"/>
      <p:bldP spid="20" grpId="0" animBg="1"/>
      <p:bldP spid="21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400" y="-228600"/>
            <a:ext cx="25146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3" action="ppaction://hlinksldjump"/>
          </p:cNvPr>
          <p:cNvSpPr/>
          <p:nvPr/>
        </p:nvSpPr>
        <p:spPr>
          <a:xfrm>
            <a:off x="2971800" y="-228600"/>
            <a:ext cx="3657600" cy="723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-228600"/>
            <a:ext cx="29718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" action="ppaction://noaction">
              <a:snd r:embed="rId4" name="hammer.wav"/>
            </a:hlinkClick>
          </p:cNvPr>
          <p:cNvSpPr/>
          <p:nvPr/>
        </p:nvSpPr>
        <p:spPr>
          <a:xfrm>
            <a:off x="1600200" y="20574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hlinkClick r:id="rId5" action="ppaction://hlinksldjump"/>
          </p:cNvPr>
          <p:cNvSpPr/>
          <p:nvPr/>
        </p:nvSpPr>
        <p:spPr>
          <a:xfrm>
            <a:off x="7162800" y="4724400"/>
            <a:ext cx="11430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>
            <a:hlinkClick r:id="rId6" action="ppaction://hlinksldjump"/>
          </p:cNvPr>
          <p:cNvSpPr/>
          <p:nvPr/>
        </p:nvSpPr>
        <p:spPr>
          <a:xfrm>
            <a:off x="762000" y="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625 -0.0055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Hover r:id="rId2" action="ppaction://hlinksldjump"/>
          </p:cNvPr>
          <p:cNvSpPr/>
          <p:nvPr/>
        </p:nvSpPr>
        <p:spPr>
          <a:xfrm>
            <a:off x="39624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Hover r:id="rId2" action="ppaction://hlinksldjump"/>
          </p:cNvPr>
          <p:cNvSpPr/>
          <p:nvPr/>
        </p:nvSpPr>
        <p:spPr>
          <a:xfrm>
            <a:off x="19812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rId2" action="ppaction://hlinksldjump"/>
          </p:cNvPr>
          <p:cNvSpPr/>
          <p:nvPr/>
        </p:nvSpPr>
        <p:spPr>
          <a:xfrm>
            <a:off x="59436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-304800"/>
            <a:ext cx="10668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-304800"/>
            <a:ext cx="10668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0" y="-30480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04800" y="-30480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51816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51816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810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hlinkClick r:id="rId3" action="ppaction://hlinksldjump"/>
          </p:cNvPr>
          <p:cNvSpPr/>
          <p:nvPr/>
        </p:nvSpPr>
        <p:spPr>
          <a:xfrm>
            <a:off x="0" y="4953000"/>
            <a:ext cx="9906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>
            <a:hlinkClick r:id="rId4" action="ppaction://hlinksldjump"/>
          </p:cNvPr>
          <p:cNvSpPr/>
          <p:nvPr/>
        </p:nvSpPr>
        <p:spPr>
          <a:xfrm rot="10800000">
            <a:off x="7391400" y="0"/>
            <a:ext cx="9906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rId3" action="ppaction://hlinksldjump"/>
          </p:cNvPr>
          <p:cNvSpPr/>
          <p:nvPr/>
        </p:nvSpPr>
        <p:spPr>
          <a:xfrm>
            <a:off x="1828800" y="-381000"/>
            <a:ext cx="4876800" cy="723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04800" y="-533400"/>
            <a:ext cx="2133600" cy="80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05600" y="-838200"/>
            <a:ext cx="2438400" cy="8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own Arrow 2">
            <a:hlinkClick r:id="rId4" action="ppaction://hlinksldjump"/>
          </p:cNvPr>
          <p:cNvSpPr/>
          <p:nvPr/>
        </p:nvSpPr>
        <p:spPr>
          <a:xfrm>
            <a:off x="7391400" y="4572000"/>
            <a:ext cx="11430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2860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" action="ppaction://noaction">
              <a:snd r:embed="rId5" name="hammer.wav"/>
            </a:hlinkClick>
          </p:cNvPr>
          <p:cNvSpPr/>
          <p:nvPr/>
        </p:nvSpPr>
        <p:spPr>
          <a:xfrm>
            <a:off x="7315200" y="23622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" action="ppaction://noaction">
              <a:snd r:embed="rId5" name="hammer.wav"/>
            </a:hlinkClick>
          </p:cNvPr>
          <p:cNvSpPr/>
          <p:nvPr/>
        </p:nvSpPr>
        <p:spPr>
          <a:xfrm>
            <a:off x="0" y="23622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33400" y="0"/>
            <a:ext cx="11430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Trap door!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5.55556E-6 L 0.32501 -5.5555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4.44444E-6 L -0.30833 -4.44444E-6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-457200" y="-533400"/>
            <a:ext cx="914400" cy="82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3" action="ppaction://hlinksldjump"/>
          </p:cNvPr>
          <p:cNvSpPr/>
          <p:nvPr/>
        </p:nvSpPr>
        <p:spPr>
          <a:xfrm>
            <a:off x="8686800" y="-609600"/>
            <a:ext cx="914400" cy="822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990600" y="-1752600"/>
            <a:ext cx="152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1752600" y="-1752600"/>
            <a:ext cx="152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914400" y="2286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914400" y="12954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14400" y="76200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hlinkClick r:id="" action="ppaction://noaction">
              <a:snd r:embed="rId5" name="hammer.wav"/>
            </a:hlinkClick>
          </p:cNvPr>
          <p:cNvSpPr/>
          <p:nvPr/>
        </p:nvSpPr>
        <p:spPr>
          <a:xfrm>
            <a:off x="685800" y="-2971800"/>
            <a:ext cx="1600200" cy="24384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hlinkHover r:id="rId3" action="ppaction://hlinksldjump"/>
          </p:cNvPr>
          <p:cNvSpPr/>
          <p:nvPr/>
        </p:nvSpPr>
        <p:spPr>
          <a:xfrm>
            <a:off x="3962400" y="38862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86200" y="4953000"/>
            <a:ext cx="960953" cy="1905000"/>
            <a:chOff x="4617593" y="685800"/>
            <a:chExt cx="960953" cy="1905000"/>
          </a:xfrm>
        </p:grpSpPr>
        <p:sp>
          <p:nvSpPr>
            <p:cNvPr id="15" name="Smiley Face 14">
              <a:hlinkHover r:id="rId3" action="ppaction://hlinksldjump"/>
            </p:cNvPr>
            <p:cNvSpPr/>
            <p:nvPr/>
          </p:nvSpPr>
          <p:spPr>
            <a:xfrm>
              <a:off x="4800600" y="685800"/>
              <a:ext cx="533400" cy="533400"/>
            </a:xfrm>
            <a:prstGeom prst="smileyFace">
              <a:avLst>
                <a:gd name="adj" fmla="val 1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hlinkHover r:id="rId3" action="ppaction://hlinksldjump"/>
            </p:cNvPr>
            <p:cNvSpPr/>
            <p:nvPr/>
          </p:nvSpPr>
          <p:spPr>
            <a:xfrm>
              <a:off x="4800600" y="1219200"/>
              <a:ext cx="533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hlinkHover r:id="rId3" action="ppaction://hlinksldjump"/>
            </p:cNvPr>
            <p:cNvSpPr/>
            <p:nvPr/>
          </p:nvSpPr>
          <p:spPr>
            <a:xfrm>
              <a:off x="4800600" y="1905000"/>
              <a:ext cx="152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hlinkHover r:id="rId3" action="ppaction://hlinksldjump"/>
            </p:cNvPr>
            <p:cNvSpPr/>
            <p:nvPr/>
          </p:nvSpPr>
          <p:spPr>
            <a:xfrm>
              <a:off x="5181600" y="1905000"/>
              <a:ext cx="152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hlinkHover r:id="rId3" action="ppaction://hlinksldjump"/>
            </p:cNvPr>
            <p:cNvSpPr/>
            <p:nvPr/>
          </p:nvSpPr>
          <p:spPr>
            <a:xfrm rot="19469528">
              <a:off x="5469754" y="1187028"/>
              <a:ext cx="10879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hlinkHover r:id="rId3" action="ppaction://hlinksldjump"/>
            </p:cNvPr>
            <p:cNvSpPr/>
            <p:nvPr/>
          </p:nvSpPr>
          <p:spPr>
            <a:xfrm rot="2215575">
              <a:off x="4617593" y="1182501"/>
              <a:ext cx="106807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91000" y="55626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019800" y="3962400"/>
            <a:ext cx="1676400" cy="1066800"/>
          </a:xfrm>
          <a:prstGeom prst="wedgeRoundRectCallout">
            <a:avLst>
              <a:gd name="adj1" fmla="val -110227"/>
              <a:gd name="adj2" fmla="val 58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Muhahahaha!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 am factory kaz!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889E-6 L -3.33333E-6 0.38889 " pathEditMode="relative" ptsTypes="AA">
                                      <p:cBhvr>
                                        <p:cTn id="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pat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9184 4.44444E-6 0.16666 0.10949 0.16666 0.24444 C 0.16666 0.37916 0.09184 0.48888 3.33333E-6 0.48888 C -0.09202 0.48888 -0.16667 0.37916 -0.16667 0.24444 C -0.16667 0.10949 -0.09202 4.44444E-6 3.33333E-6 4.44444E-6 Z " pathEditMode="relative" rAng="0" ptsTypes="fffff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grpId="0" nodeType="withEffect">
                                  <p:stCondLst>
                                    <p:cond delay="199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10"/>
                            </p:stCondLst>
                            <p:childTnLst>
                              <p:par>
                                <p:cTn id="14" presetID="0" presetClass="pat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364 0.05896 0.2335 0.01503 0.29427 -0.00509 C 0.35486 -0.0252 0.35573 -0.0726 0.36423 -0.12069 C 0.37257 -0.16878 0.36614 -0.2548 0.34531 -0.2941 C 0.32448 -0.33341 0.25711 -0.33803 0.23958 -0.35676 C 0.22204 -0.37549 0.27066 -0.40139 0.23958 -0.40717 C 0.20833 -0.41295 0.04184 -0.42728 0.05277 -0.39214 C 0.06354 -0.35699 0.37743 -0.22497 0.30573 -0.19607 C 0.23385 -0.16717 -0.26337 -0.15722 -0.37743 -0.21873 C -0.4915 -0.28023 -0.43386 -0.5311 -0.37934 -0.56532 C -0.32448 -0.59954 -0.05 -0.51191 -0.04914 -0.42474 C -0.04862 -0.33757 -0.32483 -0.16763 -0.37552 -0.04277 C -0.42639 0.08208 -0.35868 0.27607 -0.35296 0.32416 C -0.34723 0.37226 -0.34792 0.30775 -0.3415 0.24624 C -0.33525 0.18474 -0.32552 -0.05965 -0.31511 -0.04532 C -0.30487 -0.03098 -0.29237 0.33041 -0.27917 0.33156 C -0.26598 0.33272 -0.24549 -0.03607 -0.23577 -0.03769 C -0.22605 -0.0393 -0.29358 0.33364 -0.22084 0.32162 C -0.14775 0.3096 0.17274 -0.00578 0.20191 -0.11052 C 0.23107 -0.21526 0.021 -0.34543 -0.04532 -0.30659 C -0.11164 -0.26774 -0.25504 0.0178 -0.19618 0.12301 C -0.13733 0.22821 0.20885 0.41341 0.30746 0.32416 C 0.40642 0.23491 0.4243 -0.26428 0.39618 -0.41202 C 0.36788 -0.55977 0.25 -0.56809 0.13767 -0.563 C 0.02534 -0.55792 -0.32396 -0.52647 -0.27743 -0.38196 C -0.23091 -0.23746 0.35573 0.20347 0.41701 0.30405 C 0.47812 0.40463 0.15156 0.31191 0.08871 0.22104 C 0.02569 0.13017 -0.00382 -0.10751 0.03958 -0.24115 C 0.08281 -0.3748 0.28177 -0.5852 0.34913 -0.58058 C 0.41632 -0.57595 0.47239 -0.34566 0.4434 -0.21364 C 0.41441 -0.08162 0.3 0.11815 0.17552 0.2111 C 0.05104 0.30405 -0.20643 0.34798 -0.304 0.34428 C -0.40139 0.34058 -0.39271 0.32578 -0.40938 0.18844 C -0.42605 0.0511 -0.44167 -0.37826 -0.40382 -0.48 C -0.36632 -0.58173 -0.18386 -0.48509 -0.18299 -0.4222 C -0.18212 -0.3593 -0.36112 -0.07561 -0.39809 -0.10312 C -0.43542 -0.13063 -0.51615 -0.64416 -0.40573 -0.58798 C -0.29532 -0.53179 0.20138 0.19561 0.26423 0.23376 C 0.32691 0.27191 0.01545 -0.32069 -0.02848 -0.3593 C -0.07205 -0.39792 -0.05382 -0.05896 0 0 Z " pathEditMode="relative" ptsTypes="aaaaaaaaaaaaaaaaaaaaaaaaaaaaaaaaaaaaaaaa">
                                      <p:cBhvr>
                                        <p:cTn id="15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958 -0.54775 L -0.27552 -0.32925 L 0.42639 -0.82174 L -0.4 -0.83676 L -0.20764 0.00254 L -0.37552 -0.26382 L 0.42066 -0.00509 L 0.42639 -1.16347 L -0.09444 -1.11815 L -0.11892 0.29156 L -0.12083 0.41711 L 0.27726 0.40208 L 0.28681 -0.46728 L -0.37934 -0.46983 C -0.37222 -0.28023 -0.48351 0.05087 -0.34531 0.09803 C -0.32969 0.11191 -0.31024 0.11537 -0.29253 0.123 C -0.2717 0.11746 -0.26597 0.11653 -0.24913 0.10798 C -0.24132 0.10404 -0.22448 0.10058 -0.22448 0.10058 C -0.22066 0.08416 -0.22639 0.10081 -0.2151 0.0904 C -0.20712 0.083 -0.20469 0.07699 -0.2 0.06774 C -0.19948 0.06543 -0.19739 0.05295 -0.19618 0.05017 C -0.19392 0.04485 -0.18871 0.03514 -0.18871 0.03514 C -0.18212 -0.0074 -0.18802 -0.05064 -0.17934 -0.09295 C -0.17639 -0.12856 -0.16927 -0.16393 -0.15104 -0.19098 C -0.14114 -0.20578 -0.14305 -0.20971 -0.1283 -0.21364 C -0.11684 -0.2289 -0.10746 -0.22728 -0.09444 -0.23861 C -0.08177 -0.23792 -0.0691 -0.23815 -0.0566 -0.2363 C -0.04896 -0.23515 -0.04167 -0.23052 -0.03403 -0.22867 C -0.01371 -0.20833 -0.03976 -0.23191 -0.01701 -0.21873 C 0.0092 -0.20347 -0.02569 -0.21665 -0.00191 -0.20856 C 0.00313 -0.19538 0.00903 -0.18312 0.01511 -0.17087 C 0.01806 -0.16486 0.0283 -0.15838 0.0283 -0.15838 C 0.02952 -0.15422 0.03073 -0.14983 0.03212 -0.14567 C 0.03316 -0.1422 0.03472 -0.13919 0.03577 -0.13572 C 0.0375 -0.13017 0.03733 -0.12347 0.03958 -0.11815 C 0.04097 -0.11515 0.0434 -0.11306 0.04531 -0.11052 C 0.04913 -0.10012 0.05122 -0.09434 0.05851 -0.08786 C 0.06302 -0.06474 0.06545 -0.06266 0.08108 -0.04786 C 0.08663 -0.03676 0.09462 -0.03376 0.10191 -0.0252 C 0.10764 -0.0185 0.1132 -0.01179 0.11892 -0.00509 C 0.12222 -0.00116 0.12483 0.00393 0.1283 0.00763 C 0.13177 0.01156 0.13958 0.01757 0.13958 0.01757 C 0.14549 0.04115 0.17743 0.04601 0.19236 0.04763 C 0.2283 0.04601 0.26424 0.04578 0.3 0.04277 C 0.30191 0.04254 0.3184 0.03422 0.32066 0.0326 C 0.32465 0.02959 0.33212 0.02266 0.33212 0.02266 C 0.34132 0.00416 0.33594 0.01133 0.34722 0 C 0.35625 -0.01804 0.35156 -0.01087 0.36042 -0.02266 C 0.36389 -0.03723 0.36736 -0.0363 0.37361 -0.04532 C 0.3816 -0.05688 0.3849 -0.06405 0.39063 -0.07538 C 0.39115 -0.07954 0.39115 -0.08393 0.39236 -0.08786 C 0.39358 -0.09179 0.39653 -0.09434 0.39809 -0.09804 C 0.39913 -0.10035 0.39931 -0.10289 0.4 -0.10543 C 0.4007 -0.11815 0.40243 -0.13064 0.40191 -0.14335 C 0.40174 -0.14705 0.39844 -0.1496 0.39809 -0.1533 C 0.39722 -0.16254 0.39809 -0.17179 0.39809 -0.18104 L 0.17361 -0.59561 C 0.06493 -0.44301 0.10729 -0.54567 0.10938 -0.25642 C 0.10938 -0.25041 0.10938 -0.24463 0.10938 -0.23861 C 0.11684 -0.42012 0.23004 -0.7015 0.06979 -0.72116 C 0.03559 -0.7415 -0.00087 -0.73619 -0.03785 -0.72624 C -0.04844 -0.71214 -0.03819 -0.72486 -0.05469 -0.70867 C -0.06042 -0.70335 -0.0717 -0.6911 -0.0717 -0.6911 C -0.07864 -0.66821 -0.07101 -0.68694 -0.08298 -0.67098 C -0.08524 -0.66798 -0.08663 -0.66405 -0.08871 -0.66081 C -0.09045 -0.65804 -0.09444 -0.65341 -0.09444 -0.65341 C -0.11198 -0.55792 -0.1276 -0.46174 -0.14722 -0.36694 C -0.14792 -0.36324 -0.1526 -0.36439 -0.15469 -0.36185 C -0.15764 -0.35838 -0.15972 -0.35353 -0.16233 -0.34937 C -0.17239 -0.30913 -0.19896 -0.29041 -0.22083 -0.26127 C -0.22517 -0.25549 -0.22917 -0.24925 -0.23403 -0.2437 C -0.26215 -0.21249 -0.22864 -0.25596 -0.24913 -0.22867 C -0.25798 -0.23122 -0.26684 -0.23283 -0.27552 -0.2363 C -0.28281 -0.23908 -0.2908 -0.24809 -0.29809 -0.25133 C -0.30555 -0.25457 -0.31319 -0.25619 -0.32083 -0.25873 C -0.35035 -0.29873 -0.30816 -0.24486 -0.3434 -0.27885 C -0.34618 -0.28139 -0.35972 -0.30798 -0.36042 -0.30913 C -0.36319 -0.31376 -0.36701 -0.317 -0.36979 -0.32162 C -0.37621 -0.33249 -0.38055 -0.34682 -0.38489 -0.35931 C -0.38958 -0.37272 -0.39618 -0.38197 -0.39618 -0.397 L 0.36215 -0.42474 L 0.08108 -0.77642 L -0.3151 -0.70867 L -0.32274 -0.53272 L 0.36788 -0.59306 L 0.4283 -0.01757 L -0.26042 -0.74127 L -0.36614 0.02266 L 0.28299 0.0326 L -0.20573 -0.6659 C -0.20503 -0.48324 -0.20642 -0.30081 -0.20382 -0.11815 C -0.20382 -0.11399 -0.20017 -0.12486 -0.19809 -0.12809 C -0.19514 -0.13249 -0.19201 -0.13665 -0.18871 -0.14081 C -0.09618 -0.25596 -0.23871 -0.0733 -0.16042 -0.18335 C -0.15364 -0.19283 -0.13785 -0.20856 -0.13785 -0.20856 L 0.36979 -0.79653 L -0.39618 -0.7815 L -0.37934 0.07283 L 0.06788 -0.57549 L -0.27743 0.08786 L 0.41129 0.0578 L 0.40747 -0.70104 L -0.22448 -0.61572 L 0.30747 -0.79399 L 0.1 0.01503 C 0.02031 -0.47168 -0.12083 -0.49688 -0.00191 -0.69596 C 0.0007 -0.70613 0.00365 -0.71029 0.01129 -0.71376 C 0.02483 -0.74335 0.03333 -0.73965 0.05851 -0.74636 C 0.06424 -0.74543 0.06979 -0.74497 0.07552 -0.74382 C 0.07865 -0.74312 0.0849 -0.74127 0.0849 -0.74127 L 0.23577 -0.46243 L -0.23594 -0.10312 L -0.36979 -0.62058 L 0.40191 0.07792 L 0.09809 -0.77387 L -0.39809 -0.0578 L -0.08871 -0.20601 L -0.26042 -0.62058 L 0.29427 -0.28902 L 0.32639 0.08786 L 0.45087 -0.33919 L 0.29063 -0.41457 L 0.42448 -0.76139 L -0.25104 -0.72624 L -0.31701 -0.06289 L -0.38108 0.10312 L 0.43958 0.10058 L 0.44896 -0.81665 L -0.41319 -0.82174 L 0.41702 0.05272 L -0.35104 -0.31168 L 0.16406 -0.10058 L -0.11319 -0.01757 L 0.05469 0.05526 L 0 0 Z " pathEditMode="relative" ptsTypes="AAAAAAAAAAAAAAffffffffffffffffffffffffffffffffffffffffffAfffffffffffffffffffffffAAAAAAAAAAfffffAAAAAAAAAAfffffAAAAAAAAAAAAAAAAAAAAAAAAAA">
                                      <p:cBhvr>
                                        <p:cTn id="17" dur="4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958 -0.54775 L -0.27552 -0.32925 L 0.42639 -0.82174 L -0.4 -0.83676 L -0.20764 0.00254 L -0.37552 -0.26382 L 0.42066 -0.00509 L 0.42639 -1.16347 L -0.09444 -1.11815 L -0.11892 0.29156 L -0.12083 0.41711 L 0.27726 0.40208 L 0.28681 -0.46728 L -0.37934 -0.46983 C -0.37222 -0.28023 -0.48351 0.05087 -0.34531 0.09803 C -0.32969 0.11191 -0.31024 0.11537 -0.29253 0.123 C -0.2717 0.11746 -0.26597 0.11653 -0.24913 0.10798 C -0.24132 0.10404 -0.22448 0.10058 -0.22448 0.10058 C -0.22066 0.08416 -0.22639 0.10081 -0.2151 0.0904 C -0.20712 0.083 -0.20469 0.07699 -0.2 0.06774 C -0.19948 0.06543 -0.19739 0.05295 -0.19618 0.05017 C -0.19392 0.04485 -0.18871 0.03514 -0.18871 0.03514 C -0.18212 -0.0074 -0.18802 -0.05064 -0.17934 -0.09295 C -0.17639 -0.12856 -0.16927 -0.16393 -0.15104 -0.19098 C -0.14114 -0.20578 -0.14305 -0.20971 -0.1283 -0.21364 C -0.11684 -0.2289 -0.10746 -0.22728 -0.09444 -0.23861 C -0.08177 -0.23792 -0.0691 -0.23815 -0.0566 -0.2363 C -0.04896 -0.23515 -0.04167 -0.23052 -0.03403 -0.22867 C -0.01371 -0.20833 -0.03976 -0.23191 -0.01701 -0.21873 C 0.0092 -0.20347 -0.02569 -0.21665 -0.00191 -0.20856 C 0.00313 -0.19538 0.00903 -0.18312 0.01511 -0.17087 C 0.01806 -0.16486 0.0283 -0.15838 0.0283 -0.15838 C 0.02952 -0.15422 0.03073 -0.14983 0.03212 -0.14567 C 0.03316 -0.1422 0.03472 -0.13919 0.03577 -0.13572 C 0.0375 -0.13017 0.03733 -0.12347 0.03958 -0.11815 C 0.04097 -0.11515 0.0434 -0.11306 0.04531 -0.11052 C 0.04913 -0.10012 0.05122 -0.09434 0.05851 -0.08786 C 0.06302 -0.06474 0.06545 -0.06266 0.08108 -0.04786 C 0.08663 -0.03676 0.09462 -0.03376 0.10191 -0.0252 C 0.10764 -0.0185 0.1132 -0.01179 0.11892 -0.00509 C 0.12222 -0.00116 0.12483 0.00393 0.1283 0.00763 C 0.13177 0.01156 0.13958 0.01757 0.13958 0.01757 C 0.14549 0.04115 0.17743 0.04601 0.19236 0.04763 C 0.2283 0.04601 0.26424 0.04578 0.3 0.04277 C 0.30191 0.04254 0.3184 0.03422 0.32066 0.0326 C 0.32465 0.02959 0.33212 0.02266 0.33212 0.02266 C 0.34132 0.00416 0.33594 0.01133 0.34722 0 C 0.35625 -0.01804 0.35156 -0.01087 0.36042 -0.02266 C 0.36389 -0.03723 0.36736 -0.0363 0.37361 -0.04532 C 0.3816 -0.05688 0.3849 -0.06405 0.39063 -0.07538 C 0.39115 -0.07954 0.39115 -0.08393 0.39236 -0.08786 C 0.39358 -0.09179 0.39653 -0.09434 0.39809 -0.09804 C 0.39913 -0.10035 0.39931 -0.10289 0.4 -0.10543 C 0.4007 -0.11815 0.40243 -0.13064 0.40191 -0.14335 C 0.40174 -0.14705 0.39844 -0.1496 0.39809 -0.1533 C 0.39722 -0.16254 0.39809 -0.17179 0.39809 -0.18104 L 0.17361 -0.59561 C 0.06493 -0.44301 0.10729 -0.54567 0.10938 -0.25642 C 0.10938 -0.25041 0.10938 -0.24463 0.10938 -0.23861 C 0.11684 -0.42012 0.23004 -0.7015 0.06979 -0.72116 C 0.03559 -0.7415 -0.00087 -0.73619 -0.03785 -0.72624 C -0.04844 -0.71214 -0.03819 -0.72486 -0.05469 -0.70867 C -0.06042 -0.70335 -0.0717 -0.6911 -0.0717 -0.6911 C -0.07864 -0.66821 -0.07101 -0.68694 -0.08298 -0.67098 C -0.08524 -0.66798 -0.08663 -0.66405 -0.08871 -0.66081 C -0.09045 -0.65804 -0.09444 -0.65341 -0.09444 -0.65341 C -0.11198 -0.55792 -0.1276 -0.46174 -0.14722 -0.36694 C -0.14792 -0.36324 -0.1526 -0.36439 -0.15469 -0.36185 C -0.15764 -0.35838 -0.15972 -0.35353 -0.16233 -0.34937 C -0.17239 -0.30913 -0.19896 -0.29041 -0.22083 -0.26127 C -0.22517 -0.25549 -0.22917 -0.24925 -0.23403 -0.2437 C -0.26215 -0.21249 -0.22864 -0.25596 -0.24913 -0.22867 C -0.25798 -0.23122 -0.26684 -0.23283 -0.27552 -0.2363 C -0.28281 -0.23908 -0.2908 -0.24809 -0.29809 -0.25133 C -0.30555 -0.25457 -0.31319 -0.25619 -0.32083 -0.25873 C -0.35035 -0.29873 -0.30816 -0.24486 -0.3434 -0.27885 C -0.34618 -0.28139 -0.35972 -0.30798 -0.36042 -0.30913 C -0.36319 -0.31376 -0.36701 -0.317 -0.36979 -0.32162 C -0.37621 -0.33249 -0.38055 -0.34682 -0.38489 -0.35931 C -0.38958 -0.37272 -0.39618 -0.38197 -0.39618 -0.397 L 0.36215 -0.42474 L 0.08108 -0.77642 L -0.3151 -0.70867 L -0.32274 -0.53272 L 0.36788 -0.59306 L 0.4283 -0.01757 L -0.26042 -0.74127 L -0.36614 0.02266 L 0.28299 0.0326 L -0.20573 -0.6659 C -0.20503 -0.48324 -0.20642 -0.30081 -0.20382 -0.11815 C -0.20382 -0.11399 -0.20017 -0.12486 -0.19809 -0.12809 C -0.19514 -0.13249 -0.19201 -0.13665 -0.18871 -0.14081 C -0.09618 -0.25596 -0.23871 -0.0733 -0.16042 -0.18335 C -0.15364 -0.19283 -0.13785 -0.20856 -0.13785 -0.20856 L 0.36979 -0.79653 L -0.39618 -0.7815 L -0.37934 0.07283 L 0.06788 -0.57549 L -0.27743 0.08786 L 0.41129 0.0578 L 0.40747 -0.70104 L -0.22448 -0.61572 L 0.30747 -0.79399 L 0.1 0.01503 C 0.02031 -0.47168 -0.12083 -0.49688 -0.00191 -0.69596 C 0.0007 -0.70613 0.00365 -0.71029 0.01129 -0.71376 C 0.02483 -0.74335 0.03333 -0.73965 0.05851 -0.74636 C 0.06424 -0.74543 0.06979 -0.74497 0.07552 -0.74382 C 0.07865 -0.74312 0.0849 -0.74127 0.0849 -0.74127 L 0.23577 -0.46243 L -0.23594 -0.10312 L -0.36979 -0.62058 L 0.40191 0.07792 L 0.09809 -0.77387 L -0.39809 -0.0578 L -0.08871 -0.20601 L -0.26042 -0.62058 L 0.29427 -0.28902 L 0.32639 0.08786 L 0.45087 -0.33919 L 0.29063 -0.41457 L 0.42448 -0.76139 L -0.25104 -0.72624 L -0.31701 -0.06289 L -0.38108 0.10312 L 0.43958 0.10058 L 0.44896 -0.81665 L -0.41319 -0.82174 L 0.41702 0.05272 L -0.35104 -0.31168 L 0.16406 -0.10058 L -0.11319 -0.01757 L 0.05469 0.05526 L 0 0 Z " pathEditMode="relative" ptsTypes="AAAAAAAAAAAAAAffffffffffffffffffffffffffffffffffffffffffAfffffffffffffffffffffffAAAAAAAAAAfffffAAAAAAAAAAfffffAAAAAAAAAAAAAAAAAAAAAAAAAA">
                                      <p:cBhvr>
                                        <p:cTn id="19" dur="4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10"/>
                            </p:stCondLst>
                            <p:childTnLst>
                              <p:par>
                                <p:cTn id="21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28 " pathEditMode="relative" ptsTypes="AA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2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28 " pathEditMode="relative" ptsTypes="AA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10"/>
                            </p:stCondLst>
                            <p:childTnLst>
                              <p:par>
                                <p:cTn id="28" presetID="1" presetClass="pat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4428 C 0.06893 -0.14428 0.125 -0.02983 0.125 0.11098 C 0.125 0.25156 0.06893 0.36624 -3.33333E-6 0.36624 C -0.06892 0.36624 -0.125 0.25156 -0.125 0.11098 C -0.125 -0.02983 -0.06892 -0.14428 -3.33333E-6 -0.14428 Z " pathEditMode="relative" rAng="0" ptsTypes="fffff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rId3" action="ppaction://hlinksldjump"/>
          </p:cNvPr>
          <p:cNvSpPr/>
          <p:nvPr/>
        </p:nvSpPr>
        <p:spPr>
          <a:xfrm>
            <a:off x="1828800" y="-381000"/>
            <a:ext cx="4876800" cy="723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04800" y="-533400"/>
            <a:ext cx="2133600" cy="80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05600" y="-838200"/>
            <a:ext cx="2438400" cy="8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own Arrow 2">
            <a:hlinkClick r:id="rId4" action="ppaction://hlinksldjump"/>
          </p:cNvPr>
          <p:cNvSpPr/>
          <p:nvPr/>
        </p:nvSpPr>
        <p:spPr>
          <a:xfrm>
            <a:off x="7391400" y="4572000"/>
            <a:ext cx="11430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2860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" action="ppaction://noaction">
              <a:snd r:embed="rId5" name="hammer.wav"/>
            </a:hlinkClick>
          </p:cNvPr>
          <p:cNvSpPr/>
          <p:nvPr/>
        </p:nvSpPr>
        <p:spPr>
          <a:xfrm>
            <a:off x="7315200" y="23622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" action="ppaction://noaction">
              <a:snd r:embed="rId5" name="hammer.wav"/>
            </a:hlinkClick>
          </p:cNvPr>
          <p:cNvSpPr/>
          <p:nvPr/>
        </p:nvSpPr>
        <p:spPr>
          <a:xfrm>
            <a:off x="0" y="23622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33400" y="0"/>
            <a:ext cx="11430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Trap door!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5.55556E-6 L 0.32501 -5.5555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4.44444E-6 L -0.30833 -4.44444E-6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Hover r:id="rId2" action="ppaction://hlinksldjump"/>
          </p:cNvPr>
          <p:cNvSpPr/>
          <p:nvPr/>
        </p:nvSpPr>
        <p:spPr>
          <a:xfrm>
            <a:off x="39624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Hover r:id="rId2" action="ppaction://hlinksldjump"/>
          </p:cNvPr>
          <p:cNvSpPr/>
          <p:nvPr/>
        </p:nvSpPr>
        <p:spPr>
          <a:xfrm>
            <a:off x="19812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rId2" action="ppaction://hlinksldjump"/>
          </p:cNvPr>
          <p:cNvSpPr/>
          <p:nvPr/>
        </p:nvSpPr>
        <p:spPr>
          <a:xfrm>
            <a:off x="5943600" y="-304800"/>
            <a:ext cx="914400" cy="746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-304800"/>
            <a:ext cx="10668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-304800"/>
            <a:ext cx="10668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0" y="-30480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04800" y="-304800"/>
            <a:ext cx="22860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51816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7800" y="51816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81000"/>
            <a:ext cx="19050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hlinkClick r:id="rId3" action="ppaction://hlinksldjump"/>
          </p:cNvPr>
          <p:cNvSpPr/>
          <p:nvPr/>
        </p:nvSpPr>
        <p:spPr>
          <a:xfrm>
            <a:off x="0" y="4953000"/>
            <a:ext cx="9906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>
            <a:hlinkClick r:id="rId4" action="ppaction://hlinksldjump"/>
          </p:cNvPr>
          <p:cNvSpPr/>
          <p:nvPr/>
        </p:nvSpPr>
        <p:spPr>
          <a:xfrm rot="10800000">
            <a:off x="7391400" y="0"/>
            <a:ext cx="9906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400" y="-228600"/>
            <a:ext cx="25146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3" action="ppaction://hlinksldjump"/>
          </p:cNvPr>
          <p:cNvSpPr/>
          <p:nvPr/>
        </p:nvSpPr>
        <p:spPr>
          <a:xfrm>
            <a:off x="2971800" y="-228600"/>
            <a:ext cx="3657600" cy="723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-228600"/>
            <a:ext cx="29718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" action="ppaction://noaction">
              <a:snd r:embed="rId4" name="hammer.wav"/>
            </a:hlinkClick>
          </p:cNvPr>
          <p:cNvSpPr/>
          <p:nvPr/>
        </p:nvSpPr>
        <p:spPr>
          <a:xfrm>
            <a:off x="1600200" y="2057400"/>
            <a:ext cx="12954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hlinkClick r:id="rId5" action="ppaction://hlinksldjump"/>
          </p:cNvPr>
          <p:cNvSpPr/>
          <p:nvPr/>
        </p:nvSpPr>
        <p:spPr>
          <a:xfrm>
            <a:off x="7162800" y="4724400"/>
            <a:ext cx="11430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>
            <a:hlinkClick r:id="rId6" action="ppaction://hlinksldjump"/>
          </p:cNvPr>
          <p:cNvSpPr/>
          <p:nvPr/>
        </p:nvSpPr>
        <p:spPr>
          <a:xfrm>
            <a:off x="762000" y="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625 -0.0055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6781800" y="1828800"/>
            <a:ext cx="533400" cy="990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228600"/>
            <a:ext cx="2057400" cy="1600200"/>
            <a:chOff x="2819400" y="381000"/>
            <a:chExt cx="3048000" cy="2286000"/>
          </a:xfrm>
        </p:grpSpPr>
        <p:sp>
          <p:nvSpPr>
            <p:cNvPr id="2" name="Rectangle 1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lowchart: Process 3">
              <a:hlinkClick r:id="" action="ppaction://hlinkshowjump?jump=previousslide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lowchart: Process 5"/>
          <p:cNvSpPr/>
          <p:nvPr/>
        </p:nvSpPr>
        <p:spPr>
          <a:xfrm>
            <a:off x="3581400" y="1828800"/>
            <a:ext cx="533400" cy="990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2743200"/>
            <a:ext cx="5791200" cy="838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19800" y="228600"/>
            <a:ext cx="2057400" cy="1600200"/>
            <a:chOff x="2819400" y="381000"/>
            <a:chExt cx="3048000" cy="2286000"/>
          </a:xfrm>
        </p:grpSpPr>
        <p:sp>
          <p:nvSpPr>
            <p:cNvPr id="9" name="Rectangle 8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Process 10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Arrow 12">
            <a:hlinkClick r:id="rId4" action="ppaction://hlinksldjump"/>
          </p:cNvPr>
          <p:cNvSpPr/>
          <p:nvPr/>
        </p:nvSpPr>
        <p:spPr>
          <a:xfrm>
            <a:off x="8001000" y="2743200"/>
            <a:ext cx="1143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Hover r:id="rId3" action="ppaction://hlinksldjump"/>
          </p:cNvPr>
          <p:cNvSpPr/>
          <p:nvPr/>
        </p:nvSpPr>
        <p:spPr>
          <a:xfrm>
            <a:off x="2590800" y="2667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533400"/>
            <a:ext cx="487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hlinkHover r:id="rId3" action="ppaction://hlinksldjump"/>
          </p:cNvPr>
          <p:cNvSpPr/>
          <p:nvPr/>
        </p:nvSpPr>
        <p:spPr>
          <a:xfrm>
            <a:off x="-1752600" y="838200"/>
            <a:ext cx="4343400" cy="411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hlinkHover r:id="rId3" action="ppaction://hlinksldjump"/>
          </p:cNvPr>
          <p:cNvSpPr/>
          <p:nvPr/>
        </p:nvSpPr>
        <p:spPr>
          <a:xfrm>
            <a:off x="-1676400" y="914400"/>
            <a:ext cx="4114800" cy="388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1371600" y="2438400"/>
            <a:ext cx="3657600" cy="914400"/>
            <a:chOff x="3276600" y="30480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276600" y="32004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32004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482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609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3657600"/>
            <a:ext cx="2362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7000" y="1524000"/>
            <a:ext cx="990600" cy="2362200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22"/>
          <p:cNvGrpSpPr/>
          <p:nvPr/>
        </p:nvGrpSpPr>
        <p:grpSpPr>
          <a:xfrm>
            <a:off x="4800600" y="2514600"/>
            <a:ext cx="914400" cy="3581400"/>
            <a:chOff x="4800600" y="2514600"/>
            <a:chExt cx="914400" cy="3581400"/>
          </a:xfrm>
        </p:grpSpPr>
        <p:sp>
          <p:nvSpPr>
            <p:cNvPr id="17" name="Rectangle 16"/>
            <p:cNvSpPr/>
            <p:nvPr/>
          </p:nvSpPr>
          <p:spPr>
            <a:xfrm>
              <a:off x="4800600" y="2514600"/>
              <a:ext cx="9144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953000" y="2514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953000" y="3276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953000" y="4038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953000" y="4800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953000" y="54864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37"/>
          <p:cNvGrpSpPr/>
          <p:nvPr/>
        </p:nvGrpSpPr>
        <p:grpSpPr>
          <a:xfrm>
            <a:off x="5715000" y="2514600"/>
            <a:ext cx="914400" cy="3581400"/>
            <a:chOff x="4800600" y="2514600"/>
            <a:chExt cx="914400" cy="3581400"/>
          </a:xfrm>
        </p:grpSpPr>
        <p:sp>
          <p:nvSpPr>
            <p:cNvPr id="39" name="Rectangle 38"/>
            <p:cNvSpPr/>
            <p:nvPr/>
          </p:nvSpPr>
          <p:spPr>
            <a:xfrm>
              <a:off x="4800600" y="2514600"/>
              <a:ext cx="9144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953000" y="2514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953000" y="3276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953000" y="4038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48006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953000" y="54864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800600" y="6096000"/>
            <a:ext cx="1828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58000" y="-76200"/>
            <a:ext cx="22860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Up Arrow 32">
            <a:hlinkClick r:id="rId4" action="ppaction://hlinksldjump"/>
          </p:cNvPr>
          <p:cNvSpPr/>
          <p:nvPr/>
        </p:nvSpPr>
        <p:spPr>
          <a:xfrm>
            <a:off x="7467600" y="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hlinkClick r:id="rId5" action="ppaction://hlinksldjump"/>
          </p:cNvPr>
          <p:cNvSpPr/>
          <p:nvPr/>
        </p:nvSpPr>
        <p:spPr>
          <a:xfrm>
            <a:off x="1981200" y="4876800"/>
            <a:ext cx="1066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-228600"/>
            <a:ext cx="2971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-228600"/>
            <a:ext cx="11430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800" y="-228600"/>
            <a:ext cx="1219200" cy="72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hlinkClick r:id="rId2" action="ppaction://hlinksldjump"/>
          </p:cNvPr>
          <p:cNvSpPr/>
          <p:nvPr/>
        </p:nvSpPr>
        <p:spPr>
          <a:xfrm>
            <a:off x="1371600" y="41148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>
            <a:hlinkClick r:id="rId3" action="ppaction://hlinksldjump"/>
          </p:cNvPr>
          <p:cNvSpPr/>
          <p:nvPr/>
        </p:nvSpPr>
        <p:spPr>
          <a:xfrm>
            <a:off x="6477000" y="41910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hlinkClick r:id="rId4" action="ppaction://hlinksldjump"/>
          </p:cNvPr>
          <p:cNvSpPr/>
          <p:nvPr/>
        </p:nvSpPr>
        <p:spPr>
          <a:xfrm>
            <a:off x="4114800" y="4191000"/>
            <a:ext cx="11430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667000"/>
            <a:ext cx="9906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609600" y="2667000"/>
            <a:ext cx="9982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hlinkClick r:id="rId3" action="ppaction://hlinksldjump"/>
          </p:cNvPr>
          <p:cNvSpPr/>
          <p:nvPr/>
        </p:nvSpPr>
        <p:spPr>
          <a:xfrm>
            <a:off x="3200400" y="5334000"/>
            <a:ext cx="990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848600" y="26670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228600" y="-381000"/>
            <a:ext cx="5638800" cy="2590800"/>
            <a:chOff x="-228600" y="-381000"/>
            <a:chExt cx="5638800" cy="2590800"/>
          </a:xfrm>
        </p:grpSpPr>
        <p:sp>
          <p:nvSpPr>
            <p:cNvPr id="6" name="Rectangle 5"/>
            <p:cNvSpPr/>
            <p:nvPr/>
          </p:nvSpPr>
          <p:spPr>
            <a:xfrm>
              <a:off x="-228600" y="-304800"/>
              <a:ext cx="5638800" cy="2514600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hlinkClick r:id="rId6" action="ppaction://hlinksldjump"/>
            </p:cNvPr>
            <p:cNvSpPr/>
            <p:nvPr/>
          </p:nvSpPr>
          <p:spPr>
            <a:xfrm>
              <a:off x="3657600" y="1676400"/>
              <a:ext cx="304800" cy="533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228600"/>
              <a:ext cx="5257800" cy="76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85800"/>
              <a:ext cx="35814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685800"/>
              <a:ext cx="12192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" y="838200"/>
              <a:ext cx="14478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838200"/>
              <a:ext cx="14478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838200"/>
              <a:ext cx="9144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990600"/>
              <a:ext cx="4572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990600"/>
              <a:ext cx="9906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990600"/>
              <a:ext cx="9906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228600" y="-381000"/>
              <a:ext cx="5638800" cy="76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81400" y="22098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Arrow 23">
            <a:hlinkClick r:id="rId7" action="ppaction://hlinksldjump"/>
          </p:cNvPr>
          <p:cNvSpPr/>
          <p:nvPr/>
        </p:nvSpPr>
        <p:spPr>
          <a:xfrm>
            <a:off x="0" y="2667000"/>
            <a:ext cx="1600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438400"/>
            <a:ext cx="533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2743200"/>
            <a:ext cx="762000" cy="472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685800" y="2743200"/>
            <a:ext cx="10210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400" y="838200"/>
            <a:ext cx="2057400" cy="1600200"/>
            <a:chOff x="2819400" y="381000"/>
            <a:chExt cx="3048000" cy="2286000"/>
          </a:xfrm>
        </p:grpSpPr>
        <p:sp>
          <p:nvSpPr>
            <p:cNvPr id="6" name="Rectangle 5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Process 7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ight Arrow 8">
            <a:hlinkClick r:id="rId4" action="ppaction://hlinksldjump"/>
          </p:cNvPr>
          <p:cNvSpPr/>
          <p:nvPr/>
        </p:nvSpPr>
        <p:spPr>
          <a:xfrm>
            <a:off x="7772400" y="2743200"/>
            <a:ext cx="1371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Arrow 9">
            <a:hlinkClick r:id="rId5" action="ppaction://hlinksldjump"/>
          </p:cNvPr>
          <p:cNvSpPr/>
          <p:nvPr/>
        </p:nvSpPr>
        <p:spPr>
          <a:xfrm>
            <a:off x="0" y="2743200"/>
            <a:ext cx="1219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hlinkClick r:id="rId6" action="ppaction://hlinksldjump"/>
          </p:cNvPr>
          <p:cNvSpPr/>
          <p:nvPr/>
        </p:nvSpPr>
        <p:spPr>
          <a:xfrm>
            <a:off x="4038600" y="5638800"/>
            <a:ext cx="762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5000" y="685800"/>
            <a:ext cx="1600200" cy="1828800"/>
            <a:chOff x="6019800" y="1524000"/>
            <a:chExt cx="1600200" cy="1828800"/>
          </a:xfrm>
        </p:grpSpPr>
        <p:sp>
          <p:nvSpPr>
            <p:cNvPr id="3" name="Rectangle 2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91200" y="685800"/>
            <a:ext cx="1981200" cy="1447800"/>
            <a:chOff x="4191000" y="457200"/>
            <a:chExt cx="1981200" cy="1447800"/>
          </a:xfrm>
        </p:grpSpPr>
        <p:pic>
          <p:nvPicPr>
            <p:cNvPr id="8" name="Picture 1" descr="http://ecx.images-amazon.com/images/I/41bmb93KyLL._SS500_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533400"/>
              <a:ext cx="1333500" cy="1333500"/>
            </a:xfrm>
            <a:prstGeom prst="rect">
              <a:avLst/>
            </a:prstGeom>
            <a:noFill/>
          </p:spPr>
        </p:pic>
        <p:sp>
          <p:nvSpPr>
            <p:cNvPr id="9" name="Round Same Side Corner Rectangle 8"/>
            <p:cNvSpPr/>
            <p:nvPr/>
          </p:nvSpPr>
          <p:spPr>
            <a:xfrm>
              <a:off x="4191000" y="457200"/>
              <a:ext cx="1981200" cy="1447800"/>
            </a:xfrm>
            <a:prstGeom prst="round2SameRect">
              <a:avLst/>
            </a:prstGeom>
            <a:solidFill>
              <a:schemeClr val="bg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Down Arrow 9">
            <a:hlinkClick r:id="rId3" action="ppaction://hlinksldjump"/>
          </p:cNvPr>
          <p:cNvSpPr/>
          <p:nvPr/>
        </p:nvSpPr>
        <p:spPr>
          <a:xfrm>
            <a:off x="3886200" y="4495800"/>
            <a:ext cx="12192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8" descr="http://www.freewebs.com/megamanmaniac555/gifs/megaman%20jumping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4974" y="762000"/>
            <a:ext cx="1161626" cy="1066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924800" y="1066800"/>
            <a:ext cx="9144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 i7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e9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2514600"/>
            <a:ext cx="9906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2514600"/>
            <a:ext cx="6934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162800" y="2514600"/>
            <a:ext cx="1981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>
            <a:hlinkClick r:id="rId4" action="ppaction://hlinksldjump"/>
          </p:cNvPr>
          <p:cNvSpPr/>
          <p:nvPr/>
        </p:nvSpPr>
        <p:spPr>
          <a:xfrm>
            <a:off x="3124200" y="5334000"/>
            <a:ext cx="990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-609600"/>
            <a:ext cx="10668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0" y="3429000"/>
            <a:ext cx="10820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3505200" y="0"/>
            <a:ext cx="10668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467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Arrow 5">
            <a:hlinkClick r:id="rId5" action="ppaction://hlinksldjump"/>
          </p:cNvPr>
          <p:cNvSpPr/>
          <p:nvPr/>
        </p:nvSpPr>
        <p:spPr>
          <a:xfrm>
            <a:off x="0" y="3429000"/>
            <a:ext cx="17526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0" y="2819400"/>
            <a:ext cx="10972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-228600"/>
            <a:ext cx="9906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4191000" y="0"/>
            <a:ext cx="990600" cy="152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0" y="2819400"/>
            <a:ext cx="1524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0" y="1828800"/>
            <a:ext cx="1295400" cy="914400"/>
            <a:chOff x="228600" y="4114800"/>
            <a:chExt cx="1295400" cy="914400"/>
          </a:xfrm>
        </p:grpSpPr>
        <p:sp>
          <p:nvSpPr>
            <p:cNvPr id="7" name="Right Arrow 6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ight Arrow 8">
            <a:hlinkClick r:id="rId5" action="ppaction://hlinksldjump"/>
          </p:cNvPr>
          <p:cNvSpPr/>
          <p:nvPr/>
        </p:nvSpPr>
        <p:spPr>
          <a:xfrm>
            <a:off x="7620000" y="27432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hlinkClick r:id="rId6" action="ppaction://hlinksldjump"/>
          </p:cNvPr>
          <p:cNvSpPr/>
          <p:nvPr/>
        </p:nvSpPr>
        <p:spPr>
          <a:xfrm>
            <a:off x="4191000" y="5334000"/>
            <a:ext cx="990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27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048000"/>
            <a:ext cx="5943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-914400"/>
            <a:ext cx="1066800" cy="853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315200" y="3048000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hlinkClick r:id="rId4" action="ppaction://hlinksldjump"/>
          </p:cNvPr>
          <p:cNvSpPr/>
          <p:nvPr/>
        </p:nvSpPr>
        <p:spPr>
          <a:xfrm>
            <a:off x="3657600" y="5105400"/>
            <a:ext cx="10668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>
            <a:hlinkClick r:id="rId5" action="ppaction://hlinksldjump"/>
          </p:cNvPr>
          <p:cNvSpPr/>
          <p:nvPr/>
        </p:nvSpPr>
        <p:spPr>
          <a:xfrm>
            <a:off x="3657600" y="0"/>
            <a:ext cx="10668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-304800"/>
            <a:ext cx="9144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3886200"/>
            <a:ext cx="6019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3657600" y="0"/>
            <a:ext cx="9144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696200" y="3886200"/>
            <a:ext cx="1447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038600" y="2590800"/>
            <a:ext cx="762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600" y="533400"/>
            <a:ext cx="1600200" cy="1828800"/>
            <a:chOff x="6019800" y="1524000"/>
            <a:chExt cx="1600200" cy="1828800"/>
          </a:xfrm>
        </p:grpSpPr>
        <p:sp>
          <p:nvSpPr>
            <p:cNvPr id="3" name="Rectangle 2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lowchart: Process 6"/>
          <p:cNvSpPr/>
          <p:nvPr/>
        </p:nvSpPr>
        <p:spPr>
          <a:xfrm>
            <a:off x="2590800" y="2895600"/>
            <a:ext cx="38862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hlinkClick r:id="" action="ppaction://hlinkshowjump?jump=previousslide"/>
          </p:cNvPr>
          <p:cNvSpPr/>
          <p:nvPr/>
        </p:nvSpPr>
        <p:spPr>
          <a:xfrm>
            <a:off x="3962400" y="4876800"/>
            <a:ext cx="13716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1828800"/>
            <a:ext cx="3810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505200" y="1219200"/>
            <a:ext cx="127000" cy="637309"/>
          </a:xfrm>
          <a:custGeom>
            <a:avLst/>
            <a:gdLst>
              <a:gd name="connsiteX0" fmla="*/ 127000 w 127000"/>
              <a:gd name="connsiteY0" fmla="*/ 0 h 637309"/>
              <a:gd name="connsiteX1" fmla="*/ 16164 w 127000"/>
              <a:gd name="connsiteY1" fmla="*/ 401782 h 637309"/>
              <a:gd name="connsiteX2" fmla="*/ 30018 w 127000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" h="637309">
                <a:moveTo>
                  <a:pt x="127000" y="0"/>
                </a:moveTo>
                <a:cubicBezTo>
                  <a:pt x="79664" y="147782"/>
                  <a:pt x="32328" y="295564"/>
                  <a:pt x="16164" y="401782"/>
                </a:cubicBezTo>
                <a:cubicBezTo>
                  <a:pt x="0" y="508000"/>
                  <a:pt x="15009" y="572654"/>
                  <a:pt x="30018" y="637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311237" y="2036618"/>
            <a:ext cx="540327" cy="817418"/>
          </a:xfrm>
          <a:custGeom>
            <a:avLst/>
            <a:gdLst>
              <a:gd name="connsiteX0" fmla="*/ 540327 w 540327"/>
              <a:gd name="connsiteY0" fmla="*/ 817418 h 817418"/>
              <a:gd name="connsiteX1" fmla="*/ 55418 w 540327"/>
              <a:gd name="connsiteY1" fmla="*/ 443346 h 817418"/>
              <a:gd name="connsiteX2" fmla="*/ 207818 w 540327"/>
              <a:gd name="connsiteY2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7" h="817418">
                <a:moveTo>
                  <a:pt x="540327" y="817418"/>
                </a:moveTo>
                <a:cubicBezTo>
                  <a:pt x="325581" y="698500"/>
                  <a:pt x="110836" y="579582"/>
                  <a:pt x="55418" y="443346"/>
                </a:cubicBezTo>
                <a:cubicBezTo>
                  <a:pt x="0" y="307110"/>
                  <a:pt x="207818" y="0"/>
                  <a:pt x="20781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29200" y="2057400"/>
            <a:ext cx="457200" cy="304800"/>
            <a:chOff x="5334000" y="2057400"/>
            <a:chExt cx="457200" cy="304800"/>
          </a:xfrm>
        </p:grpSpPr>
        <p:sp>
          <p:nvSpPr>
            <p:cNvPr id="14" name="Rectangle 13"/>
            <p:cNvSpPr/>
            <p:nvPr/>
          </p:nvSpPr>
          <p:spPr>
            <a:xfrm>
              <a:off x="5334000" y="22098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34000" y="21336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20574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2286000"/>
              <a:ext cx="457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2" descr="http://toyarchive.com/MegaMan/AnimatedPics/MegaManXRunn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914400" cy="800100"/>
          </a:xfrm>
          <a:prstGeom prst="rect">
            <a:avLst/>
          </a:prstGeom>
          <a:noFill/>
        </p:spPr>
      </p:pic>
    </p:spTree>
  </p:cSld>
  <p:clrMapOvr>
    <a:masterClrMapping/>
  </p:clrMapOvr>
  <p:transition advTm="9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0" y="2743200"/>
            <a:ext cx="11049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743200"/>
            <a:ext cx="19050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hlinkClick r:id="rId4" action="ppaction://hlinksldjump"/>
          </p:cNvPr>
          <p:cNvSpPr/>
          <p:nvPr/>
        </p:nvSpPr>
        <p:spPr>
          <a:xfrm>
            <a:off x="7315200" y="2743200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00" y="2971800"/>
            <a:ext cx="6172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0600" y="-762000"/>
            <a:ext cx="7620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hlinkClick r:id="rId3" action="ppaction://hlinksldjump"/>
          </p:cNvPr>
          <p:cNvSpPr/>
          <p:nvPr/>
        </p:nvSpPr>
        <p:spPr>
          <a:xfrm>
            <a:off x="0" y="2971800"/>
            <a:ext cx="14478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>
            <a:hlinkClick r:id="rId4" action="ppaction://hlinksldjump"/>
          </p:cNvPr>
          <p:cNvSpPr/>
          <p:nvPr/>
        </p:nvSpPr>
        <p:spPr>
          <a:xfrm>
            <a:off x="4800600" y="0"/>
            <a:ext cx="762000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27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981200"/>
            <a:ext cx="9906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0" y="1981200"/>
            <a:ext cx="5867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hlinkClick r:id="rId3" action="ppaction://hlinksldjump"/>
          </p:cNvPr>
          <p:cNvSpPr/>
          <p:nvPr/>
        </p:nvSpPr>
        <p:spPr>
          <a:xfrm>
            <a:off x="4114800" y="5486400"/>
            <a:ext cx="9906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0" y="1981200"/>
            <a:ext cx="15240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2514600"/>
            <a:ext cx="5638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2514600"/>
            <a:ext cx="9144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7086600" y="2514600"/>
            <a:ext cx="2057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>
            <a:hlinkClick r:id="rId4" action="ppaction://hlinksldjump"/>
          </p:cNvPr>
          <p:cNvSpPr/>
          <p:nvPr/>
        </p:nvSpPr>
        <p:spPr>
          <a:xfrm>
            <a:off x="4114800" y="5029200"/>
            <a:ext cx="9144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81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-609600"/>
            <a:ext cx="914400" cy="815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4114800" y="0"/>
            <a:ext cx="9144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>
            <a:hlinkClick r:id="rId4" action="ppaction://hlinksldjump"/>
          </p:cNvPr>
          <p:cNvSpPr/>
          <p:nvPr/>
        </p:nvSpPr>
        <p:spPr>
          <a:xfrm>
            <a:off x="4114800" y="4876800"/>
            <a:ext cx="9144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1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-533400"/>
            <a:ext cx="914400" cy="822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p Arrow 2">
            <a:hlinkClick r:id="rId3" action="ppaction://hlinksldjump"/>
          </p:cNvPr>
          <p:cNvSpPr/>
          <p:nvPr/>
        </p:nvSpPr>
        <p:spPr>
          <a:xfrm>
            <a:off x="4114800" y="0"/>
            <a:ext cx="9144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hlinkClick r:id="rId4" action="ppaction://hlinksldjump"/>
          </p:cNvPr>
          <p:cNvSpPr/>
          <p:nvPr/>
        </p:nvSpPr>
        <p:spPr>
          <a:xfrm>
            <a:off x="4114800" y="5029200"/>
            <a:ext cx="9144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96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-914400"/>
            <a:ext cx="838200" cy="845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800" y="2743200"/>
            <a:ext cx="6781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3352800" y="0"/>
            <a:ext cx="8382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>
            <a:hlinkClick r:id="rId4" action="ppaction://hlinksldjump"/>
          </p:cNvPr>
          <p:cNvSpPr/>
          <p:nvPr/>
        </p:nvSpPr>
        <p:spPr>
          <a:xfrm>
            <a:off x="3352800" y="5181600"/>
            <a:ext cx="8382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hlinkClick r:id="rId5" action="ppaction://hlinksldjump"/>
          </p:cNvPr>
          <p:cNvSpPr/>
          <p:nvPr/>
        </p:nvSpPr>
        <p:spPr>
          <a:xfrm>
            <a:off x="7239000" y="2743200"/>
            <a:ext cx="1905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93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-914400"/>
            <a:ext cx="914400" cy="541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3581400"/>
            <a:ext cx="5715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 Arrow 3">
            <a:hlinkClick r:id="rId3" action="ppaction://hlinksldjump"/>
          </p:cNvPr>
          <p:cNvSpPr/>
          <p:nvPr/>
        </p:nvSpPr>
        <p:spPr>
          <a:xfrm>
            <a:off x="3733800" y="0"/>
            <a:ext cx="9144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315200" y="3581400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27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19200" y="3048000"/>
            <a:ext cx="11963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43400" y="-914400"/>
            <a:ext cx="990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0" y="3048000"/>
            <a:ext cx="18288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0" y="1828800"/>
            <a:ext cx="1295400" cy="914400"/>
            <a:chOff x="228600" y="4114800"/>
            <a:chExt cx="1295400" cy="914400"/>
          </a:xfrm>
        </p:grpSpPr>
        <p:sp>
          <p:nvSpPr>
            <p:cNvPr id="7" name="Right Arrow 6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5295900" y="571500"/>
            <a:ext cx="1295400" cy="914400"/>
            <a:chOff x="228600" y="4114800"/>
            <a:chExt cx="1295400" cy="914400"/>
          </a:xfrm>
        </p:grpSpPr>
        <p:sp>
          <p:nvSpPr>
            <p:cNvPr id="11" name="Right Arrow 10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ight Arrow 13">
            <a:hlinkClick r:id="rId4" action="ppaction://hlinksldjump"/>
          </p:cNvPr>
          <p:cNvSpPr/>
          <p:nvPr/>
        </p:nvSpPr>
        <p:spPr>
          <a:xfrm>
            <a:off x="7391400" y="3048000"/>
            <a:ext cx="1752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95400" y="2438400"/>
            <a:ext cx="5105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76600" y="1600200"/>
            <a:ext cx="533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0"/>
            <a:ext cx="2057400" cy="1600200"/>
            <a:chOff x="2819400" y="381000"/>
            <a:chExt cx="3048000" cy="2286000"/>
          </a:xfrm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0" y="2438400"/>
            <a:ext cx="16764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438400"/>
            <a:ext cx="9144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438400"/>
            <a:ext cx="5486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5600700" y="4457700"/>
            <a:ext cx="1295400" cy="914400"/>
            <a:chOff x="228600" y="4114800"/>
            <a:chExt cx="1295400" cy="914400"/>
          </a:xfrm>
        </p:grpSpPr>
        <p:sp>
          <p:nvSpPr>
            <p:cNvPr id="12" name="Right Arrow 11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7239000" y="1447800"/>
            <a:ext cx="1257300" cy="914400"/>
            <a:chOff x="228600" y="4114800"/>
            <a:chExt cx="1295400" cy="914400"/>
          </a:xfrm>
        </p:grpSpPr>
        <p:sp>
          <p:nvSpPr>
            <p:cNvPr id="15" name="Right Arrow 14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81600" y="1828800"/>
            <a:ext cx="685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28600" y="2743200"/>
            <a:ext cx="9906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743200"/>
            <a:ext cx="16002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5800" y="228600"/>
            <a:ext cx="2057400" cy="1600200"/>
            <a:chOff x="2819400" y="381000"/>
            <a:chExt cx="3048000" cy="2286000"/>
          </a:xfrm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>
              <a:hlinkClick r:id="rId4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543800" y="2743200"/>
            <a:ext cx="838200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hlinkClick r:id="rId5" action="ppaction://hlinksldjump"/>
          </p:cNvPr>
          <p:cNvSpPr/>
          <p:nvPr/>
        </p:nvSpPr>
        <p:spPr>
          <a:xfrm>
            <a:off x="7543800" y="5638800"/>
            <a:ext cx="8382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hlinkClick r:id="rId6" action="ppaction://hlinksldjump"/>
          </p:cNvPr>
          <p:cNvSpPr/>
          <p:nvPr/>
        </p:nvSpPr>
        <p:spPr>
          <a:xfrm>
            <a:off x="7924800" y="2743200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81400" y="457200"/>
            <a:ext cx="1600200" cy="1828800"/>
            <a:chOff x="6019800" y="1524000"/>
            <a:chExt cx="1600200" cy="1828800"/>
          </a:xfrm>
        </p:grpSpPr>
        <p:sp>
          <p:nvSpPr>
            <p:cNvPr id="3" name="Rectangle 2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676400" y="2819400"/>
            <a:ext cx="548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1676400"/>
            <a:ext cx="5334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657600" y="1604513"/>
            <a:ext cx="143774" cy="414068"/>
          </a:xfrm>
          <a:custGeom>
            <a:avLst/>
            <a:gdLst>
              <a:gd name="connsiteX0" fmla="*/ 0 w 143774"/>
              <a:gd name="connsiteY0" fmla="*/ 414068 h 414068"/>
              <a:gd name="connsiteX1" fmla="*/ 120770 w 143774"/>
              <a:gd name="connsiteY1" fmla="*/ 172529 h 414068"/>
              <a:gd name="connsiteX2" fmla="*/ 138023 w 143774"/>
              <a:gd name="connsiteY2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774" h="414068">
                <a:moveTo>
                  <a:pt x="0" y="414068"/>
                </a:moveTo>
                <a:cubicBezTo>
                  <a:pt x="48883" y="327804"/>
                  <a:pt x="97766" y="241540"/>
                  <a:pt x="120770" y="172529"/>
                </a:cubicBezTo>
                <a:cubicBezTo>
                  <a:pt x="143774" y="103518"/>
                  <a:pt x="140898" y="51759"/>
                  <a:pt x="138023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>
            <a:hlinkClick r:id="rId2" action="ppaction://hlinksldjump"/>
          </p:cNvPr>
          <p:cNvSpPr/>
          <p:nvPr/>
        </p:nvSpPr>
        <p:spPr>
          <a:xfrm>
            <a:off x="4343400" y="5029200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Cold Man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3800" y="489371"/>
            <a:ext cx="1219200" cy="1110829"/>
          </a:xfrm>
          <a:prstGeom prst="rect">
            <a:avLst/>
          </a:prstGeom>
          <a:noFill/>
        </p:spPr>
      </p:pic>
    </p:spTree>
  </p:cSld>
  <p:clrMapOvr>
    <a:masterClrMapping/>
  </p:clrMapOvr>
  <p:transition advTm="94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95400" y="2438400"/>
            <a:ext cx="5105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76600" y="1600200"/>
            <a:ext cx="533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0"/>
            <a:ext cx="2057400" cy="1600200"/>
            <a:chOff x="2819400" y="381000"/>
            <a:chExt cx="3048000" cy="2286000"/>
          </a:xfrm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0" y="2438400"/>
            <a:ext cx="9144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438400"/>
            <a:ext cx="5486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hlinkClick r:id="rId3" action="ppaction://hlinksldjump"/>
          </p:cNvPr>
          <p:cNvSpPr/>
          <p:nvPr/>
        </p:nvSpPr>
        <p:spPr>
          <a:xfrm>
            <a:off x="4572000" y="51054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5600700" y="4457700"/>
            <a:ext cx="1295400" cy="914400"/>
            <a:chOff x="228600" y="4114800"/>
            <a:chExt cx="1295400" cy="914400"/>
          </a:xfrm>
        </p:grpSpPr>
        <p:sp>
          <p:nvSpPr>
            <p:cNvPr id="13" name="Right Arrow 12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7239000" y="1447800"/>
            <a:ext cx="1257300" cy="914400"/>
            <a:chOff x="228600" y="4114800"/>
            <a:chExt cx="1295400" cy="914400"/>
          </a:xfrm>
        </p:grpSpPr>
        <p:sp>
          <p:nvSpPr>
            <p:cNvPr id="16" name="Right Arrow 15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0" y="3276600"/>
            <a:ext cx="670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5800" y="-914400"/>
            <a:ext cx="10668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 flipH="1">
            <a:off x="5524500" y="571500"/>
            <a:ext cx="1295400" cy="914400"/>
            <a:chOff x="228600" y="4114800"/>
            <a:chExt cx="1295400" cy="914400"/>
          </a:xfrm>
        </p:grpSpPr>
        <p:sp>
          <p:nvSpPr>
            <p:cNvPr id="5" name="Right Arrow 4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2209800"/>
            <a:ext cx="1295400" cy="914400"/>
            <a:chOff x="228600" y="4114800"/>
            <a:chExt cx="1295400" cy="914400"/>
          </a:xfrm>
        </p:grpSpPr>
        <p:sp>
          <p:nvSpPr>
            <p:cNvPr id="8" name="Right Arrow 7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Up Arrow 9">
            <a:hlinkClick r:id="rId3" action="ppaction://hlinksldjump"/>
          </p:cNvPr>
          <p:cNvSpPr/>
          <p:nvPr/>
        </p:nvSpPr>
        <p:spPr>
          <a:xfrm>
            <a:off x="4495800" y="0"/>
            <a:ext cx="10668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93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95400" y="2667000"/>
            <a:ext cx="11658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2667000"/>
            <a:ext cx="10668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 flipH="1">
            <a:off x="5067300" y="4914900"/>
            <a:ext cx="1295400" cy="914400"/>
            <a:chOff x="228600" y="4114800"/>
            <a:chExt cx="1295400" cy="914400"/>
          </a:xfrm>
        </p:grpSpPr>
        <p:sp>
          <p:nvSpPr>
            <p:cNvPr id="5" name="Right Arrow 4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533400" y="1676400"/>
            <a:ext cx="1295400" cy="914400"/>
            <a:chOff x="228600" y="4114800"/>
            <a:chExt cx="1295400" cy="914400"/>
          </a:xfrm>
        </p:grpSpPr>
        <p:sp>
          <p:nvSpPr>
            <p:cNvPr id="8" name="Right Arrow 7"/>
            <p:cNvSpPr/>
            <p:nvPr/>
          </p:nvSpPr>
          <p:spPr>
            <a:xfrm>
              <a:off x="228600" y="4114800"/>
              <a:ext cx="1295400" cy="3810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44958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9800" y="1600200"/>
            <a:ext cx="1981200" cy="914400"/>
            <a:chOff x="6019800" y="1600200"/>
            <a:chExt cx="1981200" cy="914400"/>
          </a:xfrm>
        </p:grpSpPr>
        <p:sp>
          <p:nvSpPr>
            <p:cNvPr id="13" name="Rectangle 12"/>
            <p:cNvSpPr/>
            <p:nvPr/>
          </p:nvSpPr>
          <p:spPr>
            <a:xfrm>
              <a:off x="6019800" y="1600200"/>
              <a:ext cx="19812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Not one way!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1981200"/>
              <a:ext cx="15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0" y="2667000"/>
            <a:ext cx="16764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hlinkClick r:id="rId4" action="ppaction://hlinksldjump"/>
          </p:cNvPr>
          <p:cNvSpPr/>
          <p:nvPr/>
        </p:nvSpPr>
        <p:spPr>
          <a:xfrm>
            <a:off x="7162800" y="2667000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4400" y="2819400"/>
            <a:ext cx="1043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33800" y="762000"/>
            <a:ext cx="2057400" cy="1600200"/>
            <a:chOff x="2819400" y="381000"/>
            <a:chExt cx="3048000" cy="2286000"/>
          </a:xfrm>
        </p:grpSpPr>
        <p:sp>
          <p:nvSpPr>
            <p:cNvPr id="4" name="Rectangle 3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rocess 5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43400" y="2362200"/>
            <a:ext cx="838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0" y="2895600"/>
            <a:ext cx="16764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8191500" y="3086100"/>
            <a:ext cx="1066800" cy="381000"/>
            <a:chOff x="9537700" y="1066800"/>
            <a:chExt cx="889000" cy="609600"/>
          </a:xfrm>
        </p:grpSpPr>
        <p:sp>
          <p:nvSpPr>
            <p:cNvPr id="11" name="Rectangle 10"/>
            <p:cNvSpPr/>
            <p:nvPr/>
          </p:nvSpPr>
          <p:spPr>
            <a:xfrm>
              <a:off x="9537700" y="1066800"/>
              <a:ext cx="8890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Do not enter!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012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70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0" y="-914400"/>
            <a:ext cx="117348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3886200" y="381000"/>
            <a:ext cx="14478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3124200"/>
            <a:ext cx="1600200" cy="1828800"/>
            <a:chOff x="6019800" y="1524000"/>
            <a:chExt cx="1600200" cy="1828800"/>
          </a:xfrm>
        </p:grpSpPr>
        <p:sp>
          <p:nvSpPr>
            <p:cNvPr id="5" name="Rectangle 4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2" descr="http://handheldwii.files.wordpress.com/2008/06/rock1.jpg?w=418&amp;h=33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1676400"/>
              <a:ext cx="1158240" cy="914400"/>
            </a:xfrm>
            <a:prstGeom prst="rect">
              <a:avLst/>
            </a:prstGeom>
            <a:noFill/>
          </p:spPr>
        </p:pic>
      </p:grpSp>
      <p:sp>
        <p:nvSpPr>
          <p:cNvPr id="9" name="Down Arrow 8">
            <a:hlinkClick r:id="rId7" action="ppaction://hlinksldjump"/>
          </p:cNvPr>
          <p:cNvSpPr/>
          <p:nvPr/>
        </p:nvSpPr>
        <p:spPr>
          <a:xfrm>
            <a:off x="4038600" y="5029200"/>
            <a:ext cx="12192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1609724"/>
            <a:ext cx="2286000" cy="11334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800" y="352424"/>
            <a:ext cx="1066800" cy="866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1219200"/>
            <a:ext cx="3048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20100525200656.mpg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6858000" y="457200"/>
            <a:ext cx="914400" cy="53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12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295400" y="-11887200"/>
            <a:ext cx="25222200" cy="32689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207448" y="5181600"/>
            <a:ext cx="869752" cy="1676400"/>
            <a:chOff x="4617593" y="685800"/>
            <a:chExt cx="960953" cy="1905000"/>
          </a:xfrm>
        </p:grpSpPr>
        <p:sp>
          <p:nvSpPr>
            <p:cNvPr id="3" name="Smiley Face 2">
              <a:hlinkHover r:id="rId4" action="ppaction://hlinksldjump"/>
            </p:cNvPr>
            <p:cNvSpPr/>
            <p:nvPr/>
          </p:nvSpPr>
          <p:spPr>
            <a:xfrm>
              <a:off x="4800600" y="685800"/>
              <a:ext cx="533400" cy="533400"/>
            </a:xfrm>
            <a:prstGeom prst="smileyFace">
              <a:avLst>
                <a:gd name="adj" fmla="val 1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hlinkHover r:id="rId4" action="ppaction://hlinksldjump"/>
            </p:cNvPr>
            <p:cNvSpPr/>
            <p:nvPr/>
          </p:nvSpPr>
          <p:spPr>
            <a:xfrm>
              <a:off x="4800600" y="1219200"/>
              <a:ext cx="533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hlinkHover r:id="rId4" action="ppaction://hlinksldjump"/>
            </p:cNvPr>
            <p:cNvSpPr/>
            <p:nvPr/>
          </p:nvSpPr>
          <p:spPr>
            <a:xfrm>
              <a:off x="4800600" y="1905000"/>
              <a:ext cx="152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hlinkHover r:id="rId4" action="ppaction://hlinksldjump"/>
            </p:cNvPr>
            <p:cNvSpPr/>
            <p:nvPr/>
          </p:nvSpPr>
          <p:spPr>
            <a:xfrm>
              <a:off x="5181600" y="1905000"/>
              <a:ext cx="152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hlinkHover r:id="rId4" action="ppaction://hlinksldjump"/>
            </p:cNvPr>
            <p:cNvSpPr/>
            <p:nvPr/>
          </p:nvSpPr>
          <p:spPr>
            <a:xfrm rot="19469528">
              <a:off x="5469754" y="1187028"/>
              <a:ext cx="10879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hlinkHover r:id="rId4" action="ppaction://hlinksldjump"/>
            </p:cNvPr>
            <p:cNvSpPr/>
            <p:nvPr/>
          </p:nvSpPr>
          <p:spPr>
            <a:xfrm rot="2215575">
              <a:off x="4617593" y="1182501"/>
              <a:ext cx="106807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467600" y="5736336"/>
            <a:ext cx="304800" cy="603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62600" y="2209800"/>
            <a:ext cx="2514600" cy="2209800"/>
          </a:xfrm>
          <a:prstGeom prst="wedgeRoundRectCallout">
            <a:avLst>
              <a:gd name="adj1" fmla="val 26642"/>
              <a:gd name="adj2" fmla="val 65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Muhahahaha I am Stone </a:t>
            </a:r>
            <a:r>
              <a:rPr lang="en-US" dirty="0" err="1" smtClean="0">
                <a:solidFill>
                  <a:srgbClr val="FF0000"/>
                </a:solidFill>
              </a:rPr>
              <a:t>kazez</a:t>
            </a:r>
            <a:r>
              <a:rPr lang="en-US" dirty="0" smtClean="0">
                <a:solidFill>
                  <a:srgbClr val="FF0000"/>
                </a:solidFill>
              </a:rPr>
              <a:t> robot!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hlinkClick r:id="" action="ppaction://hlinkshowjump?jump=nextslide"/>
            <a:hlinkHover r:id="rId4" action="ppaction://hlinksldjump"/>
          </p:cNvPr>
          <p:cNvSpPr/>
          <p:nvPr/>
        </p:nvSpPr>
        <p:spPr>
          <a:xfrm>
            <a:off x="12039600" y="1828800"/>
            <a:ext cx="2514600" cy="2514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hlinkClick r:id="" action="ppaction://hlinkshowjump?jump=nextslide"/>
            <a:hlinkHover r:id="rId4" action="ppaction://hlinksldjump"/>
          </p:cNvPr>
          <p:cNvSpPr/>
          <p:nvPr/>
        </p:nvSpPr>
        <p:spPr>
          <a:xfrm>
            <a:off x="12039600" y="4343400"/>
            <a:ext cx="2514600" cy="2514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hlinkClick r:id="" action="ppaction://hlinkshowjump?jump=nextslide"/>
            <a:hlinkHover r:id="rId4" action="ppaction://hlinksldjump"/>
          </p:cNvPr>
          <p:cNvSpPr/>
          <p:nvPr/>
        </p:nvSpPr>
        <p:spPr>
          <a:xfrm>
            <a:off x="11734800" y="-1257300"/>
            <a:ext cx="2514600" cy="2514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hlinkClick r:id="" action="ppaction://hlinkshowjump?jump=nextslide"/>
            <a:hlinkHover r:id="rId4" action="ppaction://hlinksldjump"/>
          </p:cNvPr>
          <p:cNvSpPr/>
          <p:nvPr/>
        </p:nvSpPr>
        <p:spPr>
          <a:xfrm>
            <a:off x="14401800" y="0"/>
            <a:ext cx="2514600" cy="2514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hlinkClick r:id="" action="ppaction://hlinkshowjump?jump=nextslide"/>
            <a:hlinkHover r:id="rId4" action="ppaction://hlinksldjump"/>
          </p:cNvPr>
          <p:cNvSpPr/>
          <p:nvPr/>
        </p:nvSpPr>
        <p:spPr>
          <a:xfrm>
            <a:off x="14554200" y="3200400"/>
            <a:ext cx="2514600" cy="2514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>
            <a:hlinkClick r:id="" action="ppaction://hlinkshowjump?jump=nextslide"/>
          </p:cNvPr>
          <p:cNvSpPr/>
          <p:nvPr/>
        </p:nvSpPr>
        <p:spPr>
          <a:xfrm>
            <a:off x="1828800" y="4724400"/>
            <a:ext cx="14478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2.22222E-6 L -0.64583 -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00" y="-3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77706 " pathEditMode="relative" ptsTypes="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77706 " pathEditMode="relative" ptsTypes="AA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4.44444E-6 L -2.1 -4.44444E-6 " pathEditMode="relative" ptsTypes="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73472E-18 -4.44444E-6 L -2.1 -4.44444E-6 " pathEditMode="relative" ptsTypes="AA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73472E-18 -4.44444E-6 L -2.1 -4.44444E-6 " pathEditMode="relative" ptsTypes="AA">
                                      <p:cBhvr>
                                        <p:cTn id="2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1.73472E-18 -4.44444E-6 L -2.1 -4.44444E-6 " pathEditMode="relative" ptsTypes="AA">
                                      <p:cBhvr>
                                        <p:cTn id="2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1.73472E-18 -4.44444E-6 L -2.1 -4.44444E-6 " pathEditMode="relative" ptsTypes="AA">
                                      <p:cBhvr>
                                        <p:cTn id="2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0" y="-914400"/>
            <a:ext cx="117348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5" action="ppaction://hlinksldjump"/>
          </p:cNvPr>
          <p:cNvSpPr/>
          <p:nvPr/>
        </p:nvSpPr>
        <p:spPr>
          <a:xfrm>
            <a:off x="3886200" y="381000"/>
            <a:ext cx="14478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3124200"/>
            <a:ext cx="1600200" cy="1828800"/>
            <a:chOff x="6019800" y="1524000"/>
            <a:chExt cx="1600200" cy="1828800"/>
          </a:xfrm>
        </p:grpSpPr>
        <p:sp>
          <p:nvSpPr>
            <p:cNvPr id="5" name="Rectangle 4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2" descr="http://handheldwii.files.wordpress.com/2008/06/rock1.jpg?w=418&amp;h=33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1676400"/>
              <a:ext cx="1158240" cy="914400"/>
            </a:xfrm>
            <a:prstGeom prst="rect">
              <a:avLst/>
            </a:prstGeom>
            <a:noFill/>
          </p:spPr>
        </p:pic>
      </p:grpSp>
      <p:sp>
        <p:nvSpPr>
          <p:cNvPr id="9" name="Down Arrow 8">
            <a:hlinkClick r:id="rId7" action="ppaction://hlinksldjump"/>
          </p:cNvPr>
          <p:cNvSpPr/>
          <p:nvPr/>
        </p:nvSpPr>
        <p:spPr>
          <a:xfrm>
            <a:off x="4038600" y="5029200"/>
            <a:ext cx="12192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1609724"/>
            <a:ext cx="2286000" cy="11334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800" y="352424"/>
            <a:ext cx="1066800" cy="866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1219200"/>
            <a:ext cx="304800" cy="40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20100525200656.mpg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6858000" y="457200"/>
            <a:ext cx="914400" cy="53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6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12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4400" y="2819400"/>
            <a:ext cx="1043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33800" y="762000"/>
            <a:ext cx="2057400" cy="1600200"/>
            <a:chOff x="2819400" y="381000"/>
            <a:chExt cx="3048000" cy="2286000"/>
          </a:xfrm>
        </p:grpSpPr>
        <p:sp>
          <p:nvSpPr>
            <p:cNvPr id="4" name="Rectangle 3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rocess 5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43400" y="2362200"/>
            <a:ext cx="838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0" y="2895600"/>
            <a:ext cx="16764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hlinkClick r:id="rId5" action="ppaction://hlinksldjump"/>
          </p:cNvPr>
          <p:cNvSpPr/>
          <p:nvPr/>
        </p:nvSpPr>
        <p:spPr>
          <a:xfrm>
            <a:off x="7772400" y="2819400"/>
            <a:ext cx="1371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88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ree"/>
          <p:cNvSpPr>
            <a:spLocks noEditPoints="1" noChangeArrowheads="1"/>
          </p:cNvSpPr>
          <p:nvPr/>
        </p:nvSpPr>
        <p:spPr bwMode="auto">
          <a:xfrm>
            <a:off x="3429000" y="-13716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ree"/>
          <p:cNvSpPr>
            <a:spLocks noEditPoints="1" noChangeArrowheads="1"/>
          </p:cNvSpPr>
          <p:nvPr/>
        </p:nvSpPr>
        <p:spPr bwMode="auto">
          <a:xfrm>
            <a:off x="4800600" y="-11430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ree"/>
          <p:cNvSpPr>
            <a:spLocks noEditPoints="1" noChangeArrowheads="1"/>
          </p:cNvSpPr>
          <p:nvPr/>
        </p:nvSpPr>
        <p:spPr bwMode="auto">
          <a:xfrm>
            <a:off x="4800600" y="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ree"/>
          <p:cNvSpPr>
            <a:spLocks noEditPoints="1" noChangeArrowheads="1"/>
          </p:cNvSpPr>
          <p:nvPr/>
        </p:nvSpPr>
        <p:spPr bwMode="auto">
          <a:xfrm>
            <a:off x="2362200" y="-6096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ree"/>
          <p:cNvSpPr>
            <a:spLocks noEditPoints="1" noChangeArrowheads="1"/>
          </p:cNvSpPr>
          <p:nvPr/>
        </p:nvSpPr>
        <p:spPr bwMode="auto">
          <a:xfrm>
            <a:off x="6324600" y="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371600" y="2667000"/>
            <a:ext cx="11963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667000"/>
            <a:ext cx="16002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ee"/>
          <p:cNvSpPr>
            <a:spLocks noEditPoints="1" noChangeArrowheads="1"/>
          </p:cNvSpPr>
          <p:nvPr/>
        </p:nvSpPr>
        <p:spPr bwMode="auto">
          <a:xfrm>
            <a:off x="5486400" y="6096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Tree"/>
          <p:cNvSpPr>
            <a:spLocks noEditPoints="1" noChangeArrowheads="1"/>
          </p:cNvSpPr>
          <p:nvPr/>
        </p:nvSpPr>
        <p:spPr bwMode="auto">
          <a:xfrm>
            <a:off x="2590800" y="-3810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ree"/>
          <p:cNvSpPr>
            <a:spLocks noEditPoints="1" noChangeArrowheads="1"/>
          </p:cNvSpPr>
          <p:nvPr/>
        </p:nvSpPr>
        <p:spPr bwMode="auto">
          <a:xfrm>
            <a:off x="6324600" y="7620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ight Arrow 18">
            <a:hlinkClick r:id="rId4" action="ppaction://hlinksldjump"/>
          </p:cNvPr>
          <p:cNvSpPr/>
          <p:nvPr/>
        </p:nvSpPr>
        <p:spPr>
          <a:xfrm>
            <a:off x="7848600" y="26670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ee"/>
          <p:cNvSpPr>
            <a:spLocks noEditPoints="1" noChangeArrowheads="1"/>
          </p:cNvSpPr>
          <p:nvPr/>
        </p:nvSpPr>
        <p:spPr bwMode="auto">
          <a:xfrm>
            <a:off x="1600200" y="5334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3581400" y="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1066800"/>
            <a:ext cx="2057400" cy="1600200"/>
            <a:chOff x="2819400" y="381000"/>
            <a:chExt cx="3048000" cy="2286000"/>
          </a:xfrm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>
              <a:hlinkClick r:id="rId5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53200" y="3657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04800" y="3048000"/>
            <a:ext cx="5791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657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3657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97000" y="-2667000"/>
            <a:ext cx="14401800" cy="1143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3657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3657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0" y="76200"/>
            <a:ext cx="1219200" cy="1524000"/>
            <a:chOff x="4267200" y="1524000"/>
            <a:chExt cx="1219200" cy="1524000"/>
          </a:xfrm>
        </p:grpSpPr>
        <p:sp>
          <p:nvSpPr>
            <p:cNvPr id="6" name="Rectangle 5">
              <a:hlinkClick r:id="rId4" action="ppaction://hlinksldjump"/>
            </p:cNvPr>
            <p:cNvSpPr/>
            <p:nvPr/>
          </p:nvSpPr>
          <p:spPr>
            <a:xfrm>
              <a:off x="4495800" y="1676400"/>
              <a:ext cx="762000" cy="1371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67200" y="1752600"/>
              <a:ext cx="3048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1600" y="1752600"/>
              <a:ext cx="3048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67200" y="1524000"/>
              <a:ext cx="1219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Teleporter!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Donut 21">
            <a:hlinkClick r:id="rId5" action="ppaction://hlinksldjump"/>
            <a:hlinkHover r:id="rId5" action="ppaction://hlinksldjump"/>
          </p:cNvPr>
          <p:cNvSpPr/>
          <p:nvPr/>
        </p:nvSpPr>
        <p:spPr>
          <a:xfrm>
            <a:off x="1447800" y="-2667000"/>
            <a:ext cx="5562600" cy="5943600"/>
          </a:xfrm>
          <a:prstGeom prst="donut">
            <a:avLst>
              <a:gd name="adj" fmla="val 62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nut 23">
            <a:hlinkClick r:id="rId5" action="ppaction://hlinksldjump"/>
            <a:hlinkHover r:id="rId5" action="ppaction://hlinksldjump"/>
          </p:cNvPr>
          <p:cNvSpPr/>
          <p:nvPr/>
        </p:nvSpPr>
        <p:spPr>
          <a:xfrm>
            <a:off x="1905000" y="-3352800"/>
            <a:ext cx="5562600" cy="5943600"/>
          </a:xfrm>
          <a:prstGeom prst="donut">
            <a:avLst>
              <a:gd name="adj" fmla="val 62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>
            <a:hlinkClick r:id="rId6" action="ppaction://hlinksldjump"/>
          </p:cNvPr>
          <p:cNvSpPr/>
          <p:nvPr/>
        </p:nvSpPr>
        <p:spPr>
          <a:xfrm>
            <a:off x="0" y="3048000"/>
            <a:ext cx="1295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nut 17">
            <a:hlinkClick r:id="rId5" action="ppaction://hlinksldjump"/>
            <a:hlinkHover r:id="rId5" action="ppaction://hlinksldjump"/>
          </p:cNvPr>
          <p:cNvSpPr/>
          <p:nvPr/>
        </p:nvSpPr>
        <p:spPr>
          <a:xfrm>
            <a:off x="2438400" y="-2971800"/>
            <a:ext cx="5562600" cy="5943600"/>
          </a:xfrm>
          <a:prstGeom prst="donut">
            <a:avLst>
              <a:gd name="adj" fmla="val 62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58250" y="6553200"/>
            <a:ext cx="5715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2.74827E-6 L -1.88334 2.74827E-6 " pathEditMode="relative" ptsTypes="AA">
                                      <p:cBhvr>
                                        <p:cTn id="9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  <p:bldP spid="16" grpId="1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4" grpId="2" animBg="1"/>
      <p:bldP spid="24" grpId="3" animBg="1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00800" y="1371600"/>
            <a:ext cx="1600200" cy="1828800"/>
            <a:chOff x="6019800" y="1524000"/>
            <a:chExt cx="1600200" cy="1828800"/>
          </a:xfrm>
        </p:grpSpPr>
        <p:sp>
          <p:nvSpPr>
            <p:cNvPr id="3" name="Rectangle 2"/>
            <p:cNvSpPr/>
            <p:nvPr/>
          </p:nvSpPr>
          <p:spPr>
            <a:xfrm>
              <a:off x="63246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34200" y="26670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1524000"/>
              <a:ext cx="1600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553200" y="914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6629400" y="1447800"/>
            <a:ext cx="1143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4343400"/>
            <a:ext cx="342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1295400"/>
            <a:ext cx="381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hlinkClick r:id="rId2" action="ppaction://hlinksldjump"/>
          </p:cNvPr>
          <p:cNvSpPr/>
          <p:nvPr/>
        </p:nvSpPr>
        <p:spPr>
          <a:xfrm>
            <a:off x="4038600" y="5029200"/>
            <a:ext cx="10668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838200" y="-152400"/>
            <a:ext cx="36576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667000"/>
            <a:ext cx="16764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400" y="3657600"/>
            <a:ext cx="1066800" cy="228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Tanner\AppData\Local\Microsoft\Windows\Temporary Internet Files\Content.IE5\57EB4DZN\MC90043481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43200"/>
            <a:ext cx="1246908" cy="11430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28600" y="2514600"/>
            <a:ext cx="1828800" cy="152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7200" y="152400"/>
            <a:ext cx="1295400" cy="2214810"/>
            <a:chOff x="609600" y="680790"/>
            <a:chExt cx="990600" cy="1681410"/>
          </a:xfrm>
        </p:grpSpPr>
        <p:sp>
          <p:nvSpPr>
            <p:cNvPr id="17" name="Rectangle 16"/>
            <p:cNvSpPr/>
            <p:nvPr/>
          </p:nvSpPr>
          <p:spPr>
            <a:xfrm>
              <a:off x="609600" y="1143000"/>
              <a:ext cx="9906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5800" y="680790"/>
              <a:ext cx="838200" cy="474912"/>
            </a:xfrm>
            <a:custGeom>
              <a:avLst/>
              <a:gdLst>
                <a:gd name="connsiteX0" fmla="*/ 0 w 838200"/>
                <a:gd name="connsiteY0" fmla="*/ 230717 h 230717"/>
                <a:gd name="connsiteX1" fmla="*/ 444500 w 838200"/>
                <a:gd name="connsiteY1" fmla="*/ 2117 h 230717"/>
                <a:gd name="connsiteX2" fmla="*/ 838200 w 838200"/>
                <a:gd name="connsiteY2" fmla="*/ 218017 h 230717"/>
                <a:gd name="connsiteX0" fmla="*/ 0 w 838200"/>
                <a:gd name="connsiteY0" fmla="*/ 200641 h 200641"/>
                <a:gd name="connsiteX1" fmla="*/ 457200 w 838200"/>
                <a:gd name="connsiteY1" fmla="*/ 2117 h 200641"/>
                <a:gd name="connsiteX2" fmla="*/ 838200 w 838200"/>
                <a:gd name="connsiteY2" fmla="*/ 187941 h 2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200641">
                  <a:moveTo>
                    <a:pt x="0" y="200641"/>
                  </a:moveTo>
                  <a:cubicBezTo>
                    <a:pt x="152400" y="87399"/>
                    <a:pt x="317500" y="4234"/>
                    <a:pt x="457200" y="2117"/>
                  </a:cubicBezTo>
                  <a:cubicBezTo>
                    <a:pt x="596900" y="0"/>
                    <a:pt x="838200" y="187941"/>
                    <a:pt x="838200" y="187941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1066800" y="685800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458" name="Picture 2" descr="http://megaman.neoseeker.com/w/i/megaman/4/4d/Spark_ma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" y="1219200"/>
              <a:ext cx="710902" cy="990600"/>
            </a:xfrm>
            <a:prstGeom prst="rect">
              <a:avLst/>
            </a:prstGeom>
            <a:noFill/>
          </p:spPr>
        </p:pic>
      </p:grpSp>
      <p:pic>
        <p:nvPicPr>
          <p:cNvPr id="23" name="Picture 6" descr="http://www.sinister6.com/sprites/tenguman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844062" cy="914400"/>
          </a:xfrm>
          <a:prstGeom prst="rect">
            <a:avLst/>
          </a:prstGeom>
          <a:noFill/>
        </p:spPr>
      </p:pic>
    </p:spTree>
  </p:cSld>
  <p:clrMapOvr>
    <a:masterClrMapping/>
  </p:clrMapOvr>
  <p:transition advTm="327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47800" y="4495800"/>
            <a:ext cx="11811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676400"/>
            <a:ext cx="5105400" cy="243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362200"/>
            <a:ext cx="307533" cy="441596"/>
          </a:xfrm>
          <a:prstGeom prst="rect">
            <a:avLst/>
          </a:prstGeom>
          <a:noFill/>
        </p:spPr>
      </p:pic>
      <p:pic>
        <p:nvPicPr>
          <p:cNvPr id="5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828800"/>
            <a:ext cx="307533" cy="441596"/>
          </a:xfrm>
          <a:prstGeom prst="rect">
            <a:avLst/>
          </a:prstGeom>
          <a:noFill/>
        </p:spPr>
      </p:pic>
      <p:pic>
        <p:nvPicPr>
          <p:cNvPr id="6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971800"/>
            <a:ext cx="307533" cy="441596"/>
          </a:xfrm>
          <a:prstGeom prst="rect">
            <a:avLst/>
          </a:prstGeom>
          <a:noFill/>
        </p:spPr>
      </p:pic>
      <p:pic>
        <p:nvPicPr>
          <p:cNvPr id="7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307533" cy="441596"/>
          </a:xfrm>
          <a:prstGeom prst="rect">
            <a:avLst/>
          </a:prstGeom>
          <a:noFill/>
        </p:spPr>
      </p:pic>
      <p:pic>
        <p:nvPicPr>
          <p:cNvPr id="8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43200"/>
            <a:ext cx="307533" cy="441596"/>
          </a:xfrm>
          <a:prstGeom prst="rect">
            <a:avLst/>
          </a:prstGeom>
          <a:noFill/>
        </p:spPr>
      </p:pic>
      <p:pic>
        <p:nvPicPr>
          <p:cNvPr id="9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09800"/>
            <a:ext cx="307533" cy="441596"/>
          </a:xfrm>
          <a:prstGeom prst="rect">
            <a:avLst/>
          </a:prstGeom>
          <a:noFill/>
        </p:spPr>
      </p:pic>
      <p:pic>
        <p:nvPicPr>
          <p:cNvPr id="10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828800"/>
            <a:ext cx="307533" cy="441596"/>
          </a:xfrm>
          <a:prstGeom prst="rect">
            <a:avLst/>
          </a:prstGeom>
          <a:noFill/>
        </p:spPr>
      </p:pic>
      <p:pic>
        <p:nvPicPr>
          <p:cNvPr id="11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307533" cy="441596"/>
          </a:xfrm>
          <a:prstGeom prst="rect">
            <a:avLst/>
          </a:prstGeom>
          <a:noFill/>
        </p:spPr>
      </p:pic>
      <p:pic>
        <p:nvPicPr>
          <p:cNvPr id="12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81400"/>
            <a:ext cx="307533" cy="441596"/>
          </a:xfrm>
          <a:prstGeom prst="rect">
            <a:avLst/>
          </a:prstGeom>
          <a:noFill/>
        </p:spPr>
      </p:pic>
      <p:pic>
        <p:nvPicPr>
          <p:cNvPr id="13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429000"/>
            <a:ext cx="307533" cy="441596"/>
          </a:xfrm>
          <a:prstGeom prst="rect">
            <a:avLst/>
          </a:prstGeom>
          <a:noFill/>
        </p:spPr>
      </p:pic>
      <p:pic>
        <p:nvPicPr>
          <p:cNvPr id="14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057400"/>
            <a:ext cx="307533" cy="441596"/>
          </a:xfrm>
          <a:prstGeom prst="rect">
            <a:avLst/>
          </a:prstGeom>
          <a:noFill/>
        </p:spPr>
      </p:pic>
      <p:pic>
        <p:nvPicPr>
          <p:cNvPr id="15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24200"/>
            <a:ext cx="307533" cy="441596"/>
          </a:xfrm>
          <a:prstGeom prst="rect">
            <a:avLst/>
          </a:prstGeom>
          <a:noFill/>
        </p:spPr>
      </p:pic>
      <p:pic>
        <p:nvPicPr>
          <p:cNvPr id="16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00400"/>
            <a:ext cx="307533" cy="441596"/>
          </a:xfrm>
          <a:prstGeom prst="rect">
            <a:avLst/>
          </a:prstGeom>
          <a:noFill/>
        </p:spPr>
      </p:pic>
      <p:pic>
        <p:nvPicPr>
          <p:cNvPr id="17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743200"/>
            <a:ext cx="307533" cy="441596"/>
          </a:xfrm>
          <a:prstGeom prst="rect">
            <a:avLst/>
          </a:prstGeom>
          <a:noFill/>
        </p:spPr>
      </p:pic>
      <p:pic>
        <p:nvPicPr>
          <p:cNvPr id="18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05000"/>
            <a:ext cx="307533" cy="441596"/>
          </a:xfrm>
          <a:prstGeom prst="rect">
            <a:avLst/>
          </a:prstGeom>
          <a:noFill/>
        </p:spPr>
      </p:pic>
      <p:pic>
        <p:nvPicPr>
          <p:cNvPr id="19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429000"/>
            <a:ext cx="307533" cy="441596"/>
          </a:xfrm>
          <a:prstGeom prst="rect">
            <a:avLst/>
          </a:prstGeom>
          <a:noFill/>
        </p:spPr>
      </p:pic>
      <p:pic>
        <p:nvPicPr>
          <p:cNvPr id="20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307533" cy="441596"/>
          </a:xfrm>
          <a:prstGeom prst="rect">
            <a:avLst/>
          </a:prstGeom>
          <a:noFill/>
        </p:spPr>
      </p:pic>
      <p:pic>
        <p:nvPicPr>
          <p:cNvPr id="21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09800"/>
            <a:ext cx="307533" cy="441596"/>
          </a:xfrm>
          <a:prstGeom prst="rect">
            <a:avLst/>
          </a:prstGeom>
          <a:noFill/>
        </p:spPr>
      </p:pic>
      <p:pic>
        <p:nvPicPr>
          <p:cNvPr id="22" name="Picture 2" descr="C:\Users\Tanner\AppData\Local\Microsoft\Windows\Temporary Internet Files\Content.IE5\WSE0W29N\MC9004135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362200"/>
            <a:ext cx="307533" cy="441596"/>
          </a:xfrm>
          <a:prstGeom prst="rect">
            <a:avLst/>
          </a:prstGeom>
          <a:noFill/>
        </p:spPr>
      </p:pic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5562600" y="2362200"/>
            <a:ext cx="3810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Trap door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4" name="Left Arrow 23">
            <a:hlinkClick r:id="rId5" action="ppaction://hlinksldjump"/>
          </p:cNvPr>
          <p:cNvSpPr/>
          <p:nvPr/>
        </p:nvSpPr>
        <p:spPr>
          <a:xfrm>
            <a:off x="0" y="4495800"/>
            <a:ext cx="1600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>
            <a:hlinkClick r:id="rId6" action="ppaction://hlinksldjump"/>
          </p:cNvPr>
          <p:cNvSpPr/>
          <p:nvPr/>
        </p:nvSpPr>
        <p:spPr>
          <a:xfrm>
            <a:off x="7391400" y="4495800"/>
            <a:ext cx="1752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09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71600" y="5638800"/>
            <a:ext cx="11201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990600" y="-914400"/>
            <a:ext cx="1981200" cy="838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0" y="-1219200"/>
            <a:ext cx="1752600" cy="807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53400" y="685800"/>
            <a:ext cx="457200" cy="838200"/>
            <a:chOff x="8153400" y="914400"/>
            <a:chExt cx="762000" cy="1524000"/>
          </a:xfrm>
        </p:grpSpPr>
        <p:sp>
          <p:nvSpPr>
            <p:cNvPr id="6" name="Rectangle 5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8229600" y="3505200"/>
            <a:ext cx="457200" cy="838200"/>
            <a:chOff x="8153400" y="914400"/>
            <a:chExt cx="762000" cy="1524000"/>
          </a:xfrm>
        </p:grpSpPr>
        <p:sp>
          <p:nvSpPr>
            <p:cNvPr id="9" name="Rectangle 8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304800" y="3657600"/>
            <a:ext cx="457200" cy="838200"/>
            <a:chOff x="8153400" y="914400"/>
            <a:chExt cx="7620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304800" y="533400"/>
            <a:ext cx="457200" cy="838200"/>
            <a:chOff x="8153400" y="914400"/>
            <a:chExt cx="7620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8382000" y="1447800"/>
              <a:ext cx="304800" cy="99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2" descr="C:\Users\Tanner\AppData\Local\Microsoft\Windows\Temporary Internet Files\Content.IE5\57EB4DZN\MC90043481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914400"/>
              <a:ext cx="762000" cy="762000"/>
            </a:xfrm>
            <a:prstGeom prst="rect">
              <a:avLst/>
            </a:prstGeom>
            <a:noFill/>
          </p:spPr>
        </p:pic>
      </p:grpSp>
      <p:sp>
        <p:nvSpPr>
          <p:cNvPr id="17" name="Up Arrow 16">
            <a:hlinkClick r:id="rId4" action="ppaction://hlinksldjump"/>
          </p:cNvPr>
          <p:cNvSpPr/>
          <p:nvPr/>
        </p:nvSpPr>
        <p:spPr>
          <a:xfrm>
            <a:off x="3657600" y="457200"/>
            <a:ext cx="13716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1600200" y="-1600200"/>
            <a:ext cx="3810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hlinkClick r:id="rId5" action="ppaction://hlinksldjump"/>
          </p:cNvPr>
          <p:cNvSpPr/>
          <p:nvPr/>
        </p:nvSpPr>
        <p:spPr>
          <a:xfrm>
            <a:off x="2743200" y="-1600200"/>
            <a:ext cx="3810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 flipH="1">
            <a:off x="1447800" y="838200"/>
            <a:ext cx="1828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hlinkClick r:id="rId5" action="ppaction://hlinksldjump"/>
          </p:cNvPr>
          <p:cNvSpPr/>
          <p:nvPr/>
        </p:nvSpPr>
        <p:spPr>
          <a:xfrm flipH="1">
            <a:off x="1447800" y="-1143000"/>
            <a:ext cx="1828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hlinkClick r:id="rId5" action="ppaction://hlinksldjump"/>
          </p:cNvPr>
          <p:cNvSpPr/>
          <p:nvPr/>
        </p:nvSpPr>
        <p:spPr>
          <a:xfrm flipH="1">
            <a:off x="1447800" y="-76200"/>
            <a:ext cx="1828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38200" y="5029200"/>
            <a:ext cx="10744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5029200"/>
            <a:ext cx="16764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plant"/>
          <p:cNvSpPr>
            <a:spLocks noEditPoints="1" noChangeArrowheads="1"/>
          </p:cNvSpPr>
          <p:nvPr/>
        </p:nvSpPr>
        <p:spPr bwMode="auto">
          <a:xfrm>
            <a:off x="6324600" y="3581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Tree"/>
          <p:cNvSpPr>
            <a:spLocks noEditPoints="1" noChangeArrowheads="1"/>
          </p:cNvSpPr>
          <p:nvPr/>
        </p:nvSpPr>
        <p:spPr bwMode="auto">
          <a:xfrm>
            <a:off x="1905000" y="15240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plant"/>
          <p:cNvSpPr>
            <a:spLocks noEditPoints="1" noChangeArrowheads="1"/>
          </p:cNvSpPr>
          <p:nvPr/>
        </p:nvSpPr>
        <p:spPr bwMode="auto">
          <a:xfrm>
            <a:off x="1143000" y="6096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plant"/>
          <p:cNvSpPr>
            <a:spLocks noEditPoints="1" noChangeArrowheads="1"/>
          </p:cNvSpPr>
          <p:nvPr/>
        </p:nvSpPr>
        <p:spPr bwMode="auto">
          <a:xfrm>
            <a:off x="7696200" y="16002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lant"/>
          <p:cNvSpPr>
            <a:spLocks noEditPoints="1" noChangeArrowheads="1"/>
          </p:cNvSpPr>
          <p:nvPr/>
        </p:nvSpPr>
        <p:spPr bwMode="auto">
          <a:xfrm>
            <a:off x="6019800" y="2057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plant"/>
          <p:cNvSpPr>
            <a:spLocks noEditPoints="1" noChangeArrowheads="1"/>
          </p:cNvSpPr>
          <p:nvPr/>
        </p:nvSpPr>
        <p:spPr bwMode="auto">
          <a:xfrm>
            <a:off x="7772400" y="37338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lant"/>
          <p:cNvSpPr>
            <a:spLocks noEditPoints="1" noChangeArrowheads="1"/>
          </p:cNvSpPr>
          <p:nvPr/>
        </p:nvSpPr>
        <p:spPr bwMode="auto">
          <a:xfrm>
            <a:off x="2438400" y="33528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plant"/>
          <p:cNvSpPr>
            <a:spLocks noEditPoints="1" noChangeArrowheads="1"/>
          </p:cNvSpPr>
          <p:nvPr/>
        </p:nvSpPr>
        <p:spPr bwMode="auto">
          <a:xfrm>
            <a:off x="1219200" y="1676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lant"/>
          <p:cNvSpPr>
            <a:spLocks noEditPoints="1" noChangeArrowheads="1"/>
          </p:cNvSpPr>
          <p:nvPr/>
        </p:nvSpPr>
        <p:spPr bwMode="auto">
          <a:xfrm>
            <a:off x="4572000" y="10668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plant"/>
          <p:cNvSpPr>
            <a:spLocks noEditPoints="1" noChangeArrowheads="1"/>
          </p:cNvSpPr>
          <p:nvPr/>
        </p:nvSpPr>
        <p:spPr bwMode="auto">
          <a:xfrm>
            <a:off x="6705600" y="914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plant"/>
          <p:cNvSpPr>
            <a:spLocks noEditPoints="1" noChangeArrowheads="1"/>
          </p:cNvSpPr>
          <p:nvPr/>
        </p:nvSpPr>
        <p:spPr bwMode="auto">
          <a:xfrm>
            <a:off x="5181600" y="3581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667000"/>
            <a:ext cx="1096978" cy="1468674"/>
          </a:xfrm>
          <a:prstGeom prst="rect">
            <a:avLst/>
          </a:prstGeom>
          <a:noFill/>
        </p:spPr>
      </p:pic>
      <p:pic>
        <p:nvPicPr>
          <p:cNvPr id="20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533400"/>
            <a:ext cx="1096978" cy="1468674"/>
          </a:xfrm>
          <a:prstGeom prst="rect">
            <a:avLst/>
          </a:prstGeom>
          <a:noFill/>
        </p:spPr>
      </p:pic>
      <p:pic>
        <p:nvPicPr>
          <p:cNvPr id="21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81000"/>
            <a:ext cx="1096978" cy="1468674"/>
          </a:xfrm>
          <a:prstGeom prst="rect">
            <a:avLst/>
          </a:prstGeom>
          <a:noFill/>
        </p:spPr>
      </p:pic>
      <p:pic>
        <p:nvPicPr>
          <p:cNvPr id="22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505200"/>
            <a:ext cx="1096978" cy="1468674"/>
          </a:xfrm>
          <a:prstGeom prst="rect">
            <a:avLst/>
          </a:prstGeom>
          <a:noFill/>
        </p:spPr>
      </p:pic>
      <p:pic>
        <p:nvPicPr>
          <p:cNvPr id="23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096978" cy="1468674"/>
          </a:xfrm>
          <a:prstGeom prst="rect">
            <a:avLst/>
          </a:prstGeom>
          <a:noFill/>
        </p:spPr>
      </p:pic>
      <p:pic>
        <p:nvPicPr>
          <p:cNvPr id="24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0"/>
            <a:ext cx="1096978" cy="1468674"/>
          </a:xfrm>
          <a:prstGeom prst="rect">
            <a:avLst/>
          </a:prstGeom>
          <a:noFill/>
        </p:spPr>
      </p:pic>
      <p:pic>
        <p:nvPicPr>
          <p:cNvPr id="25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438400"/>
            <a:ext cx="1096978" cy="1468674"/>
          </a:xfrm>
          <a:prstGeom prst="rect">
            <a:avLst/>
          </a:prstGeom>
          <a:noFill/>
        </p:spPr>
      </p:pic>
      <p:sp>
        <p:nvSpPr>
          <p:cNvPr id="26" name="Tree"/>
          <p:cNvSpPr>
            <a:spLocks noEditPoints="1" noChangeArrowheads="1"/>
          </p:cNvSpPr>
          <p:nvPr/>
        </p:nvSpPr>
        <p:spPr bwMode="auto">
          <a:xfrm>
            <a:off x="6324600" y="17526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ree"/>
          <p:cNvSpPr>
            <a:spLocks noEditPoints="1" noChangeArrowheads="1"/>
          </p:cNvSpPr>
          <p:nvPr/>
        </p:nvSpPr>
        <p:spPr bwMode="auto">
          <a:xfrm>
            <a:off x="914400" y="32004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ight Arrow 26">
            <a:hlinkClick r:id="rId5" action="ppaction://hlinksldjump"/>
          </p:cNvPr>
          <p:cNvSpPr/>
          <p:nvPr/>
        </p:nvSpPr>
        <p:spPr>
          <a:xfrm>
            <a:off x="7010400" y="5029200"/>
            <a:ext cx="2133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990600"/>
            <a:ext cx="3124200" cy="15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McDonalds!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7200" y="4419600"/>
            <a:ext cx="10210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4419600"/>
            <a:ext cx="1600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1000" y="609600"/>
            <a:ext cx="1524000" cy="1676400"/>
            <a:chOff x="4191000" y="0"/>
            <a:chExt cx="1828800" cy="1676400"/>
          </a:xfrm>
        </p:grpSpPr>
        <p:sp>
          <p:nvSpPr>
            <p:cNvPr id="4" name="Block Arc 3"/>
            <p:cNvSpPr/>
            <p:nvPr/>
          </p:nvSpPr>
          <p:spPr>
            <a:xfrm>
              <a:off x="4191000" y="0"/>
              <a:ext cx="1066800" cy="1676400"/>
            </a:xfrm>
            <a:prstGeom prst="blockArc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>
              <a:off x="4953000" y="0"/>
              <a:ext cx="1066800" cy="1676400"/>
            </a:xfrm>
            <a:prstGeom prst="blockArc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5791200" y="1981200"/>
            <a:ext cx="3048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590800"/>
            <a:ext cx="3886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2514600"/>
            <a:ext cx="3048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8115300" y="4686300"/>
            <a:ext cx="1066800" cy="381000"/>
            <a:chOff x="9537700" y="1066800"/>
            <a:chExt cx="889000" cy="609600"/>
          </a:xfrm>
        </p:grpSpPr>
        <p:sp>
          <p:nvSpPr>
            <p:cNvPr id="14" name="Rectangle 13"/>
            <p:cNvSpPr/>
            <p:nvPr/>
          </p:nvSpPr>
          <p:spPr>
            <a:xfrm>
              <a:off x="9537700" y="1066800"/>
              <a:ext cx="8890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Do not enter!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012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870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00" y="914400"/>
            <a:ext cx="104394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57600" y="4572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070C0"/>
                </a:solidFill>
              </a:rPr>
              <a:t>Mom didn’t have time today so we made you this baked apple </a:t>
            </a:r>
            <a:r>
              <a:rPr lang="en-US" sz="1000" dirty="0" smtClean="0">
                <a:solidFill>
                  <a:srgbClr val="0070C0"/>
                </a:solidFill>
              </a:rPr>
              <a:t>pie!</a:t>
            </a:r>
            <a:endParaRPr lang="en-US" sz="1000" dirty="0">
              <a:solidFill>
                <a:srgbClr val="0070C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24400" y="533400"/>
            <a:ext cx="685800" cy="381000"/>
            <a:chOff x="7696200" y="457200"/>
            <a:chExt cx="685800" cy="381000"/>
          </a:xfrm>
        </p:grpSpPr>
        <p:sp>
          <p:nvSpPr>
            <p:cNvPr id="45" name="Oval 44"/>
            <p:cNvSpPr/>
            <p:nvPr/>
          </p:nvSpPr>
          <p:spPr>
            <a:xfrm>
              <a:off x="7696200" y="685800"/>
              <a:ext cx="6858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533400"/>
              <a:ext cx="6858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696200" y="457200"/>
              <a:ext cx="6858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696200" y="457200"/>
              <a:ext cx="6858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71800" y="304800"/>
            <a:ext cx="381000" cy="609600"/>
            <a:chOff x="2971800" y="304800"/>
            <a:chExt cx="381000" cy="609600"/>
          </a:xfrm>
        </p:grpSpPr>
        <p:sp>
          <p:nvSpPr>
            <p:cNvPr id="47" name="Rectangle 46"/>
            <p:cNvSpPr/>
            <p:nvPr/>
          </p:nvSpPr>
          <p:spPr>
            <a:xfrm>
              <a:off x="3048000" y="609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 flipH="1" flipV="1">
              <a:off x="3009900" y="419100"/>
              <a:ext cx="304800" cy="762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3162300" y="495300"/>
              <a:ext cx="228600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2933700" y="419100"/>
              <a:ext cx="228600" cy="1524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3162300" y="419100"/>
              <a:ext cx="228600" cy="1524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6324600" y="4114800"/>
            <a:ext cx="4038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hlinkClick r:id="rId2" action="ppaction://hlinksldjump"/>
          </p:cNvPr>
          <p:cNvSpPr/>
          <p:nvPr/>
        </p:nvSpPr>
        <p:spPr>
          <a:xfrm>
            <a:off x="6629400" y="4495800"/>
            <a:ext cx="22860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Click here to play golf!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Down Arrow 65">
            <a:hlinkClick r:id="rId3" action="ppaction://hlinksldjump"/>
          </p:cNvPr>
          <p:cNvSpPr/>
          <p:nvPr/>
        </p:nvSpPr>
        <p:spPr>
          <a:xfrm>
            <a:off x="3048000" y="4038600"/>
            <a:ext cx="15240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647700" y="628650"/>
            <a:ext cx="8362950" cy="5753100"/>
          </a:xfrm>
          <a:custGeom>
            <a:avLst/>
            <a:gdLst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4781550 w 8362950"/>
              <a:gd name="connsiteY4" fmla="*/ 2209800 h 5753100"/>
              <a:gd name="connsiteX5" fmla="*/ 5524500 w 8362950"/>
              <a:gd name="connsiteY5" fmla="*/ 140970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1962150 w 8362950"/>
              <a:gd name="connsiteY18" fmla="*/ 3295650 h 5753100"/>
              <a:gd name="connsiteX19" fmla="*/ 2362200 w 8362950"/>
              <a:gd name="connsiteY19" fmla="*/ 342900 h 5753100"/>
              <a:gd name="connsiteX20" fmla="*/ 7772400 w 8362950"/>
              <a:gd name="connsiteY20" fmla="*/ 38100 h 5753100"/>
              <a:gd name="connsiteX21" fmla="*/ 8077200 w 8362950"/>
              <a:gd name="connsiteY21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4781550 w 8362950"/>
              <a:gd name="connsiteY4" fmla="*/ 2209800 h 5753100"/>
              <a:gd name="connsiteX5" fmla="*/ 5524500 w 8362950"/>
              <a:gd name="connsiteY5" fmla="*/ 140970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7772400 w 8362950"/>
              <a:gd name="connsiteY20" fmla="*/ 38100 h 5753100"/>
              <a:gd name="connsiteX21" fmla="*/ 8077200 w 8362950"/>
              <a:gd name="connsiteY21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4781550 w 8362950"/>
              <a:gd name="connsiteY4" fmla="*/ 2209800 h 5753100"/>
              <a:gd name="connsiteX5" fmla="*/ 5524500 w 8362950"/>
              <a:gd name="connsiteY5" fmla="*/ 140970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7772400 w 8362950"/>
              <a:gd name="connsiteY21" fmla="*/ 38100 h 5753100"/>
              <a:gd name="connsiteX22" fmla="*/ 8077200 w 8362950"/>
              <a:gd name="connsiteY22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5524500 w 8362950"/>
              <a:gd name="connsiteY5" fmla="*/ 140970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7772400 w 8362950"/>
              <a:gd name="connsiteY21" fmla="*/ 38100 h 5753100"/>
              <a:gd name="connsiteX22" fmla="*/ 8077200 w 8362950"/>
              <a:gd name="connsiteY22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4533900 w 8362950"/>
              <a:gd name="connsiteY5" fmla="*/ 310515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7772400 w 8362950"/>
              <a:gd name="connsiteY21" fmla="*/ 38100 h 5753100"/>
              <a:gd name="connsiteX22" fmla="*/ 8077200 w 8362950"/>
              <a:gd name="connsiteY22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4533900 w 8362950"/>
              <a:gd name="connsiteY5" fmla="*/ 310515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6286500 w 8362950"/>
              <a:gd name="connsiteY21" fmla="*/ 1504950 h 5753100"/>
              <a:gd name="connsiteX22" fmla="*/ 7772400 w 8362950"/>
              <a:gd name="connsiteY22" fmla="*/ 38100 h 5753100"/>
              <a:gd name="connsiteX23" fmla="*/ 8077200 w 8362950"/>
              <a:gd name="connsiteY23" fmla="*/ 2838450 h 5753100"/>
              <a:gd name="connsiteX0" fmla="*/ 8077200 w 8362950"/>
              <a:gd name="connsiteY0" fmla="*/ 3060700 h 6032500"/>
              <a:gd name="connsiteX1" fmla="*/ 8362950 w 8362950"/>
              <a:gd name="connsiteY1" fmla="*/ 5918200 h 6032500"/>
              <a:gd name="connsiteX2" fmla="*/ 5257800 w 8362950"/>
              <a:gd name="connsiteY2" fmla="*/ 6032500 h 6032500"/>
              <a:gd name="connsiteX3" fmla="*/ 4305300 w 8362950"/>
              <a:gd name="connsiteY3" fmla="*/ 4432300 h 6032500"/>
              <a:gd name="connsiteX4" fmla="*/ 6667500 w 8362950"/>
              <a:gd name="connsiteY4" fmla="*/ 2774950 h 6032500"/>
              <a:gd name="connsiteX5" fmla="*/ 4533900 w 8362950"/>
              <a:gd name="connsiteY5" fmla="*/ 3384550 h 6032500"/>
              <a:gd name="connsiteX6" fmla="*/ 4933950 w 8362950"/>
              <a:gd name="connsiteY6" fmla="*/ 1460500 h 6032500"/>
              <a:gd name="connsiteX7" fmla="*/ 4133850 w 8362950"/>
              <a:gd name="connsiteY7" fmla="*/ 1689100 h 6032500"/>
              <a:gd name="connsiteX8" fmla="*/ 3352800 w 8362950"/>
              <a:gd name="connsiteY8" fmla="*/ 2432050 h 6032500"/>
              <a:gd name="connsiteX9" fmla="*/ 3924300 w 8362950"/>
              <a:gd name="connsiteY9" fmla="*/ 3594100 h 6032500"/>
              <a:gd name="connsiteX10" fmla="*/ 2857500 w 8362950"/>
              <a:gd name="connsiteY10" fmla="*/ 4432300 h 6032500"/>
              <a:gd name="connsiteX11" fmla="*/ 2647950 w 8362950"/>
              <a:gd name="connsiteY11" fmla="*/ 5765800 h 6032500"/>
              <a:gd name="connsiteX12" fmla="*/ 781050 w 8362950"/>
              <a:gd name="connsiteY12" fmla="*/ 5937250 h 6032500"/>
              <a:gd name="connsiteX13" fmla="*/ 0 w 8362950"/>
              <a:gd name="connsiteY13" fmla="*/ 4146550 h 6032500"/>
              <a:gd name="connsiteX14" fmla="*/ 38100 w 8362950"/>
              <a:gd name="connsiteY14" fmla="*/ 1022350 h 6032500"/>
              <a:gd name="connsiteX15" fmla="*/ 476250 w 8362950"/>
              <a:gd name="connsiteY15" fmla="*/ 279400 h 6032500"/>
              <a:gd name="connsiteX16" fmla="*/ 1981200 w 8362950"/>
              <a:gd name="connsiteY16" fmla="*/ 355600 h 6032500"/>
              <a:gd name="connsiteX17" fmla="*/ 1543050 w 8362950"/>
              <a:gd name="connsiteY17" fmla="*/ 3917950 h 6032500"/>
              <a:gd name="connsiteX18" fmla="*/ 2857500 w 8362950"/>
              <a:gd name="connsiteY18" fmla="*/ 3384550 h 6032500"/>
              <a:gd name="connsiteX19" fmla="*/ 2362200 w 8362950"/>
              <a:gd name="connsiteY19" fmla="*/ 622300 h 6032500"/>
              <a:gd name="connsiteX20" fmla="*/ 3390900 w 8362950"/>
              <a:gd name="connsiteY20" fmla="*/ 1403350 h 6032500"/>
              <a:gd name="connsiteX21" fmla="*/ 6286500 w 8362950"/>
              <a:gd name="connsiteY21" fmla="*/ 1784350 h 6032500"/>
              <a:gd name="connsiteX22" fmla="*/ 7772400 w 8362950"/>
              <a:gd name="connsiteY22" fmla="*/ 317500 h 6032500"/>
              <a:gd name="connsiteX23" fmla="*/ 8077200 w 8362950"/>
              <a:gd name="connsiteY23" fmla="*/ 3117850 h 60325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4533900 w 8362950"/>
              <a:gd name="connsiteY5" fmla="*/ 310515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4457700 w 8362950"/>
              <a:gd name="connsiteY21" fmla="*/ 285750 h 5753100"/>
              <a:gd name="connsiteX22" fmla="*/ 6286500 w 8362950"/>
              <a:gd name="connsiteY22" fmla="*/ 1504950 h 5753100"/>
              <a:gd name="connsiteX23" fmla="*/ 7772400 w 8362950"/>
              <a:gd name="connsiteY23" fmla="*/ 38100 h 5753100"/>
              <a:gd name="connsiteX24" fmla="*/ 8077200 w 8362950"/>
              <a:gd name="connsiteY24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4533900 w 8362950"/>
              <a:gd name="connsiteY5" fmla="*/ 3105150 h 5753100"/>
              <a:gd name="connsiteX6" fmla="*/ 4933950 w 8362950"/>
              <a:gd name="connsiteY6" fmla="*/ 1181100 h 5753100"/>
              <a:gd name="connsiteX7" fmla="*/ 4133850 w 8362950"/>
              <a:gd name="connsiteY7" fmla="*/ 1409700 h 5753100"/>
              <a:gd name="connsiteX8" fmla="*/ 3352800 w 8362950"/>
              <a:gd name="connsiteY8" fmla="*/ 2152650 h 5753100"/>
              <a:gd name="connsiteX9" fmla="*/ 3924300 w 8362950"/>
              <a:gd name="connsiteY9" fmla="*/ 3314700 h 5753100"/>
              <a:gd name="connsiteX10" fmla="*/ 2857500 w 8362950"/>
              <a:gd name="connsiteY10" fmla="*/ 4152900 h 5753100"/>
              <a:gd name="connsiteX11" fmla="*/ 2647950 w 8362950"/>
              <a:gd name="connsiteY11" fmla="*/ 5486400 h 5753100"/>
              <a:gd name="connsiteX12" fmla="*/ 781050 w 8362950"/>
              <a:gd name="connsiteY12" fmla="*/ 5657850 h 5753100"/>
              <a:gd name="connsiteX13" fmla="*/ 0 w 8362950"/>
              <a:gd name="connsiteY13" fmla="*/ 3867150 h 5753100"/>
              <a:gd name="connsiteX14" fmla="*/ 38100 w 8362950"/>
              <a:gd name="connsiteY14" fmla="*/ 742950 h 5753100"/>
              <a:gd name="connsiteX15" fmla="*/ 476250 w 8362950"/>
              <a:gd name="connsiteY15" fmla="*/ 0 h 5753100"/>
              <a:gd name="connsiteX16" fmla="*/ 1981200 w 8362950"/>
              <a:gd name="connsiteY16" fmla="*/ 76200 h 5753100"/>
              <a:gd name="connsiteX17" fmla="*/ 1543050 w 8362950"/>
              <a:gd name="connsiteY17" fmla="*/ 3638550 h 5753100"/>
              <a:gd name="connsiteX18" fmla="*/ 2857500 w 8362950"/>
              <a:gd name="connsiteY18" fmla="*/ 3105150 h 5753100"/>
              <a:gd name="connsiteX19" fmla="*/ 2362200 w 8362950"/>
              <a:gd name="connsiteY19" fmla="*/ 342900 h 5753100"/>
              <a:gd name="connsiteX20" fmla="*/ 3390900 w 8362950"/>
              <a:gd name="connsiteY20" fmla="*/ 1123950 h 5753100"/>
              <a:gd name="connsiteX21" fmla="*/ 4457700 w 8362950"/>
              <a:gd name="connsiteY21" fmla="*/ 285750 h 5753100"/>
              <a:gd name="connsiteX22" fmla="*/ 5676900 w 8362950"/>
              <a:gd name="connsiteY22" fmla="*/ 285750 h 5753100"/>
              <a:gd name="connsiteX23" fmla="*/ 6286500 w 8362950"/>
              <a:gd name="connsiteY23" fmla="*/ 1504950 h 5753100"/>
              <a:gd name="connsiteX24" fmla="*/ 7772400 w 8362950"/>
              <a:gd name="connsiteY24" fmla="*/ 38100 h 5753100"/>
              <a:gd name="connsiteX25" fmla="*/ 8077200 w 8362950"/>
              <a:gd name="connsiteY25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38100 w 8362950"/>
              <a:gd name="connsiteY15" fmla="*/ 742950 h 5753100"/>
              <a:gd name="connsiteX16" fmla="*/ 476250 w 8362950"/>
              <a:gd name="connsiteY16" fmla="*/ 0 h 5753100"/>
              <a:gd name="connsiteX17" fmla="*/ 1981200 w 8362950"/>
              <a:gd name="connsiteY17" fmla="*/ 76200 h 5753100"/>
              <a:gd name="connsiteX18" fmla="*/ 1543050 w 8362950"/>
              <a:gd name="connsiteY18" fmla="*/ 3638550 h 5753100"/>
              <a:gd name="connsiteX19" fmla="*/ 2857500 w 8362950"/>
              <a:gd name="connsiteY19" fmla="*/ 3105150 h 5753100"/>
              <a:gd name="connsiteX20" fmla="*/ 2362200 w 8362950"/>
              <a:gd name="connsiteY20" fmla="*/ 342900 h 5753100"/>
              <a:gd name="connsiteX21" fmla="*/ 3390900 w 8362950"/>
              <a:gd name="connsiteY21" fmla="*/ 1123950 h 5753100"/>
              <a:gd name="connsiteX22" fmla="*/ 4457700 w 8362950"/>
              <a:gd name="connsiteY22" fmla="*/ 285750 h 5753100"/>
              <a:gd name="connsiteX23" fmla="*/ 5676900 w 8362950"/>
              <a:gd name="connsiteY23" fmla="*/ 285750 h 5753100"/>
              <a:gd name="connsiteX24" fmla="*/ 6286500 w 8362950"/>
              <a:gd name="connsiteY24" fmla="*/ 1504950 h 5753100"/>
              <a:gd name="connsiteX25" fmla="*/ 7772400 w 8362950"/>
              <a:gd name="connsiteY25" fmla="*/ 38100 h 5753100"/>
              <a:gd name="connsiteX26" fmla="*/ 8077200 w 8362950"/>
              <a:gd name="connsiteY26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742950 h 5753100"/>
              <a:gd name="connsiteX17" fmla="*/ 476250 w 8362950"/>
              <a:gd name="connsiteY17" fmla="*/ 0 h 5753100"/>
              <a:gd name="connsiteX18" fmla="*/ 1981200 w 8362950"/>
              <a:gd name="connsiteY18" fmla="*/ 76200 h 5753100"/>
              <a:gd name="connsiteX19" fmla="*/ 1543050 w 8362950"/>
              <a:gd name="connsiteY19" fmla="*/ 3638550 h 5753100"/>
              <a:gd name="connsiteX20" fmla="*/ 2857500 w 8362950"/>
              <a:gd name="connsiteY20" fmla="*/ 3105150 h 5753100"/>
              <a:gd name="connsiteX21" fmla="*/ 2362200 w 8362950"/>
              <a:gd name="connsiteY21" fmla="*/ 342900 h 5753100"/>
              <a:gd name="connsiteX22" fmla="*/ 3390900 w 8362950"/>
              <a:gd name="connsiteY22" fmla="*/ 1123950 h 5753100"/>
              <a:gd name="connsiteX23" fmla="*/ 4457700 w 8362950"/>
              <a:gd name="connsiteY23" fmla="*/ 285750 h 5753100"/>
              <a:gd name="connsiteX24" fmla="*/ 5676900 w 8362950"/>
              <a:gd name="connsiteY24" fmla="*/ 285750 h 5753100"/>
              <a:gd name="connsiteX25" fmla="*/ 6286500 w 8362950"/>
              <a:gd name="connsiteY25" fmla="*/ 1504950 h 5753100"/>
              <a:gd name="connsiteX26" fmla="*/ 7772400 w 8362950"/>
              <a:gd name="connsiteY26" fmla="*/ 38100 h 5753100"/>
              <a:gd name="connsiteX27" fmla="*/ 8077200 w 8362950"/>
              <a:gd name="connsiteY27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742950 h 5753100"/>
              <a:gd name="connsiteX17" fmla="*/ 476250 w 8362950"/>
              <a:gd name="connsiteY17" fmla="*/ 0 h 5753100"/>
              <a:gd name="connsiteX18" fmla="*/ 1981200 w 8362950"/>
              <a:gd name="connsiteY18" fmla="*/ 76200 h 5753100"/>
              <a:gd name="connsiteX19" fmla="*/ 1257300 w 8362950"/>
              <a:gd name="connsiteY19" fmla="*/ 4324350 h 5753100"/>
              <a:gd name="connsiteX20" fmla="*/ 2857500 w 8362950"/>
              <a:gd name="connsiteY20" fmla="*/ 3105150 h 5753100"/>
              <a:gd name="connsiteX21" fmla="*/ 2362200 w 8362950"/>
              <a:gd name="connsiteY21" fmla="*/ 342900 h 5753100"/>
              <a:gd name="connsiteX22" fmla="*/ 3390900 w 8362950"/>
              <a:gd name="connsiteY22" fmla="*/ 1123950 h 5753100"/>
              <a:gd name="connsiteX23" fmla="*/ 4457700 w 8362950"/>
              <a:gd name="connsiteY23" fmla="*/ 285750 h 5753100"/>
              <a:gd name="connsiteX24" fmla="*/ 5676900 w 8362950"/>
              <a:gd name="connsiteY24" fmla="*/ 285750 h 5753100"/>
              <a:gd name="connsiteX25" fmla="*/ 6286500 w 8362950"/>
              <a:gd name="connsiteY25" fmla="*/ 1504950 h 5753100"/>
              <a:gd name="connsiteX26" fmla="*/ 7772400 w 8362950"/>
              <a:gd name="connsiteY26" fmla="*/ 38100 h 5753100"/>
              <a:gd name="connsiteX27" fmla="*/ 8077200 w 8362950"/>
              <a:gd name="connsiteY27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742950 h 5753100"/>
              <a:gd name="connsiteX17" fmla="*/ 476250 w 8362950"/>
              <a:gd name="connsiteY17" fmla="*/ 0 h 5753100"/>
              <a:gd name="connsiteX18" fmla="*/ 1981200 w 8362950"/>
              <a:gd name="connsiteY18" fmla="*/ 76200 h 5753100"/>
              <a:gd name="connsiteX19" fmla="*/ 2247900 w 8362950"/>
              <a:gd name="connsiteY19" fmla="*/ 2495550 h 5753100"/>
              <a:gd name="connsiteX20" fmla="*/ 1257300 w 8362950"/>
              <a:gd name="connsiteY20" fmla="*/ 4324350 h 5753100"/>
              <a:gd name="connsiteX21" fmla="*/ 2857500 w 8362950"/>
              <a:gd name="connsiteY21" fmla="*/ 3105150 h 5753100"/>
              <a:gd name="connsiteX22" fmla="*/ 2362200 w 8362950"/>
              <a:gd name="connsiteY22" fmla="*/ 342900 h 5753100"/>
              <a:gd name="connsiteX23" fmla="*/ 3390900 w 8362950"/>
              <a:gd name="connsiteY23" fmla="*/ 1123950 h 5753100"/>
              <a:gd name="connsiteX24" fmla="*/ 4457700 w 8362950"/>
              <a:gd name="connsiteY24" fmla="*/ 285750 h 5753100"/>
              <a:gd name="connsiteX25" fmla="*/ 5676900 w 8362950"/>
              <a:gd name="connsiteY25" fmla="*/ 285750 h 5753100"/>
              <a:gd name="connsiteX26" fmla="*/ 6286500 w 8362950"/>
              <a:gd name="connsiteY26" fmla="*/ 1504950 h 5753100"/>
              <a:gd name="connsiteX27" fmla="*/ 7772400 w 8362950"/>
              <a:gd name="connsiteY27" fmla="*/ 38100 h 5753100"/>
              <a:gd name="connsiteX28" fmla="*/ 8077200 w 8362950"/>
              <a:gd name="connsiteY28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742950 h 5753100"/>
              <a:gd name="connsiteX17" fmla="*/ 476250 w 8362950"/>
              <a:gd name="connsiteY17" fmla="*/ 0 h 5753100"/>
              <a:gd name="connsiteX18" fmla="*/ 1981200 w 8362950"/>
              <a:gd name="connsiteY18" fmla="*/ 76200 h 5753100"/>
              <a:gd name="connsiteX19" fmla="*/ 1333500 w 8362950"/>
              <a:gd name="connsiteY19" fmla="*/ 1276350 h 5753100"/>
              <a:gd name="connsiteX20" fmla="*/ 2247900 w 8362950"/>
              <a:gd name="connsiteY20" fmla="*/ 2495550 h 5753100"/>
              <a:gd name="connsiteX21" fmla="*/ 1257300 w 8362950"/>
              <a:gd name="connsiteY21" fmla="*/ 4324350 h 5753100"/>
              <a:gd name="connsiteX22" fmla="*/ 2857500 w 8362950"/>
              <a:gd name="connsiteY22" fmla="*/ 3105150 h 5753100"/>
              <a:gd name="connsiteX23" fmla="*/ 2362200 w 8362950"/>
              <a:gd name="connsiteY23" fmla="*/ 342900 h 5753100"/>
              <a:gd name="connsiteX24" fmla="*/ 3390900 w 8362950"/>
              <a:gd name="connsiteY24" fmla="*/ 1123950 h 5753100"/>
              <a:gd name="connsiteX25" fmla="*/ 4457700 w 8362950"/>
              <a:gd name="connsiteY25" fmla="*/ 285750 h 5753100"/>
              <a:gd name="connsiteX26" fmla="*/ 5676900 w 8362950"/>
              <a:gd name="connsiteY26" fmla="*/ 285750 h 5753100"/>
              <a:gd name="connsiteX27" fmla="*/ 6286500 w 8362950"/>
              <a:gd name="connsiteY27" fmla="*/ 1504950 h 5753100"/>
              <a:gd name="connsiteX28" fmla="*/ 7772400 w 8362950"/>
              <a:gd name="connsiteY28" fmla="*/ 38100 h 5753100"/>
              <a:gd name="connsiteX29" fmla="*/ 8077200 w 8362950"/>
              <a:gd name="connsiteY29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2419350 h 5753100"/>
              <a:gd name="connsiteX17" fmla="*/ 38100 w 8362950"/>
              <a:gd name="connsiteY17" fmla="*/ 742950 h 5753100"/>
              <a:gd name="connsiteX18" fmla="*/ 476250 w 8362950"/>
              <a:gd name="connsiteY18" fmla="*/ 0 h 5753100"/>
              <a:gd name="connsiteX19" fmla="*/ 1981200 w 8362950"/>
              <a:gd name="connsiteY19" fmla="*/ 76200 h 5753100"/>
              <a:gd name="connsiteX20" fmla="*/ 1333500 w 8362950"/>
              <a:gd name="connsiteY20" fmla="*/ 1276350 h 5753100"/>
              <a:gd name="connsiteX21" fmla="*/ 2247900 w 8362950"/>
              <a:gd name="connsiteY21" fmla="*/ 2495550 h 5753100"/>
              <a:gd name="connsiteX22" fmla="*/ 1257300 w 8362950"/>
              <a:gd name="connsiteY22" fmla="*/ 4324350 h 5753100"/>
              <a:gd name="connsiteX23" fmla="*/ 2857500 w 8362950"/>
              <a:gd name="connsiteY23" fmla="*/ 3105150 h 5753100"/>
              <a:gd name="connsiteX24" fmla="*/ 2362200 w 8362950"/>
              <a:gd name="connsiteY24" fmla="*/ 342900 h 5753100"/>
              <a:gd name="connsiteX25" fmla="*/ 3390900 w 8362950"/>
              <a:gd name="connsiteY25" fmla="*/ 1123950 h 5753100"/>
              <a:gd name="connsiteX26" fmla="*/ 4457700 w 8362950"/>
              <a:gd name="connsiteY26" fmla="*/ 285750 h 5753100"/>
              <a:gd name="connsiteX27" fmla="*/ 5676900 w 8362950"/>
              <a:gd name="connsiteY27" fmla="*/ 285750 h 5753100"/>
              <a:gd name="connsiteX28" fmla="*/ 6286500 w 8362950"/>
              <a:gd name="connsiteY28" fmla="*/ 1504950 h 5753100"/>
              <a:gd name="connsiteX29" fmla="*/ 7772400 w 8362950"/>
              <a:gd name="connsiteY29" fmla="*/ 38100 h 5753100"/>
              <a:gd name="connsiteX30" fmla="*/ 8077200 w 8362950"/>
              <a:gd name="connsiteY30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2419350 h 5753100"/>
              <a:gd name="connsiteX17" fmla="*/ 38100 w 8362950"/>
              <a:gd name="connsiteY17" fmla="*/ 742950 h 5753100"/>
              <a:gd name="connsiteX18" fmla="*/ 476250 w 8362950"/>
              <a:gd name="connsiteY18" fmla="*/ 0 h 5753100"/>
              <a:gd name="connsiteX19" fmla="*/ 1981200 w 8362950"/>
              <a:gd name="connsiteY19" fmla="*/ 76200 h 5753100"/>
              <a:gd name="connsiteX20" fmla="*/ 800100 w 8362950"/>
              <a:gd name="connsiteY20" fmla="*/ 1733550 h 5753100"/>
              <a:gd name="connsiteX21" fmla="*/ 2247900 w 8362950"/>
              <a:gd name="connsiteY21" fmla="*/ 2495550 h 5753100"/>
              <a:gd name="connsiteX22" fmla="*/ 1257300 w 8362950"/>
              <a:gd name="connsiteY22" fmla="*/ 4324350 h 5753100"/>
              <a:gd name="connsiteX23" fmla="*/ 2857500 w 8362950"/>
              <a:gd name="connsiteY23" fmla="*/ 3105150 h 5753100"/>
              <a:gd name="connsiteX24" fmla="*/ 2362200 w 8362950"/>
              <a:gd name="connsiteY24" fmla="*/ 342900 h 5753100"/>
              <a:gd name="connsiteX25" fmla="*/ 3390900 w 8362950"/>
              <a:gd name="connsiteY25" fmla="*/ 1123950 h 5753100"/>
              <a:gd name="connsiteX26" fmla="*/ 4457700 w 8362950"/>
              <a:gd name="connsiteY26" fmla="*/ 285750 h 5753100"/>
              <a:gd name="connsiteX27" fmla="*/ 5676900 w 8362950"/>
              <a:gd name="connsiteY27" fmla="*/ 285750 h 5753100"/>
              <a:gd name="connsiteX28" fmla="*/ 6286500 w 8362950"/>
              <a:gd name="connsiteY28" fmla="*/ 1504950 h 5753100"/>
              <a:gd name="connsiteX29" fmla="*/ 7772400 w 8362950"/>
              <a:gd name="connsiteY29" fmla="*/ 38100 h 5753100"/>
              <a:gd name="connsiteX30" fmla="*/ 8077200 w 8362950"/>
              <a:gd name="connsiteY30" fmla="*/ 2838450 h 5753100"/>
              <a:gd name="connsiteX0" fmla="*/ 8077200 w 8362950"/>
              <a:gd name="connsiteY0" fmla="*/ 2781300 h 5753100"/>
              <a:gd name="connsiteX1" fmla="*/ 8362950 w 8362950"/>
              <a:gd name="connsiteY1" fmla="*/ 5638800 h 5753100"/>
              <a:gd name="connsiteX2" fmla="*/ 5257800 w 8362950"/>
              <a:gd name="connsiteY2" fmla="*/ 5753100 h 5753100"/>
              <a:gd name="connsiteX3" fmla="*/ 4305300 w 8362950"/>
              <a:gd name="connsiteY3" fmla="*/ 4152900 h 5753100"/>
              <a:gd name="connsiteX4" fmla="*/ 6667500 w 8362950"/>
              <a:gd name="connsiteY4" fmla="*/ 2495550 h 5753100"/>
              <a:gd name="connsiteX5" fmla="*/ 6134100 w 8362950"/>
              <a:gd name="connsiteY5" fmla="*/ 2495550 h 5753100"/>
              <a:gd name="connsiteX6" fmla="*/ 4533900 w 8362950"/>
              <a:gd name="connsiteY6" fmla="*/ 3105150 h 5753100"/>
              <a:gd name="connsiteX7" fmla="*/ 4933950 w 8362950"/>
              <a:gd name="connsiteY7" fmla="*/ 1181100 h 5753100"/>
              <a:gd name="connsiteX8" fmla="*/ 4133850 w 8362950"/>
              <a:gd name="connsiteY8" fmla="*/ 1409700 h 5753100"/>
              <a:gd name="connsiteX9" fmla="*/ 3352800 w 8362950"/>
              <a:gd name="connsiteY9" fmla="*/ 2152650 h 5753100"/>
              <a:gd name="connsiteX10" fmla="*/ 3924300 w 8362950"/>
              <a:gd name="connsiteY10" fmla="*/ 3314700 h 5753100"/>
              <a:gd name="connsiteX11" fmla="*/ 2857500 w 8362950"/>
              <a:gd name="connsiteY11" fmla="*/ 4152900 h 5753100"/>
              <a:gd name="connsiteX12" fmla="*/ 2647950 w 8362950"/>
              <a:gd name="connsiteY12" fmla="*/ 5486400 h 5753100"/>
              <a:gd name="connsiteX13" fmla="*/ 781050 w 8362950"/>
              <a:gd name="connsiteY13" fmla="*/ 5657850 h 5753100"/>
              <a:gd name="connsiteX14" fmla="*/ 0 w 8362950"/>
              <a:gd name="connsiteY14" fmla="*/ 3867150 h 5753100"/>
              <a:gd name="connsiteX15" fmla="*/ 1181100 w 8362950"/>
              <a:gd name="connsiteY15" fmla="*/ 2495550 h 5753100"/>
              <a:gd name="connsiteX16" fmla="*/ 38100 w 8362950"/>
              <a:gd name="connsiteY16" fmla="*/ 2419350 h 5753100"/>
              <a:gd name="connsiteX17" fmla="*/ 38100 w 8362950"/>
              <a:gd name="connsiteY17" fmla="*/ 742950 h 5753100"/>
              <a:gd name="connsiteX18" fmla="*/ 476250 w 8362950"/>
              <a:gd name="connsiteY18" fmla="*/ 0 h 5753100"/>
              <a:gd name="connsiteX19" fmla="*/ 1981200 w 8362950"/>
              <a:gd name="connsiteY19" fmla="*/ 76200 h 5753100"/>
              <a:gd name="connsiteX20" fmla="*/ 800100 w 8362950"/>
              <a:gd name="connsiteY20" fmla="*/ 1733550 h 5753100"/>
              <a:gd name="connsiteX21" fmla="*/ 1714500 w 8362950"/>
              <a:gd name="connsiteY21" fmla="*/ 1733550 h 5753100"/>
              <a:gd name="connsiteX22" fmla="*/ 2247900 w 8362950"/>
              <a:gd name="connsiteY22" fmla="*/ 2495550 h 5753100"/>
              <a:gd name="connsiteX23" fmla="*/ 1257300 w 8362950"/>
              <a:gd name="connsiteY23" fmla="*/ 4324350 h 5753100"/>
              <a:gd name="connsiteX24" fmla="*/ 2857500 w 8362950"/>
              <a:gd name="connsiteY24" fmla="*/ 3105150 h 5753100"/>
              <a:gd name="connsiteX25" fmla="*/ 2362200 w 8362950"/>
              <a:gd name="connsiteY25" fmla="*/ 342900 h 5753100"/>
              <a:gd name="connsiteX26" fmla="*/ 3390900 w 8362950"/>
              <a:gd name="connsiteY26" fmla="*/ 1123950 h 5753100"/>
              <a:gd name="connsiteX27" fmla="*/ 4457700 w 8362950"/>
              <a:gd name="connsiteY27" fmla="*/ 285750 h 5753100"/>
              <a:gd name="connsiteX28" fmla="*/ 5676900 w 8362950"/>
              <a:gd name="connsiteY28" fmla="*/ 285750 h 5753100"/>
              <a:gd name="connsiteX29" fmla="*/ 6286500 w 8362950"/>
              <a:gd name="connsiteY29" fmla="*/ 1504950 h 5753100"/>
              <a:gd name="connsiteX30" fmla="*/ 7772400 w 8362950"/>
              <a:gd name="connsiteY30" fmla="*/ 38100 h 5753100"/>
              <a:gd name="connsiteX31" fmla="*/ 8077200 w 8362950"/>
              <a:gd name="connsiteY31" fmla="*/ 2838450 h 575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62950" h="5753100">
                <a:moveTo>
                  <a:pt x="8077200" y="2781300"/>
                </a:moveTo>
                <a:lnTo>
                  <a:pt x="8362950" y="5638800"/>
                </a:lnTo>
                <a:lnTo>
                  <a:pt x="5257800" y="5753100"/>
                </a:lnTo>
                <a:lnTo>
                  <a:pt x="4305300" y="4152900"/>
                </a:lnTo>
                <a:lnTo>
                  <a:pt x="6667500" y="2495550"/>
                </a:lnTo>
                <a:lnTo>
                  <a:pt x="6134100" y="2495550"/>
                </a:lnTo>
                <a:lnTo>
                  <a:pt x="4533900" y="3105150"/>
                </a:lnTo>
                <a:lnTo>
                  <a:pt x="4933950" y="1181100"/>
                </a:lnTo>
                <a:lnTo>
                  <a:pt x="4133850" y="1409700"/>
                </a:lnTo>
                <a:lnTo>
                  <a:pt x="3352800" y="2152650"/>
                </a:lnTo>
                <a:lnTo>
                  <a:pt x="3924300" y="3314700"/>
                </a:lnTo>
                <a:lnTo>
                  <a:pt x="2857500" y="4152900"/>
                </a:lnTo>
                <a:lnTo>
                  <a:pt x="2647950" y="5486400"/>
                </a:lnTo>
                <a:lnTo>
                  <a:pt x="781050" y="5657850"/>
                </a:lnTo>
                <a:lnTo>
                  <a:pt x="0" y="3867150"/>
                </a:lnTo>
                <a:lnTo>
                  <a:pt x="1181100" y="2495550"/>
                </a:lnTo>
                <a:lnTo>
                  <a:pt x="38100" y="2419350"/>
                </a:lnTo>
                <a:lnTo>
                  <a:pt x="38100" y="742950"/>
                </a:lnTo>
                <a:lnTo>
                  <a:pt x="476250" y="0"/>
                </a:lnTo>
                <a:lnTo>
                  <a:pt x="1981200" y="76200"/>
                </a:lnTo>
                <a:lnTo>
                  <a:pt x="800100" y="1733550"/>
                </a:lnTo>
                <a:lnTo>
                  <a:pt x="1714500" y="1733550"/>
                </a:lnTo>
                <a:lnTo>
                  <a:pt x="2247900" y="2495550"/>
                </a:lnTo>
                <a:lnTo>
                  <a:pt x="1257300" y="4324350"/>
                </a:lnTo>
                <a:lnTo>
                  <a:pt x="2857500" y="3105150"/>
                </a:lnTo>
                <a:lnTo>
                  <a:pt x="2362200" y="342900"/>
                </a:lnTo>
                <a:lnTo>
                  <a:pt x="3390900" y="1123950"/>
                </a:lnTo>
                <a:cubicBezTo>
                  <a:pt x="3730625" y="1225550"/>
                  <a:pt x="3975100" y="222250"/>
                  <a:pt x="4457700" y="285750"/>
                </a:cubicBezTo>
                <a:cubicBezTo>
                  <a:pt x="4778375" y="250825"/>
                  <a:pt x="5372100" y="82550"/>
                  <a:pt x="5676900" y="285750"/>
                </a:cubicBezTo>
                <a:cubicBezTo>
                  <a:pt x="5981700" y="488950"/>
                  <a:pt x="5876925" y="1651000"/>
                  <a:pt x="6286500" y="1504950"/>
                </a:cubicBezTo>
                <a:lnTo>
                  <a:pt x="7772400" y="38100"/>
                </a:lnTo>
                <a:lnTo>
                  <a:pt x="8077200" y="2838450"/>
                </a:lnTo>
              </a:path>
            </a:pathLst>
          </a:custGeom>
          <a:solidFill>
            <a:srgbClr val="92D05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hlinkHover r:id="rId4" action="ppaction://hlinksldjump"/>
          </p:cNvPr>
          <p:cNvSpPr/>
          <p:nvPr/>
        </p:nvSpPr>
        <p:spPr>
          <a:xfrm>
            <a:off x="1371600" y="1295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1104900" y="10287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371600" y="609600"/>
            <a:ext cx="152400" cy="457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47650" y="285750"/>
            <a:ext cx="8705850" cy="5791200"/>
          </a:xfrm>
          <a:custGeom>
            <a:avLst/>
            <a:gdLst>
              <a:gd name="connsiteX0" fmla="*/ 0 w 8705850"/>
              <a:gd name="connsiteY0" fmla="*/ 0 h 5791200"/>
              <a:gd name="connsiteX1" fmla="*/ 19050 w 8705850"/>
              <a:gd name="connsiteY1" fmla="*/ 1847850 h 5791200"/>
              <a:gd name="connsiteX2" fmla="*/ 1924050 w 8705850"/>
              <a:gd name="connsiteY2" fmla="*/ 1924050 h 5791200"/>
              <a:gd name="connsiteX3" fmla="*/ 1905000 w 8705850"/>
              <a:gd name="connsiteY3" fmla="*/ 1371600 h 5791200"/>
              <a:gd name="connsiteX4" fmla="*/ 2381250 w 8705850"/>
              <a:gd name="connsiteY4" fmla="*/ 1447800 h 5791200"/>
              <a:gd name="connsiteX5" fmla="*/ 2247900 w 8705850"/>
              <a:gd name="connsiteY5" fmla="*/ 2533650 h 5791200"/>
              <a:gd name="connsiteX6" fmla="*/ 171450 w 8705850"/>
              <a:gd name="connsiteY6" fmla="*/ 2343150 h 5791200"/>
              <a:gd name="connsiteX7" fmla="*/ 152400 w 8705850"/>
              <a:gd name="connsiteY7" fmla="*/ 5791200 h 5791200"/>
              <a:gd name="connsiteX8" fmla="*/ 3143250 w 8705850"/>
              <a:gd name="connsiteY8" fmla="*/ 5695950 h 5791200"/>
              <a:gd name="connsiteX9" fmla="*/ 3067050 w 8705850"/>
              <a:gd name="connsiteY9" fmla="*/ 3695700 h 5791200"/>
              <a:gd name="connsiteX10" fmla="*/ 4210050 w 8705850"/>
              <a:gd name="connsiteY10" fmla="*/ 3600450 h 5791200"/>
              <a:gd name="connsiteX11" fmla="*/ 4305300 w 8705850"/>
              <a:gd name="connsiteY11" fmla="*/ 5657850 h 5791200"/>
              <a:gd name="connsiteX12" fmla="*/ 6553200 w 8705850"/>
              <a:gd name="connsiteY12" fmla="*/ 5581650 h 5791200"/>
              <a:gd name="connsiteX13" fmla="*/ 6419850 w 8705850"/>
              <a:gd name="connsiteY13" fmla="*/ 1276350 h 5791200"/>
              <a:gd name="connsiteX14" fmla="*/ 7200900 w 8705850"/>
              <a:gd name="connsiteY14" fmla="*/ 1314450 h 5791200"/>
              <a:gd name="connsiteX15" fmla="*/ 7162800 w 8705850"/>
              <a:gd name="connsiteY15" fmla="*/ 5695950 h 5791200"/>
              <a:gd name="connsiteX16" fmla="*/ 8705850 w 8705850"/>
              <a:gd name="connsiteY16" fmla="*/ 5600700 h 5791200"/>
              <a:gd name="connsiteX17" fmla="*/ 8591550 w 8705850"/>
              <a:gd name="connsiteY17" fmla="*/ 4381500 h 5791200"/>
              <a:gd name="connsiteX18" fmla="*/ 8534400 w 8705850"/>
              <a:gd name="connsiteY18" fmla="*/ 114300 h 5791200"/>
              <a:gd name="connsiteX19" fmla="*/ 5334000 w 8705850"/>
              <a:gd name="connsiteY19" fmla="*/ 190500 h 5791200"/>
              <a:gd name="connsiteX20" fmla="*/ 5657850 w 8705850"/>
              <a:gd name="connsiteY20" fmla="*/ 4972050 h 5791200"/>
              <a:gd name="connsiteX21" fmla="*/ 4895850 w 8705850"/>
              <a:gd name="connsiteY21" fmla="*/ 4991100 h 5791200"/>
              <a:gd name="connsiteX22" fmla="*/ 4705350 w 8705850"/>
              <a:gd name="connsiteY22" fmla="*/ 2647950 h 5791200"/>
              <a:gd name="connsiteX23" fmla="*/ 3028950 w 8705850"/>
              <a:gd name="connsiteY23" fmla="*/ 3086100 h 5791200"/>
              <a:gd name="connsiteX24" fmla="*/ 2838450 w 8705850"/>
              <a:gd name="connsiteY24" fmla="*/ 3276600 h 5791200"/>
              <a:gd name="connsiteX25" fmla="*/ 2647950 w 8705850"/>
              <a:gd name="connsiteY25" fmla="*/ 3581400 h 5791200"/>
              <a:gd name="connsiteX26" fmla="*/ 2419350 w 8705850"/>
              <a:gd name="connsiteY26" fmla="*/ 3886200 h 5791200"/>
              <a:gd name="connsiteX27" fmla="*/ 2095500 w 8705850"/>
              <a:gd name="connsiteY27" fmla="*/ 4991100 h 5791200"/>
              <a:gd name="connsiteX28" fmla="*/ 1085850 w 8705850"/>
              <a:gd name="connsiteY28" fmla="*/ 4991100 h 5791200"/>
              <a:gd name="connsiteX29" fmla="*/ 952500 w 8705850"/>
              <a:gd name="connsiteY29" fmla="*/ 3295650 h 5791200"/>
              <a:gd name="connsiteX30" fmla="*/ 2324100 w 8705850"/>
              <a:gd name="connsiteY30" fmla="*/ 3333750 h 5791200"/>
              <a:gd name="connsiteX31" fmla="*/ 2781300 w 8705850"/>
              <a:gd name="connsiteY31" fmla="*/ 2838450 h 5791200"/>
              <a:gd name="connsiteX32" fmla="*/ 3067050 w 8705850"/>
              <a:gd name="connsiteY32" fmla="*/ 2724150 h 5791200"/>
              <a:gd name="connsiteX33" fmla="*/ 3390900 w 8705850"/>
              <a:gd name="connsiteY33" fmla="*/ 857250 h 5791200"/>
              <a:gd name="connsiteX34" fmla="*/ 1847850 w 8705850"/>
              <a:gd name="connsiteY34" fmla="*/ 876300 h 5791200"/>
              <a:gd name="connsiteX35" fmla="*/ 1943100 w 8705850"/>
              <a:gd name="connsiteY35" fmla="*/ 152400 h 5791200"/>
              <a:gd name="connsiteX36" fmla="*/ 0 w 8705850"/>
              <a:gd name="connsiteY36" fmla="*/ 0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05850" h="5791200">
                <a:moveTo>
                  <a:pt x="0" y="0"/>
                </a:moveTo>
                <a:lnTo>
                  <a:pt x="19050" y="1847850"/>
                </a:lnTo>
                <a:lnTo>
                  <a:pt x="1924050" y="1924050"/>
                </a:lnTo>
                <a:lnTo>
                  <a:pt x="1905000" y="1371600"/>
                </a:lnTo>
                <a:lnTo>
                  <a:pt x="2381250" y="1447800"/>
                </a:lnTo>
                <a:lnTo>
                  <a:pt x="2247900" y="2533650"/>
                </a:lnTo>
                <a:lnTo>
                  <a:pt x="171450" y="2343150"/>
                </a:lnTo>
                <a:lnTo>
                  <a:pt x="152400" y="5791200"/>
                </a:lnTo>
                <a:lnTo>
                  <a:pt x="3143250" y="5695950"/>
                </a:lnTo>
                <a:lnTo>
                  <a:pt x="3067050" y="3695700"/>
                </a:lnTo>
                <a:lnTo>
                  <a:pt x="4210050" y="3600450"/>
                </a:lnTo>
                <a:lnTo>
                  <a:pt x="4305300" y="5657850"/>
                </a:lnTo>
                <a:lnTo>
                  <a:pt x="6553200" y="5581650"/>
                </a:lnTo>
                <a:lnTo>
                  <a:pt x="6419850" y="1276350"/>
                </a:lnTo>
                <a:lnTo>
                  <a:pt x="7200900" y="1314450"/>
                </a:lnTo>
                <a:lnTo>
                  <a:pt x="7162800" y="5695950"/>
                </a:lnTo>
                <a:lnTo>
                  <a:pt x="8705850" y="5600700"/>
                </a:lnTo>
                <a:lnTo>
                  <a:pt x="8591550" y="4381500"/>
                </a:lnTo>
                <a:lnTo>
                  <a:pt x="8534400" y="114300"/>
                </a:lnTo>
                <a:lnTo>
                  <a:pt x="5334000" y="190500"/>
                </a:lnTo>
                <a:lnTo>
                  <a:pt x="5657850" y="4972050"/>
                </a:lnTo>
                <a:lnTo>
                  <a:pt x="4895850" y="4991100"/>
                </a:lnTo>
                <a:lnTo>
                  <a:pt x="4705350" y="2647950"/>
                </a:lnTo>
                <a:lnTo>
                  <a:pt x="3028950" y="3086100"/>
                </a:lnTo>
                <a:lnTo>
                  <a:pt x="2838450" y="3276600"/>
                </a:lnTo>
                <a:lnTo>
                  <a:pt x="2647950" y="3581400"/>
                </a:lnTo>
                <a:lnTo>
                  <a:pt x="2419350" y="3886200"/>
                </a:lnTo>
                <a:lnTo>
                  <a:pt x="2095500" y="4991100"/>
                </a:lnTo>
                <a:lnTo>
                  <a:pt x="1085850" y="4991100"/>
                </a:lnTo>
                <a:lnTo>
                  <a:pt x="952500" y="3295650"/>
                </a:lnTo>
                <a:lnTo>
                  <a:pt x="2324100" y="3333750"/>
                </a:lnTo>
                <a:lnTo>
                  <a:pt x="2781300" y="2838450"/>
                </a:lnTo>
                <a:lnTo>
                  <a:pt x="3067050" y="2724150"/>
                </a:lnTo>
                <a:lnTo>
                  <a:pt x="3390900" y="857250"/>
                </a:lnTo>
                <a:lnTo>
                  <a:pt x="1847850" y="876300"/>
                </a:lnTo>
                <a:lnTo>
                  <a:pt x="1943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hlinkHover r:id="rId3" action="ppaction://hlinksldjump"/>
          </p:cNvPr>
          <p:cNvSpPr/>
          <p:nvPr/>
        </p:nvSpPr>
        <p:spPr>
          <a:xfrm>
            <a:off x="9448800" y="3886200"/>
            <a:ext cx="9144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rId3" action="ppaction://hlinksldjump"/>
          </p:cNvPr>
          <p:cNvSpPr/>
          <p:nvPr/>
        </p:nvSpPr>
        <p:spPr>
          <a:xfrm>
            <a:off x="10591800" y="3886200"/>
            <a:ext cx="9144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Hover r:id="rId4" action="ppaction://hlinksldjump"/>
          </p:cNvPr>
          <p:cNvSpPr/>
          <p:nvPr/>
        </p:nvSpPr>
        <p:spPr>
          <a:xfrm>
            <a:off x="8001000" y="548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7734300" y="52197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8001000" y="4800600"/>
            <a:ext cx="152400" cy="457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1.16666 0.07778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11111E-6 L -1.25833 0.07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900" y="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90500" y="133350"/>
            <a:ext cx="8839200" cy="6496050"/>
          </a:xfrm>
          <a:custGeom>
            <a:avLst/>
            <a:gdLst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705350 w 8839200"/>
              <a:gd name="connsiteY25" fmla="*/ 5734050 h 6496050"/>
              <a:gd name="connsiteX26" fmla="*/ 4895850 w 8839200"/>
              <a:gd name="connsiteY26" fmla="*/ 4819650 h 6496050"/>
              <a:gd name="connsiteX27" fmla="*/ 5467350 w 8839200"/>
              <a:gd name="connsiteY27" fmla="*/ 4114800 h 6496050"/>
              <a:gd name="connsiteX28" fmla="*/ 5143500 w 8839200"/>
              <a:gd name="connsiteY28" fmla="*/ 2857500 h 6496050"/>
              <a:gd name="connsiteX29" fmla="*/ 4248150 w 8839200"/>
              <a:gd name="connsiteY29" fmla="*/ 1809750 h 6496050"/>
              <a:gd name="connsiteX30" fmla="*/ 3257550 w 8839200"/>
              <a:gd name="connsiteY30" fmla="*/ 152400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705350 w 8839200"/>
              <a:gd name="connsiteY25" fmla="*/ 5734050 h 6496050"/>
              <a:gd name="connsiteX26" fmla="*/ 4895850 w 8839200"/>
              <a:gd name="connsiteY26" fmla="*/ 4819650 h 6496050"/>
              <a:gd name="connsiteX27" fmla="*/ 4991100 w 8839200"/>
              <a:gd name="connsiteY27" fmla="*/ 4210050 h 6496050"/>
              <a:gd name="connsiteX28" fmla="*/ 5143500 w 8839200"/>
              <a:gd name="connsiteY28" fmla="*/ 2857500 h 6496050"/>
              <a:gd name="connsiteX29" fmla="*/ 4248150 w 8839200"/>
              <a:gd name="connsiteY29" fmla="*/ 1809750 h 6496050"/>
              <a:gd name="connsiteX30" fmla="*/ 3257550 w 8839200"/>
              <a:gd name="connsiteY30" fmla="*/ 152400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457700 w 8839200"/>
              <a:gd name="connsiteY25" fmla="*/ 5505450 h 6496050"/>
              <a:gd name="connsiteX26" fmla="*/ 4895850 w 8839200"/>
              <a:gd name="connsiteY26" fmla="*/ 4819650 h 6496050"/>
              <a:gd name="connsiteX27" fmla="*/ 4991100 w 8839200"/>
              <a:gd name="connsiteY27" fmla="*/ 4210050 h 6496050"/>
              <a:gd name="connsiteX28" fmla="*/ 5143500 w 8839200"/>
              <a:gd name="connsiteY28" fmla="*/ 2857500 h 6496050"/>
              <a:gd name="connsiteX29" fmla="*/ 4248150 w 8839200"/>
              <a:gd name="connsiteY29" fmla="*/ 1809750 h 6496050"/>
              <a:gd name="connsiteX30" fmla="*/ 3257550 w 8839200"/>
              <a:gd name="connsiteY30" fmla="*/ 152400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457700 w 8839200"/>
              <a:gd name="connsiteY25" fmla="*/ 5505450 h 6496050"/>
              <a:gd name="connsiteX26" fmla="*/ 4895850 w 8839200"/>
              <a:gd name="connsiteY26" fmla="*/ 4819650 h 6496050"/>
              <a:gd name="connsiteX27" fmla="*/ 4991100 w 8839200"/>
              <a:gd name="connsiteY27" fmla="*/ 4210050 h 6496050"/>
              <a:gd name="connsiteX28" fmla="*/ 4991100 w 8839200"/>
              <a:gd name="connsiteY28" fmla="*/ 2990850 h 6496050"/>
              <a:gd name="connsiteX29" fmla="*/ 4248150 w 8839200"/>
              <a:gd name="connsiteY29" fmla="*/ 1809750 h 6496050"/>
              <a:gd name="connsiteX30" fmla="*/ 3257550 w 8839200"/>
              <a:gd name="connsiteY30" fmla="*/ 152400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457700 w 8839200"/>
              <a:gd name="connsiteY25" fmla="*/ 5505450 h 6496050"/>
              <a:gd name="connsiteX26" fmla="*/ 4895850 w 8839200"/>
              <a:gd name="connsiteY26" fmla="*/ 4819650 h 6496050"/>
              <a:gd name="connsiteX27" fmla="*/ 4991100 w 8839200"/>
              <a:gd name="connsiteY27" fmla="*/ 4210050 h 6496050"/>
              <a:gd name="connsiteX28" fmla="*/ 4991100 w 8839200"/>
              <a:gd name="connsiteY28" fmla="*/ 2990850 h 6496050"/>
              <a:gd name="connsiteX29" fmla="*/ 4076700 w 8839200"/>
              <a:gd name="connsiteY29" fmla="*/ 2228850 h 6496050"/>
              <a:gd name="connsiteX30" fmla="*/ 3257550 w 8839200"/>
              <a:gd name="connsiteY30" fmla="*/ 152400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  <a:gd name="connsiteX0" fmla="*/ 6343650 w 8839200"/>
              <a:gd name="connsiteY0" fmla="*/ 4743450 h 6496050"/>
              <a:gd name="connsiteX1" fmla="*/ 6229350 w 8839200"/>
              <a:gd name="connsiteY1" fmla="*/ 6477000 h 6496050"/>
              <a:gd name="connsiteX2" fmla="*/ 8839200 w 8839200"/>
              <a:gd name="connsiteY2" fmla="*/ 6496050 h 6496050"/>
              <a:gd name="connsiteX3" fmla="*/ 8743950 w 8839200"/>
              <a:gd name="connsiteY3" fmla="*/ 4610100 h 6496050"/>
              <a:gd name="connsiteX4" fmla="*/ 7600950 w 8839200"/>
              <a:gd name="connsiteY4" fmla="*/ 4686300 h 6496050"/>
              <a:gd name="connsiteX5" fmla="*/ 7600950 w 8839200"/>
              <a:gd name="connsiteY5" fmla="*/ 4400550 h 6496050"/>
              <a:gd name="connsiteX6" fmla="*/ 8782050 w 8839200"/>
              <a:gd name="connsiteY6" fmla="*/ 4438650 h 6496050"/>
              <a:gd name="connsiteX7" fmla="*/ 8782050 w 8839200"/>
              <a:gd name="connsiteY7" fmla="*/ 1104900 h 6496050"/>
              <a:gd name="connsiteX8" fmla="*/ 8782050 w 8839200"/>
              <a:gd name="connsiteY8" fmla="*/ 0 h 6496050"/>
              <a:gd name="connsiteX9" fmla="*/ 723900 w 8839200"/>
              <a:gd name="connsiteY9" fmla="*/ 152400 h 6496050"/>
              <a:gd name="connsiteX10" fmla="*/ 57150 w 8839200"/>
              <a:gd name="connsiteY10" fmla="*/ 1009650 h 6496050"/>
              <a:gd name="connsiteX11" fmla="*/ 76200 w 8839200"/>
              <a:gd name="connsiteY11" fmla="*/ 2076450 h 6496050"/>
              <a:gd name="connsiteX12" fmla="*/ 723900 w 8839200"/>
              <a:gd name="connsiteY12" fmla="*/ 2724150 h 6496050"/>
              <a:gd name="connsiteX13" fmla="*/ 2971800 w 8839200"/>
              <a:gd name="connsiteY13" fmla="*/ 2686050 h 6496050"/>
              <a:gd name="connsiteX14" fmla="*/ 3905250 w 8839200"/>
              <a:gd name="connsiteY14" fmla="*/ 3429000 h 6496050"/>
              <a:gd name="connsiteX15" fmla="*/ 3924300 w 8839200"/>
              <a:gd name="connsiteY15" fmla="*/ 4514850 h 6496050"/>
              <a:gd name="connsiteX16" fmla="*/ 3200400 w 8839200"/>
              <a:gd name="connsiteY16" fmla="*/ 5124450 h 6496050"/>
              <a:gd name="connsiteX17" fmla="*/ 1924050 w 8839200"/>
              <a:gd name="connsiteY17" fmla="*/ 5238750 h 6496050"/>
              <a:gd name="connsiteX18" fmla="*/ 1257300 w 8839200"/>
              <a:gd name="connsiteY18" fmla="*/ 5200650 h 6496050"/>
              <a:gd name="connsiteX19" fmla="*/ 1314450 w 8839200"/>
              <a:gd name="connsiteY19" fmla="*/ 4457700 h 6496050"/>
              <a:gd name="connsiteX20" fmla="*/ 3238500 w 8839200"/>
              <a:gd name="connsiteY20" fmla="*/ 4552950 h 6496050"/>
              <a:gd name="connsiteX21" fmla="*/ 3200400 w 8839200"/>
              <a:gd name="connsiteY21" fmla="*/ 3238500 h 6496050"/>
              <a:gd name="connsiteX22" fmla="*/ 76200 w 8839200"/>
              <a:gd name="connsiteY22" fmla="*/ 3238500 h 6496050"/>
              <a:gd name="connsiteX23" fmla="*/ 0 w 8839200"/>
              <a:gd name="connsiteY23" fmla="*/ 6305550 h 6496050"/>
              <a:gd name="connsiteX24" fmla="*/ 3562350 w 8839200"/>
              <a:gd name="connsiteY24" fmla="*/ 6172200 h 6496050"/>
              <a:gd name="connsiteX25" fmla="*/ 4457700 w 8839200"/>
              <a:gd name="connsiteY25" fmla="*/ 5505450 h 6496050"/>
              <a:gd name="connsiteX26" fmla="*/ 4895850 w 8839200"/>
              <a:gd name="connsiteY26" fmla="*/ 4819650 h 6496050"/>
              <a:gd name="connsiteX27" fmla="*/ 4991100 w 8839200"/>
              <a:gd name="connsiteY27" fmla="*/ 4210050 h 6496050"/>
              <a:gd name="connsiteX28" fmla="*/ 4991100 w 8839200"/>
              <a:gd name="connsiteY28" fmla="*/ 2990850 h 6496050"/>
              <a:gd name="connsiteX29" fmla="*/ 4076700 w 8839200"/>
              <a:gd name="connsiteY29" fmla="*/ 2228850 h 6496050"/>
              <a:gd name="connsiteX30" fmla="*/ 3238500 w 8839200"/>
              <a:gd name="connsiteY30" fmla="*/ 1619250 h 6496050"/>
              <a:gd name="connsiteX31" fmla="*/ 1714500 w 8839200"/>
              <a:gd name="connsiteY31" fmla="*/ 1562100 h 6496050"/>
              <a:gd name="connsiteX32" fmla="*/ 1524000 w 8839200"/>
              <a:gd name="connsiteY32" fmla="*/ 1314450 h 6496050"/>
              <a:gd name="connsiteX33" fmla="*/ 1714500 w 8839200"/>
              <a:gd name="connsiteY33" fmla="*/ 1066800 h 6496050"/>
              <a:gd name="connsiteX34" fmla="*/ 7620000 w 8839200"/>
              <a:gd name="connsiteY34" fmla="*/ 895350 h 6496050"/>
              <a:gd name="connsiteX35" fmla="*/ 7677150 w 8839200"/>
              <a:gd name="connsiteY35" fmla="*/ 3390900 h 6496050"/>
              <a:gd name="connsiteX36" fmla="*/ 6305550 w 8839200"/>
              <a:gd name="connsiteY36" fmla="*/ 3333750 h 6496050"/>
              <a:gd name="connsiteX37" fmla="*/ 6343650 w 8839200"/>
              <a:gd name="connsiteY37" fmla="*/ 4743450 h 649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839200" h="6496050">
                <a:moveTo>
                  <a:pt x="6343650" y="4743450"/>
                </a:moveTo>
                <a:lnTo>
                  <a:pt x="6229350" y="6477000"/>
                </a:lnTo>
                <a:lnTo>
                  <a:pt x="8839200" y="6496050"/>
                </a:lnTo>
                <a:lnTo>
                  <a:pt x="8743950" y="4610100"/>
                </a:lnTo>
                <a:lnTo>
                  <a:pt x="7600950" y="4686300"/>
                </a:lnTo>
                <a:lnTo>
                  <a:pt x="7600950" y="4400550"/>
                </a:lnTo>
                <a:lnTo>
                  <a:pt x="8782050" y="4438650"/>
                </a:lnTo>
                <a:lnTo>
                  <a:pt x="8782050" y="1104900"/>
                </a:lnTo>
                <a:lnTo>
                  <a:pt x="8782050" y="0"/>
                </a:lnTo>
                <a:lnTo>
                  <a:pt x="723900" y="152400"/>
                </a:lnTo>
                <a:lnTo>
                  <a:pt x="57150" y="1009650"/>
                </a:lnTo>
                <a:lnTo>
                  <a:pt x="76200" y="2076450"/>
                </a:lnTo>
                <a:lnTo>
                  <a:pt x="723900" y="2724150"/>
                </a:lnTo>
                <a:lnTo>
                  <a:pt x="2971800" y="2686050"/>
                </a:lnTo>
                <a:lnTo>
                  <a:pt x="3905250" y="3429000"/>
                </a:lnTo>
                <a:lnTo>
                  <a:pt x="3924300" y="4514850"/>
                </a:lnTo>
                <a:lnTo>
                  <a:pt x="3200400" y="5124450"/>
                </a:lnTo>
                <a:lnTo>
                  <a:pt x="1924050" y="5238750"/>
                </a:lnTo>
                <a:lnTo>
                  <a:pt x="1257300" y="5200650"/>
                </a:lnTo>
                <a:lnTo>
                  <a:pt x="1314450" y="4457700"/>
                </a:lnTo>
                <a:lnTo>
                  <a:pt x="3238500" y="4552950"/>
                </a:lnTo>
                <a:lnTo>
                  <a:pt x="3200400" y="3238500"/>
                </a:lnTo>
                <a:lnTo>
                  <a:pt x="76200" y="3238500"/>
                </a:lnTo>
                <a:lnTo>
                  <a:pt x="0" y="6305550"/>
                </a:lnTo>
                <a:lnTo>
                  <a:pt x="3562350" y="6172200"/>
                </a:lnTo>
                <a:lnTo>
                  <a:pt x="4457700" y="5505450"/>
                </a:lnTo>
                <a:lnTo>
                  <a:pt x="4895850" y="4819650"/>
                </a:lnTo>
                <a:lnTo>
                  <a:pt x="4991100" y="4210050"/>
                </a:lnTo>
                <a:lnTo>
                  <a:pt x="4991100" y="2990850"/>
                </a:lnTo>
                <a:lnTo>
                  <a:pt x="4076700" y="2228850"/>
                </a:lnTo>
                <a:lnTo>
                  <a:pt x="3238500" y="1619250"/>
                </a:lnTo>
                <a:lnTo>
                  <a:pt x="1714500" y="1562100"/>
                </a:lnTo>
                <a:lnTo>
                  <a:pt x="1524000" y="1314450"/>
                </a:lnTo>
                <a:lnTo>
                  <a:pt x="1714500" y="1066800"/>
                </a:lnTo>
                <a:lnTo>
                  <a:pt x="7620000" y="895350"/>
                </a:lnTo>
                <a:lnTo>
                  <a:pt x="7677150" y="3390900"/>
                </a:lnTo>
                <a:lnTo>
                  <a:pt x="6305550" y="3333750"/>
                </a:lnTo>
                <a:lnTo>
                  <a:pt x="6343650" y="474345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hlinkHover r:id="rId3" action="ppaction://hlinksldjump"/>
          </p:cNvPr>
          <p:cNvSpPr/>
          <p:nvPr/>
        </p:nvSpPr>
        <p:spPr>
          <a:xfrm>
            <a:off x="9525000" y="0"/>
            <a:ext cx="1752600" cy="175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rId3" action="ppaction://hlinksldjump"/>
          </p:cNvPr>
          <p:cNvSpPr/>
          <p:nvPr/>
        </p:nvSpPr>
        <p:spPr>
          <a:xfrm>
            <a:off x="11353800" y="0"/>
            <a:ext cx="1752600" cy="175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Hover r:id="rId4" action="ppaction://hlinksldjump"/>
          </p:cNvPr>
          <p:cNvSpPr/>
          <p:nvPr/>
        </p:nvSpPr>
        <p:spPr>
          <a:xfrm>
            <a:off x="2667000" y="38862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400300" y="36195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2667000" y="3200400"/>
            <a:ext cx="152400" cy="457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1.02917 0.00278 L -1.02292 0.18055 L -0.825 0.16666 L -0.66667 0.33333 L -0.63333 0.48889 L -0.68333 0.62222 L -0.84167 0.73333 L -1.09167 0.71111 L -1.1 0.63333 L -1.53333 0.63333 " pathEditMode="relative" rAng="0" ptsTypes="AAAAAAAAA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00" y="36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2045E-16 2.22222E-6 L -1.22917 2.22222E-6 L -1.225 0.175 L -1.02083 0.16666 L -0.86458 0.32222 L -0.82292 0.49444 L -0.88542 0.61666 L -1.04375 0.73333 L -1.09167 0.71111 L -1.28958 0.70555 L -1.30208 0.63055 L -1.53333 0.63333 " pathEditMode="relative" rAng="0" ptsTypes="AAAAAAAAAA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00" y="3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14300" y="228600"/>
            <a:ext cx="8782050" cy="6534150"/>
          </a:xfrm>
          <a:custGeom>
            <a:avLst/>
            <a:gdLst>
              <a:gd name="connsiteX0" fmla="*/ 1695450 w 8782050"/>
              <a:gd name="connsiteY0" fmla="*/ 2667000 h 6534150"/>
              <a:gd name="connsiteX1" fmla="*/ 3695700 w 8782050"/>
              <a:gd name="connsiteY1" fmla="*/ 2667000 h 6534150"/>
              <a:gd name="connsiteX2" fmla="*/ 3752850 w 8782050"/>
              <a:gd name="connsiteY2" fmla="*/ 4648200 h 6534150"/>
              <a:gd name="connsiteX3" fmla="*/ 1581150 w 8782050"/>
              <a:gd name="connsiteY3" fmla="*/ 4552950 h 6534150"/>
              <a:gd name="connsiteX4" fmla="*/ 1638300 w 8782050"/>
              <a:gd name="connsiteY4" fmla="*/ 3943350 h 6534150"/>
              <a:gd name="connsiteX5" fmla="*/ 857250 w 8782050"/>
              <a:gd name="connsiteY5" fmla="*/ 3943350 h 6534150"/>
              <a:gd name="connsiteX6" fmla="*/ 838200 w 8782050"/>
              <a:gd name="connsiteY6" fmla="*/ 5086350 h 6534150"/>
              <a:gd name="connsiteX7" fmla="*/ 1219200 w 8782050"/>
              <a:gd name="connsiteY7" fmla="*/ 5029200 h 6534150"/>
              <a:gd name="connsiteX8" fmla="*/ 1162050 w 8782050"/>
              <a:gd name="connsiteY8" fmla="*/ 4629150 h 6534150"/>
              <a:gd name="connsiteX9" fmla="*/ 1352550 w 8782050"/>
              <a:gd name="connsiteY9" fmla="*/ 4743450 h 6534150"/>
              <a:gd name="connsiteX10" fmla="*/ 4191000 w 8782050"/>
              <a:gd name="connsiteY10" fmla="*/ 4800600 h 6534150"/>
              <a:gd name="connsiteX11" fmla="*/ 7581900 w 8782050"/>
              <a:gd name="connsiteY11" fmla="*/ 4762500 h 6534150"/>
              <a:gd name="connsiteX12" fmla="*/ 7639050 w 8782050"/>
              <a:gd name="connsiteY12" fmla="*/ 2019300 h 6534150"/>
              <a:gd name="connsiteX13" fmla="*/ 7620000 w 8782050"/>
              <a:gd name="connsiteY13" fmla="*/ 1200150 h 6534150"/>
              <a:gd name="connsiteX14" fmla="*/ 6896100 w 8782050"/>
              <a:gd name="connsiteY14" fmla="*/ 1200150 h 6534150"/>
              <a:gd name="connsiteX15" fmla="*/ 6858000 w 8782050"/>
              <a:gd name="connsiteY15" fmla="*/ 2171700 h 6534150"/>
              <a:gd name="connsiteX16" fmla="*/ 6629400 w 8782050"/>
              <a:gd name="connsiteY16" fmla="*/ 2686050 h 6534150"/>
              <a:gd name="connsiteX17" fmla="*/ 6381750 w 8782050"/>
              <a:gd name="connsiteY17" fmla="*/ 2266950 h 6534150"/>
              <a:gd name="connsiteX18" fmla="*/ 6419850 w 8782050"/>
              <a:gd name="connsiteY18" fmla="*/ 1200150 h 6534150"/>
              <a:gd name="connsiteX19" fmla="*/ 5162550 w 8782050"/>
              <a:gd name="connsiteY19" fmla="*/ 1219200 h 6534150"/>
              <a:gd name="connsiteX20" fmla="*/ 5162550 w 8782050"/>
              <a:gd name="connsiteY20" fmla="*/ 2343150 h 6534150"/>
              <a:gd name="connsiteX21" fmla="*/ 4819650 w 8782050"/>
              <a:gd name="connsiteY21" fmla="*/ 2876550 h 6534150"/>
              <a:gd name="connsiteX22" fmla="*/ 4533900 w 8782050"/>
              <a:gd name="connsiteY22" fmla="*/ 2400300 h 6534150"/>
              <a:gd name="connsiteX23" fmla="*/ 4495800 w 8782050"/>
              <a:gd name="connsiteY23" fmla="*/ 1181100 h 6534150"/>
              <a:gd name="connsiteX24" fmla="*/ 2876550 w 8782050"/>
              <a:gd name="connsiteY24" fmla="*/ 1257300 h 6534150"/>
              <a:gd name="connsiteX25" fmla="*/ 2895600 w 8782050"/>
              <a:gd name="connsiteY25" fmla="*/ 2114550 h 6534150"/>
              <a:gd name="connsiteX26" fmla="*/ 2705100 w 8782050"/>
              <a:gd name="connsiteY26" fmla="*/ 2457450 h 6534150"/>
              <a:gd name="connsiteX27" fmla="*/ 2438400 w 8782050"/>
              <a:gd name="connsiteY27" fmla="*/ 2114550 h 6534150"/>
              <a:gd name="connsiteX28" fmla="*/ 2438400 w 8782050"/>
              <a:gd name="connsiteY28" fmla="*/ 1276350 h 6534150"/>
              <a:gd name="connsiteX29" fmla="*/ 1219200 w 8782050"/>
              <a:gd name="connsiteY29" fmla="*/ 1314450 h 6534150"/>
              <a:gd name="connsiteX30" fmla="*/ 1219200 w 8782050"/>
              <a:gd name="connsiteY30" fmla="*/ 2609850 h 6534150"/>
              <a:gd name="connsiteX31" fmla="*/ 76200 w 8782050"/>
              <a:gd name="connsiteY31" fmla="*/ 2647950 h 6534150"/>
              <a:gd name="connsiteX32" fmla="*/ 152400 w 8782050"/>
              <a:gd name="connsiteY32" fmla="*/ 0 h 6534150"/>
              <a:gd name="connsiteX33" fmla="*/ 8782050 w 8782050"/>
              <a:gd name="connsiteY33" fmla="*/ 95250 h 6534150"/>
              <a:gd name="connsiteX34" fmla="*/ 8686800 w 8782050"/>
              <a:gd name="connsiteY34" fmla="*/ 5657850 h 6534150"/>
              <a:gd name="connsiteX35" fmla="*/ 7505700 w 8782050"/>
              <a:gd name="connsiteY35" fmla="*/ 5715000 h 6534150"/>
              <a:gd name="connsiteX36" fmla="*/ 7505700 w 8782050"/>
              <a:gd name="connsiteY36" fmla="*/ 6515100 h 6534150"/>
              <a:gd name="connsiteX37" fmla="*/ 6896100 w 8782050"/>
              <a:gd name="connsiteY37" fmla="*/ 6534150 h 6534150"/>
              <a:gd name="connsiteX38" fmla="*/ 6896100 w 8782050"/>
              <a:gd name="connsiteY38" fmla="*/ 5715000 h 6534150"/>
              <a:gd name="connsiteX39" fmla="*/ 4476750 w 8782050"/>
              <a:gd name="connsiteY39" fmla="*/ 5734050 h 6534150"/>
              <a:gd name="connsiteX40" fmla="*/ 4495800 w 8782050"/>
              <a:gd name="connsiteY40" fmla="*/ 6477000 h 6534150"/>
              <a:gd name="connsiteX41" fmla="*/ 3962400 w 8782050"/>
              <a:gd name="connsiteY41" fmla="*/ 6496050 h 6534150"/>
              <a:gd name="connsiteX42" fmla="*/ 3962400 w 8782050"/>
              <a:gd name="connsiteY42" fmla="*/ 5657850 h 6534150"/>
              <a:gd name="connsiteX43" fmla="*/ 1733550 w 8782050"/>
              <a:gd name="connsiteY43" fmla="*/ 5676900 h 6534150"/>
              <a:gd name="connsiteX44" fmla="*/ 1714500 w 8782050"/>
              <a:gd name="connsiteY44" fmla="*/ 6496050 h 6534150"/>
              <a:gd name="connsiteX45" fmla="*/ 0 w 8782050"/>
              <a:gd name="connsiteY45" fmla="*/ 6515100 h 6534150"/>
              <a:gd name="connsiteX46" fmla="*/ 19050 w 8782050"/>
              <a:gd name="connsiteY46" fmla="*/ 2781300 h 6534150"/>
              <a:gd name="connsiteX47" fmla="*/ 1466850 w 8782050"/>
              <a:gd name="connsiteY47" fmla="*/ 2800350 h 6534150"/>
              <a:gd name="connsiteX48" fmla="*/ 1504950 w 8782050"/>
              <a:gd name="connsiteY48" fmla="*/ 2590800 h 6534150"/>
              <a:gd name="connsiteX49" fmla="*/ 1695450 w 8782050"/>
              <a:gd name="connsiteY49" fmla="*/ 2667000 h 653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782050" h="6534150">
                <a:moveTo>
                  <a:pt x="1695450" y="2667000"/>
                </a:moveTo>
                <a:lnTo>
                  <a:pt x="3695700" y="2667000"/>
                </a:lnTo>
                <a:lnTo>
                  <a:pt x="3752850" y="4648200"/>
                </a:lnTo>
                <a:lnTo>
                  <a:pt x="1581150" y="4552950"/>
                </a:lnTo>
                <a:lnTo>
                  <a:pt x="1638300" y="3943350"/>
                </a:lnTo>
                <a:lnTo>
                  <a:pt x="857250" y="3943350"/>
                </a:lnTo>
                <a:lnTo>
                  <a:pt x="838200" y="5086350"/>
                </a:lnTo>
                <a:lnTo>
                  <a:pt x="1219200" y="5029200"/>
                </a:lnTo>
                <a:lnTo>
                  <a:pt x="1162050" y="4629150"/>
                </a:lnTo>
                <a:lnTo>
                  <a:pt x="1352550" y="4743450"/>
                </a:lnTo>
                <a:lnTo>
                  <a:pt x="4191000" y="4800600"/>
                </a:lnTo>
                <a:lnTo>
                  <a:pt x="7581900" y="4762500"/>
                </a:lnTo>
                <a:lnTo>
                  <a:pt x="7639050" y="2019300"/>
                </a:lnTo>
                <a:lnTo>
                  <a:pt x="7620000" y="1200150"/>
                </a:lnTo>
                <a:lnTo>
                  <a:pt x="6896100" y="1200150"/>
                </a:lnTo>
                <a:lnTo>
                  <a:pt x="6858000" y="2171700"/>
                </a:lnTo>
                <a:lnTo>
                  <a:pt x="6629400" y="2686050"/>
                </a:lnTo>
                <a:lnTo>
                  <a:pt x="6381750" y="2266950"/>
                </a:lnTo>
                <a:lnTo>
                  <a:pt x="6419850" y="1200150"/>
                </a:lnTo>
                <a:lnTo>
                  <a:pt x="5162550" y="1219200"/>
                </a:lnTo>
                <a:lnTo>
                  <a:pt x="5162550" y="2343150"/>
                </a:lnTo>
                <a:lnTo>
                  <a:pt x="4819650" y="2876550"/>
                </a:lnTo>
                <a:lnTo>
                  <a:pt x="4533900" y="2400300"/>
                </a:lnTo>
                <a:lnTo>
                  <a:pt x="4495800" y="1181100"/>
                </a:lnTo>
                <a:lnTo>
                  <a:pt x="2876550" y="1257300"/>
                </a:lnTo>
                <a:lnTo>
                  <a:pt x="2895600" y="2114550"/>
                </a:lnTo>
                <a:lnTo>
                  <a:pt x="2705100" y="2457450"/>
                </a:lnTo>
                <a:lnTo>
                  <a:pt x="2438400" y="2114550"/>
                </a:lnTo>
                <a:lnTo>
                  <a:pt x="2438400" y="1276350"/>
                </a:lnTo>
                <a:lnTo>
                  <a:pt x="1219200" y="1314450"/>
                </a:lnTo>
                <a:lnTo>
                  <a:pt x="1219200" y="2609850"/>
                </a:lnTo>
                <a:lnTo>
                  <a:pt x="76200" y="2647950"/>
                </a:lnTo>
                <a:lnTo>
                  <a:pt x="152400" y="0"/>
                </a:lnTo>
                <a:lnTo>
                  <a:pt x="8782050" y="95250"/>
                </a:lnTo>
                <a:lnTo>
                  <a:pt x="8686800" y="5657850"/>
                </a:lnTo>
                <a:lnTo>
                  <a:pt x="7505700" y="5715000"/>
                </a:lnTo>
                <a:lnTo>
                  <a:pt x="7505700" y="6515100"/>
                </a:lnTo>
                <a:lnTo>
                  <a:pt x="6896100" y="6534150"/>
                </a:lnTo>
                <a:lnTo>
                  <a:pt x="6896100" y="5715000"/>
                </a:lnTo>
                <a:lnTo>
                  <a:pt x="4476750" y="5734050"/>
                </a:lnTo>
                <a:lnTo>
                  <a:pt x="4495800" y="6477000"/>
                </a:lnTo>
                <a:lnTo>
                  <a:pt x="3962400" y="6496050"/>
                </a:lnTo>
                <a:lnTo>
                  <a:pt x="3962400" y="5657850"/>
                </a:lnTo>
                <a:lnTo>
                  <a:pt x="1733550" y="5676900"/>
                </a:lnTo>
                <a:lnTo>
                  <a:pt x="1714500" y="6496050"/>
                </a:lnTo>
                <a:lnTo>
                  <a:pt x="0" y="6515100"/>
                </a:lnTo>
                <a:lnTo>
                  <a:pt x="19050" y="2781300"/>
                </a:lnTo>
                <a:lnTo>
                  <a:pt x="1466850" y="2800350"/>
                </a:lnTo>
                <a:lnTo>
                  <a:pt x="1504950" y="2590800"/>
                </a:lnTo>
                <a:lnTo>
                  <a:pt x="1695450" y="26670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" action="ppaction://hlinkshowjump?jump=nextslide"/>
            <a:hlinkHover r:id="rId3" action="ppaction://hlinksldjump"/>
          </p:cNvPr>
          <p:cNvSpPr/>
          <p:nvPr/>
        </p:nvSpPr>
        <p:spPr>
          <a:xfrm>
            <a:off x="-3124200" y="0"/>
            <a:ext cx="1828800" cy="1981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" action="ppaction://hlinkshowjump?jump=nextslide"/>
            <a:hlinkHover r:id="rId3" action="ppaction://hlinksldjump"/>
          </p:cNvPr>
          <p:cNvSpPr/>
          <p:nvPr/>
        </p:nvSpPr>
        <p:spPr>
          <a:xfrm>
            <a:off x="9448800" y="4648200"/>
            <a:ext cx="1600200" cy="1600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Hover r:id="rId4" action="ppaction://hlinksldjump"/>
          </p:cNvPr>
          <p:cNvSpPr/>
          <p:nvPr/>
        </p:nvSpPr>
        <p:spPr>
          <a:xfrm>
            <a:off x="609600" y="2438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42900" y="21717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609600" y="1752600"/>
            <a:ext cx="152400" cy="457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6.66667E-6 L -1.28333 6.6666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1.45834 -4.44444E-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>
            <a:hlinkClick r:id="rId2" action="ppaction://hlinksldjump"/>
          </p:cNvPr>
          <p:cNvSpPr/>
          <p:nvPr/>
        </p:nvSpPr>
        <p:spPr>
          <a:xfrm>
            <a:off x="4038600" y="4876800"/>
            <a:ext cx="12192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05600" y="228600"/>
            <a:ext cx="1981200" cy="1447800"/>
            <a:chOff x="4191000" y="457200"/>
            <a:chExt cx="1981200" cy="1447800"/>
          </a:xfrm>
        </p:grpSpPr>
        <p:pic>
          <p:nvPicPr>
            <p:cNvPr id="1025" name="Picture 1" descr="http://ecx.images-amazon.com/images/I/41bmb93KyLL._SS500_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533400"/>
              <a:ext cx="1333500" cy="1333500"/>
            </a:xfrm>
            <a:prstGeom prst="rect">
              <a:avLst/>
            </a:prstGeom>
            <a:noFill/>
          </p:spPr>
        </p:pic>
        <p:sp>
          <p:nvSpPr>
            <p:cNvPr id="11" name="Round Same Side Corner Rectangle 10"/>
            <p:cNvSpPr/>
            <p:nvPr/>
          </p:nvSpPr>
          <p:spPr>
            <a:xfrm>
              <a:off x="4191000" y="457200"/>
              <a:ext cx="1981200" cy="1447800"/>
            </a:xfrm>
            <a:prstGeom prst="round2SameRect">
              <a:avLst/>
            </a:prstGeom>
            <a:solidFill>
              <a:schemeClr val="bg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228600" y="0"/>
            <a:ext cx="1828800" cy="2362200"/>
            <a:chOff x="-228600" y="0"/>
            <a:chExt cx="1828800" cy="2362200"/>
          </a:xfrm>
        </p:grpSpPr>
        <p:sp>
          <p:nvSpPr>
            <p:cNvPr id="13" name="Rectangle 12"/>
            <p:cNvSpPr/>
            <p:nvPr/>
          </p:nvSpPr>
          <p:spPr>
            <a:xfrm>
              <a:off x="-228600" y="0"/>
              <a:ext cx="18288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ame 13"/>
            <p:cNvSpPr/>
            <p:nvPr/>
          </p:nvSpPr>
          <p:spPr>
            <a:xfrm>
              <a:off x="76200" y="228600"/>
              <a:ext cx="1143000" cy="990600"/>
            </a:xfrm>
            <a:prstGeom prst="fram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http://handheldwii.files.wordpress.com/2008/06/rock1.jpg?w=418&amp;h=3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" y="304800"/>
              <a:ext cx="965200" cy="838200"/>
            </a:xfrm>
            <a:prstGeom prst="rect">
              <a:avLst/>
            </a:prstGeom>
            <a:noFill/>
          </p:spPr>
        </p:pic>
        <p:sp>
          <p:nvSpPr>
            <p:cNvPr id="16" name="Freeform 15"/>
            <p:cNvSpPr/>
            <p:nvPr/>
          </p:nvSpPr>
          <p:spPr>
            <a:xfrm>
              <a:off x="62345" y="18473"/>
              <a:ext cx="1163782" cy="196272"/>
            </a:xfrm>
            <a:custGeom>
              <a:avLst/>
              <a:gdLst>
                <a:gd name="connsiteX0" fmla="*/ 0 w 1163782"/>
                <a:gd name="connsiteY0" fmla="*/ 182418 h 196272"/>
                <a:gd name="connsiteX1" fmla="*/ 554182 w 1163782"/>
                <a:gd name="connsiteY1" fmla="*/ 2309 h 196272"/>
                <a:gd name="connsiteX2" fmla="*/ 1163782 w 1163782"/>
                <a:gd name="connsiteY2" fmla="*/ 196272 h 1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782" h="196272">
                  <a:moveTo>
                    <a:pt x="0" y="182418"/>
                  </a:moveTo>
                  <a:cubicBezTo>
                    <a:pt x="180109" y="91209"/>
                    <a:pt x="360218" y="0"/>
                    <a:pt x="554182" y="2309"/>
                  </a:cubicBezTo>
                  <a:cubicBezTo>
                    <a:pt x="748146" y="4618"/>
                    <a:pt x="1163782" y="196272"/>
                    <a:pt x="1163782" y="196272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33400" y="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0" y="457200"/>
            <a:ext cx="3810001" cy="2560322"/>
            <a:chOff x="2743200" y="1447800"/>
            <a:chExt cx="2922373" cy="1950722"/>
          </a:xfrm>
        </p:grpSpPr>
        <p:grpSp>
          <p:nvGrpSpPr>
            <p:cNvPr id="2" name="Group 1"/>
            <p:cNvGrpSpPr/>
            <p:nvPr/>
          </p:nvGrpSpPr>
          <p:grpSpPr>
            <a:xfrm>
              <a:off x="2743200" y="1447800"/>
              <a:ext cx="2922373" cy="1950722"/>
              <a:chOff x="5257800" y="1524000"/>
              <a:chExt cx="3200400" cy="18288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324600" y="2667000"/>
                <a:ext cx="381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934200" y="2667000"/>
                <a:ext cx="381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257800" y="1524000"/>
                <a:ext cx="3200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0114" name="Picture 2" descr="ZeroX6.gif Zero X6 image by Megaman Sprite Animations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19400" y="1562100"/>
              <a:ext cx="2743200" cy="1028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63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3" action="ppaction://hlinksldjump"/>
          </p:cNvPr>
          <p:cNvSpPr/>
          <p:nvPr/>
        </p:nvSpPr>
        <p:spPr>
          <a:xfrm>
            <a:off x="2362200" y="2895600"/>
            <a:ext cx="7620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hlinkHover r:id="rId4" action="ppaction://hlinksldjump"/>
          </p:cNvPr>
          <p:cNvSpPr/>
          <p:nvPr/>
        </p:nvSpPr>
        <p:spPr>
          <a:xfrm>
            <a:off x="4191000" y="2971800"/>
            <a:ext cx="7620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hlinkHover r:id="rId5" action="ppaction://hlinksldjump"/>
          </p:cNvPr>
          <p:cNvSpPr/>
          <p:nvPr/>
        </p:nvSpPr>
        <p:spPr>
          <a:xfrm>
            <a:off x="5867400" y="2895600"/>
            <a:ext cx="7620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hlinkHover r:id="rId6" action="ppaction://hlinksldjump"/>
          </p:cNvPr>
          <p:cNvSpPr/>
          <p:nvPr/>
        </p:nvSpPr>
        <p:spPr>
          <a:xfrm>
            <a:off x="3124200" y="381000"/>
            <a:ext cx="2667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gold!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150" y="723900"/>
            <a:ext cx="8953500" cy="6057900"/>
          </a:xfrm>
          <a:custGeom>
            <a:avLst/>
            <a:gdLst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1981200 w 8953500"/>
              <a:gd name="connsiteY31" fmla="*/ 1352550 h 6057900"/>
              <a:gd name="connsiteX32" fmla="*/ 1962150 w 8953500"/>
              <a:gd name="connsiteY32" fmla="*/ 1162050 h 6057900"/>
              <a:gd name="connsiteX33" fmla="*/ 5181600 w 8953500"/>
              <a:gd name="connsiteY33" fmla="*/ 1181100 h 6057900"/>
              <a:gd name="connsiteX34" fmla="*/ 5162550 w 8953500"/>
              <a:gd name="connsiteY34" fmla="*/ 723900 h 6057900"/>
              <a:gd name="connsiteX35" fmla="*/ 4972050 w 8953500"/>
              <a:gd name="connsiteY35" fmla="*/ 552450 h 6057900"/>
              <a:gd name="connsiteX36" fmla="*/ 4210050 w 8953500"/>
              <a:gd name="connsiteY36" fmla="*/ 552450 h 6057900"/>
              <a:gd name="connsiteX37" fmla="*/ 3962400 w 8953500"/>
              <a:gd name="connsiteY37" fmla="*/ 704850 h 6057900"/>
              <a:gd name="connsiteX38" fmla="*/ 3943350 w 8953500"/>
              <a:gd name="connsiteY38" fmla="*/ 876300 h 6057900"/>
              <a:gd name="connsiteX39" fmla="*/ 1524000 w 8953500"/>
              <a:gd name="connsiteY39" fmla="*/ 933450 h 6057900"/>
              <a:gd name="connsiteX40" fmla="*/ 1543050 w 8953500"/>
              <a:gd name="connsiteY40" fmla="*/ 1543050 h 6057900"/>
              <a:gd name="connsiteX41" fmla="*/ 6343650 w 8953500"/>
              <a:gd name="connsiteY41" fmla="*/ 1543050 h 6057900"/>
              <a:gd name="connsiteX42" fmla="*/ 6362700 w 8953500"/>
              <a:gd name="connsiteY42" fmla="*/ 685800 h 6057900"/>
              <a:gd name="connsiteX43" fmla="*/ 6934200 w 8953500"/>
              <a:gd name="connsiteY43" fmla="*/ 133350 h 6057900"/>
              <a:gd name="connsiteX44" fmla="*/ 7734300 w 8953500"/>
              <a:gd name="connsiteY44" fmla="*/ 133350 h 6057900"/>
              <a:gd name="connsiteX45" fmla="*/ 8210550 w 8953500"/>
              <a:gd name="connsiteY45" fmla="*/ 1009650 h 6057900"/>
              <a:gd name="connsiteX46" fmla="*/ 8210550 w 8953500"/>
              <a:gd name="connsiteY46" fmla="*/ 3124200 h 6057900"/>
              <a:gd name="connsiteX47" fmla="*/ 6477000 w 8953500"/>
              <a:gd name="connsiteY47" fmla="*/ 3086100 h 6057900"/>
              <a:gd name="connsiteX48" fmla="*/ 6381750 w 8953500"/>
              <a:gd name="connsiteY48" fmla="*/ 2552700 h 6057900"/>
              <a:gd name="connsiteX49" fmla="*/ 5981700 w 8953500"/>
              <a:gd name="connsiteY49" fmla="*/ 2552700 h 6057900"/>
              <a:gd name="connsiteX50" fmla="*/ 6038850 w 8953500"/>
              <a:gd name="connsiteY50" fmla="*/ 3124200 h 6057900"/>
              <a:gd name="connsiteX51" fmla="*/ 6629400 w 8953500"/>
              <a:gd name="connsiteY51" fmla="*/ 3733800 h 6057900"/>
              <a:gd name="connsiteX52" fmla="*/ 6096000 w 8953500"/>
              <a:gd name="connsiteY52" fmla="*/ 4324350 h 6057900"/>
              <a:gd name="connsiteX53" fmla="*/ 6515100 w 8953500"/>
              <a:gd name="connsiteY53" fmla="*/ 4933950 h 6057900"/>
              <a:gd name="connsiteX54" fmla="*/ 4724400 w 8953500"/>
              <a:gd name="connsiteY54" fmla="*/ 4953000 h 6057900"/>
              <a:gd name="connsiteX55" fmla="*/ 5257800 w 8953500"/>
              <a:gd name="connsiteY55" fmla="*/ 4343400 h 6057900"/>
              <a:gd name="connsiteX56" fmla="*/ 4724400 w 8953500"/>
              <a:gd name="connsiteY56" fmla="*/ 3219450 h 6057900"/>
              <a:gd name="connsiteX57" fmla="*/ 4743450 w 8953500"/>
              <a:gd name="connsiteY57" fmla="*/ 2628900 h 6057900"/>
              <a:gd name="connsiteX58" fmla="*/ 4362450 w 8953500"/>
              <a:gd name="connsiteY58" fmla="*/ 2647950 h 6057900"/>
              <a:gd name="connsiteX59" fmla="*/ 4381500 w 8953500"/>
              <a:gd name="connsiteY59" fmla="*/ 3238500 h 6057900"/>
              <a:gd name="connsiteX60" fmla="*/ 3790950 w 8953500"/>
              <a:gd name="connsiteY60" fmla="*/ 4286250 h 6057900"/>
              <a:gd name="connsiteX61" fmla="*/ 3638550 w 8953500"/>
              <a:gd name="connsiteY61" fmla="*/ 3981450 h 6057900"/>
              <a:gd name="connsiteX62" fmla="*/ 3486150 w 8953500"/>
              <a:gd name="connsiteY62" fmla="*/ 4248150 h 6057900"/>
              <a:gd name="connsiteX63" fmla="*/ 2990850 w 8953500"/>
              <a:gd name="connsiteY63" fmla="*/ 2933700 h 6057900"/>
              <a:gd name="connsiteX64" fmla="*/ 2819400 w 8953500"/>
              <a:gd name="connsiteY64" fmla="*/ 2590800 h 6057900"/>
              <a:gd name="connsiteX65" fmla="*/ 2495550 w 8953500"/>
              <a:gd name="connsiteY65" fmla="*/ 2590800 h 6057900"/>
              <a:gd name="connsiteX66" fmla="*/ 2343150 w 8953500"/>
              <a:gd name="connsiteY66" fmla="*/ 3086100 h 6057900"/>
              <a:gd name="connsiteX67" fmla="*/ 1924050 w 8953500"/>
              <a:gd name="connsiteY67" fmla="*/ 3238500 h 6057900"/>
              <a:gd name="connsiteX68" fmla="*/ 1790700 w 8953500"/>
              <a:gd name="connsiteY68" fmla="*/ 3848100 h 6057900"/>
              <a:gd name="connsiteX69" fmla="*/ 2514600 w 8953500"/>
              <a:gd name="connsiteY69" fmla="*/ 4343400 h 6057900"/>
              <a:gd name="connsiteX70" fmla="*/ 2590800 w 8953500"/>
              <a:gd name="connsiteY70" fmla="*/ 4648200 h 6057900"/>
              <a:gd name="connsiteX71" fmla="*/ 2476500 w 8953500"/>
              <a:gd name="connsiteY71" fmla="*/ 4953000 h 6057900"/>
              <a:gd name="connsiteX72" fmla="*/ 2133600 w 8953500"/>
              <a:gd name="connsiteY72" fmla="*/ 5162550 h 6057900"/>
              <a:gd name="connsiteX73" fmla="*/ 1695450 w 8953500"/>
              <a:gd name="connsiteY73" fmla="*/ 5162550 h 6057900"/>
              <a:gd name="connsiteX74" fmla="*/ 1676400 w 8953500"/>
              <a:gd name="connsiteY74" fmla="*/ 5562600 h 6057900"/>
              <a:gd name="connsiteX75" fmla="*/ 476250 w 8953500"/>
              <a:gd name="connsiteY75" fmla="*/ 5562600 h 6057900"/>
              <a:gd name="connsiteX76" fmla="*/ 419100 w 8953500"/>
              <a:gd name="connsiteY76" fmla="*/ 4286250 h 6057900"/>
              <a:gd name="connsiteX77" fmla="*/ 1676400 w 8953500"/>
              <a:gd name="connsiteY77" fmla="*/ 4229100 h 6057900"/>
              <a:gd name="connsiteX78" fmla="*/ 1695450 w 8953500"/>
              <a:gd name="connsiteY78" fmla="*/ 4057650 h 6057900"/>
              <a:gd name="connsiteX79" fmla="*/ 1466850 w 8953500"/>
              <a:gd name="connsiteY79" fmla="*/ 3829050 h 6057900"/>
              <a:gd name="connsiteX80" fmla="*/ 1600200 w 8953500"/>
              <a:gd name="connsiteY80" fmla="*/ 3143250 h 6057900"/>
              <a:gd name="connsiteX81" fmla="*/ 1962150 w 8953500"/>
              <a:gd name="connsiteY81" fmla="*/ 2514600 h 6057900"/>
              <a:gd name="connsiteX82" fmla="*/ 2171700 w 8953500"/>
              <a:gd name="connsiteY82" fmla="*/ 1676400 h 6057900"/>
              <a:gd name="connsiteX83" fmla="*/ 1200150 w 8953500"/>
              <a:gd name="connsiteY83" fmla="*/ 1524000 h 6057900"/>
              <a:gd name="connsiteX84" fmla="*/ 0 w 8953500"/>
              <a:gd name="connsiteY84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1981200 w 8953500"/>
              <a:gd name="connsiteY31" fmla="*/ 1352550 h 6057900"/>
              <a:gd name="connsiteX32" fmla="*/ 1962150 w 8953500"/>
              <a:gd name="connsiteY32" fmla="*/ 1162050 h 6057900"/>
              <a:gd name="connsiteX33" fmla="*/ 5181600 w 8953500"/>
              <a:gd name="connsiteY33" fmla="*/ 1181100 h 6057900"/>
              <a:gd name="connsiteX34" fmla="*/ 5162550 w 8953500"/>
              <a:gd name="connsiteY34" fmla="*/ 723900 h 6057900"/>
              <a:gd name="connsiteX35" fmla="*/ 4972050 w 8953500"/>
              <a:gd name="connsiteY35" fmla="*/ 552450 h 6057900"/>
              <a:gd name="connsiteX36" fmla="*/ 4210050 w 8953500"/>
              <a:gd name="connsiteY36" fmla="*/ 552450 h 6057900"/>
              <a:gd name="connsiteX37" fmla="*/ 3962400 w 8953500"/>
              <a:gd name="connsiteY37" fmla="*/ 704850 h 6057900"/>
              <a:gd name="connsiteX38" fmla="*/ 3943350 w 8953500"/>
              <a:gd name="connsiteY38" fmla="*/ 876300 h 6057900"/>
              <a:gd name="connsiteX39" fmla="*/ 1524000 w 8953500"/>
              <a:gd name="connsiteY39" fmla="*/ 933450 h 6057900"/>
              <a:gd name="connsiteX40" fmla="*/ 1543050 w 8953500"/>
              <a:gd name="connsiteY40" fmla="*/ 1543050 h 6057900"/>
              <a:gd name="connsiteX41" fmla="*/ 6343650 w 8953500"/>
              <a:gd name="connsiteY41" fmla="*/ 1543050 h 6057900"/>
              <a:gd name="connsiteX42" fmla="*/ 6362700 w 8953500"/>
              <a:gd name="connsiteY42" fmla="*/ 685800 h 6057900"/>
              <a:gd name="connsiteX43" fmla="*/ 6934200 w 8953500"/>
              <a:gd name="connsiteY43" fmla="*/ 133350 h 6057900"/>
              <a:gd name="connsiteX44" fmla="*/ 7734300 w 8953500"/>
              <a:gd name="connsiteY44" fmla="*/ 133350 h 6057900"/>
              <a:gd name="connsiteX45" fmla="*/ 8210550 w 8953500"/>
              <a:gd name="connsiteY45" fmla="*/ 1009650 h 6057900"/>
              <a:gd name="connsiteX46" fmla="*/ 8210550 w 8953500"/>
              <a:gd name="connsiteY46" fmla="*/ 3124200 h 6057900"/>
              <a:gd name="connsiteX47" fmla="*/ 6477000 w 8953500"/>
              <a:gd name="connsiteY47" fmla="*/ 3086100 h 6057900"/>
              <a:gd name="connsiteX48" fmla="*/ 6381750 w 8953500"/>
              <a:gd name="connsiteY48" fmla="*/ 2552700 h 6057900"/>
              <a:gd name="connsiteX49" fmla="*/ 5981700 w 8953500"/>
              <a:gd name="connsiteY49" fmla="*/ 2552700 h 6057900"/>
              <a:gd name="connsiteX50" fmla="*/ 6038850 w 8953500"/>
              <a:gd name="connsiteY50" fmla="*/ 3124200 h 6057900"/>
              <a:gd name="connsiteX51" fmla="*/ 6629400 w 8953500"/>
              <a:gd name="connsiteY51" fmla="*/ 3733800 h 6057900"/>
              <a:gd name="connsiteX52" fmla="*/ 6096000 w 8953500"/>
              <a:gd name="connsiteY52" fmla="*/ 4324350 h 6057900"/>
              <a:gd name="connsiteX53" fmla="*/ 6515100 w 8953500"/>
              <a:gd name="connsiteY53" fmla="*/ 4933950 h 6057900"/>
              <a:gd name="connsiteX54" fmla="*/ 4724400 w 8953500"/>
              <a:gd name="connsiteY54" fmla="*/ 4953000 h 6057900"/>
              <a:gd name="connsiteX55" fmla="*/ 5257800 w 8953500"/>
              <a:gd name="connsiteY55" fmla="*/ 4343400 h 6057900"/>
              <a:gd name="connsiteX56" fmla="*/ 4724400 w 8953500"/>
              <a:gd name="connsiteY56" fmla="*/ 3219450 h 6057900"/>
              <a:gd name="connsiteX57" fmla="*/ 4743450 w 8953500"/>
              <a:gd name="connsiteY57" fmla="*/ 2628900 h 6057900"/>
              <a:gd name="connsiteX58" fmla="*/ 4362450 w 8953500"/>
              <a:gd name="connsiteY58" fmla="*/ 2647950 h 6057900"/>
              <a:gd name="connsiteX59" fmla="*/ 4381500 w 8953500"/>
              <a:gd name="connsiteY59" fmla="*/ 3238500 h 6057900"/>
              <a:gd name="connsiteX60" fmla="*/ 3790950 w 8953500"/>
              <a:gd name="connsiteY60" fmla="*/ 4286250 h 6057900"/>
              <a:gd name="connsiteX61" fmla="*/ 3638550 w 8953500"/>
              <a:gd name="connsiteY61" fmla="*/ 3981450 h 6057900"/>
              <a:gd name="connsiteX62" fmla="*/ 3486150 w 8953500"/>
              <a:gd name="connsiteY62" fmla="*/ 4248150 h 6057900"/>
              <a:gd name="connsiteX63" fmla="*/ 2990850 w 8953500"/>
              <a:gd name="connsiteY63" fmla="*/ 2933700 h 6057900"/>
              <a:gd name="connsiteX64" fmla="*/ 2819400 w 8953500"/>
              <a:gd name="connsiteY64" fmla="*/ 2590800 h 6057900"/>
              <a:gd name="connsiteX65" fmla="*/ 2495550 w 8953500"/>
              <a:gd name="connsiteY65" fmla="*/ 2590800 h 6057900"/>
              <a:gd name="connsiteX66" fmla="*/ 2343150 w 8953500"/>
              <a:gd name="connsiteY66" fmla="*/ 3086100 h 6057900"/>
              <a:gd name="connsiteX67" fmla="*/ 1924050 w 8953500"/>
              <a:gd name="connsiteY67" fmla="*/ 3238500 h 6057900"/>
              <a:gd name="connsiteX68" fmla="*/ 1790700 w 8953500"/>
              <a:gd name="connsiteY68" fmla="*/ 3848100 h 6057900"/>
              <a:gd name="connsiteX69" fmla="*/ 2514600 w 8953500"/>
              <a:gd name="connsiteY69" fmla="*/ 4343400 h 6057900"/>
              <a:gd name="connsiteX70" fmla="*/ 2590800 w 8953500"/>
              <a:gd name="connsiteY70" fmla="*/ 4648200 h 6057900"/>
              <a:gd name="connsiteX71" fmla="*/ 2476500 w 8953500"/>
              <a:gd name="connsiteY71" fmla="*/ 4953000 h 6057900"/>
              <a:gd name="connsiteX72" fmla="*/ 2133600 w 8953500"/>
              <a:gd name="connsiteY72" fmla="*/ 5162550 h 6057900"/>
              <a:gd name="connsiteX73" fmla="*/ 1695450 w 8953500"/>
              <a:gd name="connsiteY73" fmla="*/ 5162550 h 6057900"/>
              <a:gd name="connsiteX74" fmla="*/ 1676400 w 8953500"/>
              <a:gd name="connsiteY74" fmla="*/ 5562600 h 6057900"/>
              <a:gd name="connsiteX75" fmla="*/ 476250 w 8953500"/>
              <a:gd name="connsiteY75" fmla="*/ 5562600 h 6057900"/>
              <a:gd name="connsiteX76" fmla="*/ 419100 w 8953500"/>
              <a:gd name="connsiteY76" fmla="*/ 4286250 h 6057900"/>
              <a:gd name="connsiteX77" fmla="*/ 1676400 w 8953500"/>
              <a:gd name="connsiteY77" fmla="*/ 4229100 h 6057900"/>
              <a:gd name="connsiteX78" fmla="*/ 1695450 w 8953500"/>
              <a:gd name="connsiteY78" fmla="*/ 4057650 h 6057900"/>
              <a:gd name="connsiteX79" fmla="*/ 1466850 w 8953500"/>
              <a:gd name="connsiteY79" fmla="*/ 3829050 h 6057900"/>
              <a:gd name="connsiteX80" fmla="*/ 1600200 w 8953500"/>
              <a:gd name="connsiteY80" fmla="*/ 3143250 h 6057900"/>
              <a:gd name="connsiteX81" fmla="*/ 1962150 w 8953500"/>
              <a:gd name="connsiteY81" fmla="*/ 2514600 h 6057900"/>
              <a:gd name="connsiteX82" fmla="*/ 2171700 w 8953500"/>
              <a:gd name="connsiteY82" fmla="*/ 1676400 h 6057900"/>
              <a:gd name="connsiteX83" fmla="*/ 1466850 w 8953500"/>
              <a:gd name="connsiteY83" fmla="*/ 1790700 h 6057900"/>
              <a:gd name="connsiteX84" fmla="*/ 1200150 w 8953500"/>
              <a:gd name="connsiteY84" fmla="*/ 1524000 h 6057900"/>
              <a:gd name="connsiteX85" fmla="*/ 0 w 8953500"/>
              <a:gd name="connsiteY85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1981200 w 8953500"/>
              <a:gd name="connsiteY31" fmla="*/ 1352550 h 6057900"/>
              <a:gd name="connsiteX32" fmla="*/ 1962150 w 8953500"/>
              <a:gd name="connsiteY32" fmla="*/ 1162050 h 6057900"/>
              <a:gd name="connsiteX33" fmla="*/ 5181600 w 8953500"/>
              <a:gd name="connsiteY33" fmla="*/ 1181100 h 6057900"/>
              <a:gd name="connsiteX34" fmla="*/ 5162550 w 8953500"/>
              <a:gd name="connsiteY34" fmla="*/ 723900 h 6057900"/>
              <a:gd name="connsiteX35" fmla="*/ 4972050 w 8953500"/>
              <a:gd name="connsiteY35" fmla="*/ 552450 h 6057900"/>
              <a:gd name="connsiteX36" fmla="*/ 4210050 w 8953500"/>
              <a:gd name="connsiteY36" fmla="*/ 552450 h 6057900"/>
              <a:gd name="connsiteX37" fmla="*/ 3962400 w 8953500"/>
              <a:gd name="connsiteY37" fmla="*/ 704850 h 6057900"/>
              <a:gd name="connsiteX38" fmla="*/ 3943350 w 8953500"/>
              <a:gd name="connsiteY38" fmla="*/ 876300 h 6057900"/>
              <a:gd name="connsiteX39" fmla="*/ 1524000 w 8953500"/>
              <a:gd name="connsiteY39" fmla="*/ 933450 h 6057900"/>
              <a:gd name="connsiteX40" fmla="*/ 1543050 w 8953500"/>
              <a:gd name="connsiteY40" fmla="*/ 1543050 h 6057900"/>
              <a:gd name="connsiteX41" fmla="*/ 6343650 w 8953500"/>
              <a:gd name="connsiteY41" fmla="*/ 1543050 h 6057900"/>
              <a:gd name="connsiteX42" fmla="*/ 6362700 w 8953500"/>
              <a:gd name="connsiteY42" fmla="*/ 685800 h 6057900"/>
              <a:gd name="connsiteX43" fmla="*/ 6934200 w 8953500"/>
              <a:gd name="connsiteY43" fmla="*/ 133350 h 6057900"/>
              <a:gd name="connsiteX44" fmla="*/ 7734300 w 8953500"/>
              <a:gd name="connsiteY44" fmla="*/ 133350 h 6057900"/>
              <a:gd name="connsiteX45" fmla="*/ 8210550 w 8953500"/>
              <a:gd name="connsiteY45" fmla="*/ 1009650 h 6057900"/>
              <a:gd name="connsiteX46" fmla="*/ 8210550 w 8953500"/>
              <a:gd name="connsiteY46" fmla="*/ 3124200 h 6057900"/>
              <a:gd name="connsiteX47" fmla="*/ 6477000 w 8953500"/>
              <a:gd name="connsiteY47" fmla="*/ 3086100 h 6057900"/>
              <a:gd name="connsiteX48" fmla="*/ 6381750 w 8953500"/>
              <a:gd name="connsiteY48" fmla="*/ 2552700 h 6057900"/>
              <a:gd name="connsiteX49" fmla="*/ 5981700 w 8953500"/>
              <a:gd name="connsiteY49" fmla="*/ 2552700 h 6057900"/>
              <a:gd name="connsiteX50" fmla="*/ 6038850 w 8953500"/>
              <a:gd name="connsiteY50" fmla="*/ 3124200 h 6057900"/>
              <a:gd name="connsiteX51" fmla="*/ 6629400 w 8953500"/>
              <a:gd name="connsiteY51" fmla="*/ 3733800 h 6057900"/>
              <a:gd name="connsiteX52" fmla="*/ 6096000 w 8953500"/>
              <a:gd name="connsiteY52" fmla="*/ 4324350 h 6057900"/>
              <a:gd name="connsiteX53" fmla="*/ 6515100 w 8953500"/>
              <a:gd name="connsiteY53" fmla="*/ 4933950 h 6057900"/>
              <a:gd name="connsiteX54" fmla="*/ 4724400 w 8953500"/>
              <a:gd name="connsiteY54" fmla="*/ 4953000 h 6057900"/>
              <a:gd name="connsiteX55" fmla="*/ 5257800 w 8953500"/>
              <a:gd name="connsiteY55" fmla="*/ 4343400 h 6057900"/>
              <a:gd name="connsiteX56" fmla="*/ 4724400 w 8953500"/>
              <a:gd name="connsiteY56" fmla="*/ 3219450 h 6057900"/>
              <a:gd name="connsiteX57" fmla="*/ 4743450 w 8953500"/>
              <a:gd name="connsiteY57" fmla="*/ 2628900 h 6057900"/>
              <a:gd name="connsiteX58" fmla="*/ 4362450 w 8953500"/>
              <a:gd name="connsiteY58" fmla="*/ 2647950 h 6057900"/>
              <a:gd name="connsiteX59" fmla="*/ 4381500 w 8953500"/>
              <a:gd name="connsiteY59" fmla="*/ 3238500 h 6057900"/>
              <a:gd name="connsiteX60" fmla="*/ 3790950 w 8953500"/>
              <a:gd name="connsiteY60" fmla="*/ 4286250 h 6057900"/>
              <a:gd name="connsiteX61" fmla="*/ 3676650 w 8953500"/>
              <a:gd name="connsiteY61" fmla="*/ 4305300 h 6057900"/>
              <a:gd name="connsiteX62" fmla="*/ 3486150 w 8953500"/>
              <a:gd name="connsiteY62" fmla="*/ 4248150 h 6057900"/>
              <a:gd name="connsiteX63" fmla="*/ 2990850 w 8953500"/>
              <a:gd name="connsiteY63" fmla="*/ 2933700 h 6057900"/>
              <a:gd name="connsiteX64" fmla="*/ 2819400 w 8953500"/>
              <a:gd name="connsiteY64" fmla="*/ 2590800 h 6057900"/>
              <a:gd name="connsiteX65" fmla="*/ 2495550 w 8953500"/>
              <a:gd name="connsiteY65" fmla="*/ 2590800 h 6057900"/>
              <a:gd name="connsiteX66" fmla="*/ 2343150 w 8953500"/>
              <a:gd name="connsiteY66" fmla="*/ 3086100 h 6057900"/>
              <a:gd name="connsiteX67" fmla="*/ 1924050 w 8953500"/>
              <a:gd name="connsiteY67" fmla="*/ 3238500 h 6057900"/>
              <a:gd name="connsiteX68" fmla="*/ 1790700 w 8953500"/>
              <a:gd name="connsiteY68" fmla="*/ 3848100 h 6057900"/>
              <a:gd name="connsiteX69" fmla="*/ 2514600 w 8953500"/>
              <a:gd name="connsiteY69" fmla="*/ 4343400 h 6057900"/>
              <a:gd name="connsiteX70" fmla="*/ 2590800 w 8953500"/>
              <a:gd name="connsiteY70" fmla="*/ 4648200 h 6057900"/>
              <a:gd name="connsiteX71" fmla="*/ 2476500 w 8953500"/>
              <a:gd name="connsiteY71" fmla="*/ 4953000 h 6057900"/>
              <a:gd name="connsiteX72" fmla="*/ 2133600 w 8953500"/>
              <a:gd name="connsiteY72" fmla="*/ 5162550 h 6057900"/>
              <a:gd name="connsiteX73" fmla="*/ 1695450 w 8953500"/>
              <a:gd name="connsiteY73" fmla="*/ 5162550 h 6057900"/>
              <a:gd name="connsiteX74" fmla="*/ 1676400 w 8953500"/>
              <a:gd name="connsiteY74" fmla="*/ 5562600 h 6057900"/>
              <a:gd name="connsiteX75" fmla="*/ 476250 w 8953500"/>
              <a:gd name="connsiteY75" fmla="*/ 5562600 h 6057900"/>
              <a:gd name="connsiteX76" fmla="*/ 419100 w 8953500"/>
              <a:gd name="connsiteY76" fmla="*/ 4286250 h 6057900"/>
              <a:gd name="connsiteX77" fmla="*/ 1676400 w 8953500"/>
              <a:gd name="connsiteY77" fmla="*/ 4229100 h 6057900"/>
              <a:gd name="connsiteX78" fmla="*/ 1695450 w 8953500"/>
              <a:gd name="connsiteY78" fmla="*/ 4057650 h 6057900"/>
              <a:gd name="connsiteX79" fmla="*/ 1466850 w 8953500"/>
              <a:gd name="connsiteY79" fmla="*/ 3829050 h 6057900"/>
              <a:gd name="connsiteX80" fmla="*/ 1600200 w 8953500"/>
              <a:gd name="connsiteY80" fmla="*/ 3143250 h 6057900"/>
              <a:gd name="connsiteX81" fmla="*/ 1962150 w 8953500"/>
              <a:gd name="connsiteY81" fmla="*/ 2514600 h 6057900"/>
              <a:gd name="connsiteX82" fmla="*/ 2171700 w 8953500"/>
              <a:gd name="connsiteY82" fmla="*/ 1676400 h 6057900"/>
              <a:gd name="connsiteX83" fmla="*/ 1466850 w 8953500"/>
              <a:gd name="connsiteY83" fmla="*/ 1790700 h 6057900"/>
              <a:gd name="connsiteX84" fmla="*/ 1200150 w 8953500"/>
              <a:gd name="connsiteY84" fmla="*/ 1524000 h 6057900"/>
              <a:gd name="connsiteX85" fmla="*/ 0 w 8953500"/>
              <a:gd name="connsiteY85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1981200 w 8953500"/>
              <a:gd name="connsiteY31" fmla="*/ 1352550 h 6057900"/>
              <a:gd name="connsiteX32" fmla="*/ 1962150 w 8953500"/>
              <a:gd name="connsiteY32" fmla="*/ 1162050 h 6057900"/>
              <a:gd name="connsiteX33" fmla="*/ 5181600 w 8953500"/>
              <a:gd name="connsiteY33" fmla="*/ 1181100 h 6057900"/>
              <a:gd name="connsiteX34" fmla="*/ 5162550 w 8953500"/>
              <a:gd name="connsiteY34" fmla="*/ 723900 h 6057900"/>
              <a:gd name="connsiteX35" fmla="*/ 4972050 w 8953500"/>
              <a:gd name="connsiteY35" fmla="*/ 552450 h 6057900"/>
              <a:gd name="connsiteX36" fmla="*/ 4210050 w 8953500"/>
              <a:gd name="connsiteY36" fmla="*/ 552450 h 6057900"/>
              <a:gd name="connsiteX37" fmla="*/ 3962400 w 8953500"/>
              <a:gd name="connsiteY37" fmla="*/ 704850 h 6057900"/>
              <a:gd name="connsiteX38" fmla="*/ 3943350 w 8953500"/>
              <a:gd name="connsiteY38" fmla="*/ 876300 h 6057900"/>
              <a:gd name="connsiteX39" fmla="*/ 1524000 w 8953500"/>
              <a:gd name="connsiteY39" fmla="*/ 933450 h 6057900"/>
              <a:gd name="connsiteX40" fmla="*/ 1543050 w 8953500"/>
              <a:gd name="connsiteY40" fmla="*/ 1543050 h 6057900"/>
              <a:gd name="connsiteX41" fmla="*/ 3676650 w 8953500"/>
              <a:gd name="connsiteY41" fmla="*/ 2171700 h 6057900"/>
              <a:gd name="connsiteX42" fmla="*/ 6343650 w 8953500"/>
              <a:gd name="connsiteY42" fmla="*/ 1543050 h 6057900"/>
              <a:gd name="connsiteX43" fmla="*/ 6362700 w 8953500"/>
              <a:gd name="connsiteY43" fmla="*/ 685800 h 6057900"/>
              <a:gd name="connsiteX44" fmla="*/ 6934200 w 8953500"/>
              <a:gd name="connsiteY44" fmla="*/ 133350 h 6057900"/>
              <a:gd name="connsiteX45" fmla="*/ 7734300 w 8953500"/>
              <a:gd name="connsiteY45" fmla="*/ 133350 h 6057900"/>
              <a:gd name="connsiteX46" fmla="*/ 8210550 w 8953500"/>
              <a:gd name="connsiteY46" fmla="*/ 1009650 h 6057900"/>
              <a:gd name="connsiteX47" fmla="*/ 8210550 w 8953500"/>
              <a:gd name="connsiteY47" fmla="*/ 3124200 h 6057900"/>
              <a:gd name="connsiteX48" fmla="*/ 6477000 w 8953500"/>
              <a:gd name="connsiteY48" fmla="*/ 3086100 h 6057900"/>
              <a:gd name="connsiteX49" fmla="*/ 6381750 w 8953500"/>
              <a:gd name="connsiteY49" fmla="*/ 2552700 h 6057900"/>
              <a:gd name="connsiteX50" fmla="*/ 5981700 w 8953500"/>
              <a:gd name="connsiteY50" fmla="*/ 2552700 h 6057900"/>
              <a:gd name="connsiteX51" fmla="*/ 6038850 w 8953500"/>
              <a:gd name="connsiteY51" fmla="*/ 3124200 h 6057900"/>
              <a:gd name="connsiteX52" fmla="*/ 6629400 w 8953500"/>
              <a:gd name="connsiteY52" fmla="*/ 3733800 h 6057900"/>
              <a:gd name="connsiteX53" fmla="*/ 6096000 w 8953500"/>
              <a:gd name="connsiteY53" fmla="*/ 4324350 h 6057900"/>
              <a:gd name="connsiteX54" fmla="*/ 6515100 w 8953500"/>
              <a:gd name="connsiteY54" fmla="*/ 4933950 h 6057900"/>
              <a:gd name="connsiteX55" fmla="*/ 4724400 w 8953500"/>
              <a:gd name="connsiteY55" fmla="*/ 4953000 h 6057900"/>
              <a:gd name="connsiteX56" fmla="*/ 5257800 w 8953500"/>
              <a:gd name="connsiteY56" fmla="*/ 4343400 h 6057900"/>
              <a:gd name="connsiteX57" fmla="*/ 4724400 w 8953500"/>
              <a:gd name="connsiteY57" fmla="*/ 3219450 h 6057900"/>
              <a:gd name="connsiteX58" fmla="*/ 4743450 w 8953500"/>
              <a:gd name="connsiteY58" fmla="*/ 2628900 h 6057900"/>
              <a:gd name="connsiteX59" fmla="*/ 4362450 w 8953500"/>
              <a:gd name="connsiteY59" fmla="*/ 2647950 h 6057900"/>
              <a:gd name="connsiteX60" fmla="*/ 4381500 w 8953500"/>
              <a:gd name="connsiteY60" fmla="*/ 3238500 h 6057900"/>
              <a:gd name="connsiteX61" fmla="*/ 3790950 w 8953500"/>
              <a:gd name="connsiteY61" fmla="*/ 4286250 h 6057900"/>
              <a:gd name="connsiteX62" fmla="*/ 3676650 w 8953500"/>
              <a:gd name="connsiteY62" fmla="*/ 4305300 h 6057900"/>
              <a:gd name="connsiteX63" fmla="*/ 3486150 w 8953500"/>
              <a:gd name="connsiteY63" fmla="*/ 4248150 h 6057900"/>
              <a:gd name="connsiteX64" fmla="*/ 2990850 w 8953500"/>
              <a:gd name="connsiteY64" fmla="*/ 2933700 h 6057900"/>
              <a:gd name="connsiteX65" fmla="*/ 2819400 w 8953500"/>
              <a:gd name="connsiteY65" fmla="*/ 2590800 h 6057900"/>
              <a:gd name="connsiteX66" fmla="*/ 2495550 w 8953500"/>
              <a:gd name="connsiteY66" fmla="*/ 2590800 h 6057900"/>
              <a:gd name="connsiteX67" fmla="*/ 2343150 w 8953500"/>
              <a:gd name="connsiteY67" fmla="*/ 3086100 h 6057900"/>
              <a:gd name="connsiteX68" fmla="*/ 1924050 w 8953500"/>
              <a:gd name="connsiteY68" fmla="*/ 3238500 h 6057900"/>
              <a:gd name="connsiteX69" fmla="*/ 1790700 w 8953500"/>
              <a:gd name="connsiteY69" fmla="*/ 3848100 h 6057900"/>
              <a:gd name="connsiteX70" fmla="*/ 2514600 w 8953500"/>
              <a:gd name="connsiteY70" fmla="*/ 4343400 h 6057900"/>
              <a:gd name="connsiteX71" fmla="*/ 2590800 w 8953500"/>
              <a:gd name="connsiteY71" fmla="*/ 4648200 h 6057900"/>
              <a:gd name="connsiteX72" fmla="*/ 2476500 w 8953500"/>
              <a:gd name="connsiteY72" fmla="*/ 4953000 h 6057900"/>
              <a:gd name="connsiteX73" fmla="*/ 2133600 w 8953500"/>
              <a:gd name="connsiteY73" fmla="*/ 5162550 h 6057900"/>
              <a:gd name="connsiteX74" fmla="*/ 1695450 w 8953500"/>
              <a:gd name="connsiteY74" fmla="*/ 5162550 h 6057900"/>
              <a:gd name="connsiteX75" fmla="*/ 1676400 w 8953500"/>
              <a:gd name="connsiteY75" fmla="*/ 5562600 h 6057900"/>
              <a:gd name="connsiteX76" fmla="*/ 476250 w 8953500"/>
              <a:gd name="connsiteY76" fmla="*/ 5562600 h 6057900"/>
              <a:gd name="connsiteX77" fmla="*/ 419100 w 8953500"/>
              <a:gd name="connsiteY77" fmla="*/ 4286250 h 6057900"/>
              <a:gd name="connsiteX78" fmla="*/ 1676400 w 8953500"/>
              <a:gd name="connsiteY78" fmla="*/ 4229100 h 6057900"/>
              <a:gd name="connsiteX79" fmla="*/ 1695450 w 8953500"/>
              <a:gd name="connsiteY79" fmla="*/ 4057650 h 6057900"/>
              <a:gd name="connsiteX80" fmla="*/ 1466850 w 8953500"/>
              <a:gd name="connsiteY80" fmla="*/ 3829050 h 6057900"/>
              <a:gd name="connsiteX81" fmla="*/ 1600200 w 8953500"/>
              <a:gd name="connsiteY81" fmla="*/ 3143250 h 6057900"/>
              <a:gd name="connsiteX82" fmla="*/ 1962150 w 8953500"/>
              <a:gd name="connsiteY82" fmla="*/ 2514600 h 6057900"/>
              <a:gd name="connsiteX83" fmla="*/ 2171700 w 8953500"/>
              <a:gd name="connsiteY83" fmla="*/ 1676400 h 6057900"/>
              <a:gd name="connsiteX84" fmla="*/ 1466850 w 8953500"/>
              <a:gd name="connsiteY84" fmla="*/ 1790700 h 6057900"/>
              <a:gd name="connsiteX85" fmla="*/ 1200150 w 8953500"/>
              <a:gd name="connsiteY85" fmla="*/ 1524000 h 6057900"/>
              <a:gd name="connsiteX86" fmla="*/ 0 w 8953500"/>
              <a:gd name="connsiteY86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3676650 w 8953500"/>
              <a:gd name="connsiteY31" fmla="*/ 2095500 h 6057900"/>
              <a:gd name="connsiteX32" fmla="*/ 1981200 w 8953500"/>
              <a:gd name="connsiteY32" fmla="*/ 1352550 h 6057900"/>
              <a:gd name="connsiteX33" fmla="*/ 1962150 w 8953500"/>
              <a:gd name="connsiteY33" fmla="*/ 1162050 h 6057900"/>
              <a:gd name="connsiteX34" fmla="*/ 5181600 w 8953500"/>
              <a:gd name="connsiteY34" fmla="*/ 1181100 h 6057900"/>
              <a:gd name="connsiteX35" fmla="*/ 5162550 w 8953500"/>
              <a:gd name="connsiteY35" fmla="*/ 723900 h 6057900"/>
              <a:gd name="connsiteX36" fmla="*/ 4972050 w 8953500"/>
              <a:gd name="connsiteY36" fmla="*/ 552450 h 6057900"/>
              <a:gd name="connsiteX37" fmla="*/ 4210050 w 8953500"/>
              <a:gd name="connsiteY37" fmla="*/ 552450 h 6057900"/>
              <a:gd name="connsiteX38" fmla="*/ 3962400 w 8953500"/>
              <a:gd name="connsiteY38" fmla="*/ 704850 h 6057900"/>
              <a:gd name="connsiteX39" fmla="*/ 3943350 w 8953500"/>
              <a:gd name="connsiteY39" fmla="*/ 876300 h 6057900"/>
              <a:gd name="connsiteX40" fmla="*/ 1524000 w 8953500"/>
              <a:gd name="connsiteY40" fmla="*/ 933450 h 6057900"/>
              <a:gd name="connsiteX41" fmla="*/ 1543050 w 8953500"/>
              <a:gd name="connsiteY41" fmla="*/ 1543050 h 6057900"/>
              <a:gd name="connsiteX42" fmla="*/ 3676650 w 8953500"/>
              <a:gd name="connsiteY42" fmla="*/ 2171700 h 6057900"/>
              <a:gd name="connsiteX43" fmla="*/ 6343650 w 8953500"/>
              <a:gd name="connsiteY43" fmla="*/ 1543050 h 6057900"/>
              <a:gd name="connsiteX44" fmla="*/ 6362700 w 8953500"/>
              <a:gd name="connsiteY44" fmla="*/ 685800 h 6057900"/>
              <a:gd name="connsiteX45" fmla="*/ 6934200 w 8953500"/>
              <a:gd name="connsiteY45" fmla="*/ 133350 h 6057900"/>
              <a:gd name="connsiteX46" fmla="*/ 7734300 w 8953500"/>
              <a:gd name="connsiteY46" fmla="*/ 133350 h 6057900"/>
              <a:gd name="connsiteX47" fmla="*/ 8210550 w 8953500"/>
              <a:gd name="connsiteY47" fmla="*/ 1009650 h 6057900"/>
              <a:gd name="connsiteX48" fmla="*/ 8210550 w 8953500"/>
              <a:gd name="connsiteY48" fmla="*/ 3124200 h 6057900"/>
              <a:gd name="connsiteX49" fmla="*/ 6477000 w 8953500"/>
              <a:gd name="connsiteY49" fmla="*/ 3086100 h 6057900"/>
              <a:gd name="connsiteX50" fmla="*/ 6381750 w 8953500"/>
              <a:gd name="connsiteY50" fmla="*/ 2552700 h 6057900"/>
              <a:gd name="connsiteX51" fmla="*/ 5981700 w 8953500"/>
              <a:gd name="connsiteY51" fmla="*/ 2552700 h 6057900"/>
              <a:gd name="connsiteX52" fmla="*/ 6038850 w 8953500"/>
              <a:gd name="connsiteY52" fmla="*/ 3124200 h 6057900"/>
              <a:gd name="connsiteX53" fmla="*/ 6629400 w 8953500"/>
              <a:gd name="connsiteY53" fmla="*/ 3733800 h 6057900"/>
              <a:gd name="connsiteX54" fmla="*/ 6096000 w 8953500"/>
              <a:gd name="connsiteY54" fmla="*/ 4324350 h 6057900"/>
              <a:gd name="connsiteX55" fmla="*/ 6515100 w 8953500"/>
              <a:gd name="connsiteY55" fmla="*/ 4933950 h 6057900"/>
              <a:gd name="connsiteX56" fmla="*/ 4724400 w 8953500"/>
              <a:gd name="connsiteY56" fmla="*/ 4953000 h 6057900"/>
              <a:gd name="connsiteX57" fmla="*/ 5257800 w 8953500"/>
              <a:gd name="connsiteY57" fmla="*/ 4343400 h 6057900"/>
              <a:gd name="connsiteX58" fmla="*/ 4724400 w 8953500"/>
              <a:gd name="connsiteY58" fmla="*/ 3219450 h 6057900"/>
              <a:gd name="connsiteX59" fmla="*/ 4743450 w 8953500"/>
              <a:gd name="connsiteY59" fmla="*/ 2628900 h 6057900"/>
              <a:gd name="connsiteX60" fmla="*/ 4362450 w 8953500"/>
              <a:gd name="connsiteY60" fmla="*/ 2647950 h 6057900"/>
              <a:gd name="connsiteX61" fmla="*/ 4381500 w 8953500"/>
              <a:gd name="connsiteY61" fmla="*/ 3238500 h 6057900"/>
              <a:gd name="connsiteX62" fmla="*/ 3790950 w 8953500"/>
              <a:gd name="connsiteY62" fmla="*/ 4286250 h 6057900"/>
              <a:gd name="connsiteX63" fmla="*/ 3676650 w 8953500"/>
              <a:gd name="connsiteY63" fmla="*/ 4305300 h 6057900"/>
              <a:gd name="connsiteX64" fmla="*/ 3486150 w 8953500"/>
              <a:gd name="connsiteY64" fmla="*/ 4248150 h 6057900"/>
              <a:gd name="connsiteX65" fmla="*/ 2990850 w 8953500"/>
              <a:gd name="connsiteY65" fmla="*/ 2933700 h 6057900"/>
              <a:gd name="connsiteX66" fmla="*/ 2819400 w 8953500"/>
              <a:gd name="connsiteY66" fmla="*/ 2590800 h 6057900"/>
              <a:gd name="connsiteX67" fmla="*/ 2495550 w 8953500"/>
              <a:gd name="connsiteY67" fmla="*/ 2590800 h 6057900"/>
              <a:gd name="connsiteX68" fmla="*/ 2343150 w 8953500"/>
              <a:gd name="connsiteY68" fmla="*/ 3086100 h 6057900"/>
              <a:gd name="connsiteX69" fmla="*/ 1924050 w 8953500"/>
              <a:gd name="connsiteY69" fmla="*/ 3238500 h 6057900"/>
              <a:gd name="connsiteX70" fmla="*/ 1790700 w 8953500"/>
              <a:gd name="connsiteY70" fmla="*/ 3848100 h 6057900"/>
              <a:gd name="connsiteX71" fmla="*/ 2514600 w 8953500"/>
              <a:gd name="connsiteY71" fmla="*/ 4343400 h 6057900"/>
              <a:gd name="connsiteX72" fmla="*/ 2590800 w 8953500"/>
              <a:gd name="connsiteY72" fmla="*/ 4648200 h 6057900"/>
              <a:gd name="connsiteX73" fmla="*/ 2476500 w 8953500"/>
              <a:gd name="connsiteY73" fmla="*/ 4953000 h 6057900"/>
              <a:gd name="connsiteX74" fmla="*/ 2133600 w 8953500"/>
              <a:gd name="connsiteY74" fmla="*/ 5162550 h 6057900"/>
              <a:gd name="connsiteX75" fmla="*/ 1695450 w 8953500"/>
              <a:gd name="connsiteY75" fmla="*/ 5162550 h 6057900"/>
              <a:gd name="connsiteX76" fmla="*/ 1676400 w 8953500"/>
              <a:gd name="connsiteY76" fmla="*/ 5562600 h 6057900"/>
              <a:gd name="connsiteX77" fmla="*/ 476250 w 8953500"/>
              <a:gd name="connsiteY77" fmla="*/ 5562600 h 6057900"/>
              <a:gd name="connsiteX78" fmla="*/ 419100 w 8953500"/>
              <a:gd name="connsiteY78" fmla="*/ 4286250 h 6057900"/>
              <a:gd name="connsiteX79" fmla="*/ 1676400 w 8953500"/>
              <a:gd name="connsiteY79" fmla="*/ 4229100 h 6057900"/>
              <a:gd name="connsiteX80" fmla="*/ 1695450 w 8953500"/>
              <a:gd name="connsiteY80" fmla="*/ 4057650 h 6057900"/>
              <a:gd name="connsiteX81" fmla="*/ 1466850 w 8953500"/>
              <a:gd name="connsiteY81" fmla="*/ 3829050 h 6057900"/>
              <a:gd name="connsiteX82" fmla="*/ 1600200 w 8953500"/>
              <a:gd name="connsiteY82" fmla="*/ 3143250 h 6057900"/>
              <a:gd name="connsiteX83" fmla="*/ 1962150 w 8953500"/>
              <a:gd name="connsiteY83" fmla="*/ 2514600 h 6057900"/>
              <a:gd name="connsiteX84" fmla="*/ 2171700 w 8953500"/>
              <a:gd name="connsiteY84" fmla="*/ 1676400 h 6057900"/>
              <a:gd name="connsiteX85" fmla="*/ 1466850 w 8953500"/>
              <a:gd name="connsiteY85" fmla="*/ 1790700 h 6057900"/>
              <a:gd name="connsiteX86" fmla="*/ 1200150 w 8953500"/>
              <a:gd name="connsiteY86" fmla="*/ 1524000 h 6057900"/>
              <a:gd name="connsiteX87" fmla="*/ 0 w 8953500"/>
              <a:gd name="connsiteY87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6858000 w 8953500"/>
              <a:gd name="connsiteY21" fmla="*/ 5029200 h 6057900"/>
              <a:gd name="connsiteX22" fmla="*/ 6324600 w 8953500"/>
              <a:gd name="connsiteY22" fmla="*/ 4343400 h 6057900"/>
              <a:gd name="connsiteX23" fmla="*/ 7086600 w 8953500"/>
              <a:gd name="connsiteY23" fmla="*/ 3790950 h 6057900"/>
              <a:gd name="connsiteX24" fmla="*/ 6591300 w 8953500"/>
              <a:gd name="connsiteY24" fmla="*/ 3257550 h 6057900"/>
              <a:gd name="connsiteX25" fmla="*/ 8324850 w 8953500"/>
              <a:gd name="connsiteY25" fmla="*/ 3276600 h 6057900"/>
              <a:gd name="connsiteX26" fmla="*/ 8324850 w 8953500"/>
              <a:gd name="connsiteY26" fmla="*/ 971550 h 6057900"/>
              <a:gd name="connsiteX27" fmla="*/ 7791450 w 8953500"/>
              <a:gd name="connsiteY27" fmla="*/ 38100 h 6057900"/>
              <a:gd name="connsiteX28" fmla="*/ 6953250 w 8953500"/>
              <a:gd name="connsiteY28" fmla="*/ 0 h 6057900"/>
              <a:gd name="connsiteX29" fmla="*/ 6267450 w 8953500"/>
              <a:gd name="connsiteY29" fmla="*/ 628650 h 6057900"/>
              <a:gd name="connsiteX30" fmla="*/ 6267450 w 8953500"/>
              <a:gd name="connsiteY30" fmla="*/ 1371600 h 6057900"/>
              <a:gd name="connsiteX31" fmla="*/ 3676650 w 8953500"/>
              <a:gd name="connsiteY31" fmla="*/ 2095500 h 6057900"/>
              <a:gd name="connsiteX32" fmla="*/ 1981200 w 8953500"/>
              <a:gd name="connsiteY32" fmla="*/ 1352550 h 6057900"/>
              <a:gd name="connsiteX33" fmla="*/ 1962150 w 8953500"/>
              <a:gd name="connsiteY33" fmla="*/ 1162050 h 6057900"/>
              <a:gd name="connsiteX34" fmla="*/ 5181600 w 8953500"/>
              <a:gd name="connsiteY34" fmla="*/ 1181100 h 6057900"/>
              <a:gd name="connsiteX35" fmla="*/ 5162550 w 8953500"/>
              <a:gd name="connsiteY35" fmla="*/ 723900 h 6057900"/>
              <a:gd name="connsiteX36" fmla="*/ 4972050 w 8953500"/>
              <a:gd name="connsiteY36" fmla="*/ 552450 h 6057900"/>
              <a:gd name="connsiteX37" fmla="*/ 4210050 w 8953500"/>
              <a:gd name="connsiteY37" fmla="*/ 552450 h 6057900"/>
              <a:gd name="connsiteX38" fmla="*/ 3962400 w 8953500"/>
              <a:gd name="connsiteY38" fmla="*/ 704850 h 6057900"/>
              <a:gd name="connsiteX39" fmla="*/ 3943350 w 8953500"/>
              <a:gd name="connsiteY39" fmla="*/ 876300 h 6057900"/>
              <a:gd name="connsiteX40" fmla="*/ 1524000 w 8953500"/>
              <a:gd name="connsiteY40" fmla="*/ 933450 h 6057900"/>
              <a:gd name="connsiteX41" fmla="*/ 1543050 w 8953500"/>
              <a:gd name="connsiteY41" fmla="*/ 1543050 h 6057900"/>
              <a:gd name="connsiteX42" fmla="*/ 3676650 w 8953500"/>
              <a:gd name="connsiteY42" fmla="*/ 2171700 h 6057900"/>
              <a:gd name="connsiteX43" fmla="*/ 6343650 w 8953500"/>
              <a:gd name="connsiteY43" fmla="*/ 1543050 h 6057900"/>
              <a:gd name="connsiteX44" fmla="*/ 6362700 w 8953500"/>
              <a:gd name="connsiteY44" fmla="*/ 685800 h 6057900"/>
              <a:gd name="connsiteX45" fmla="*/ 6934200 w 8953500"/>
              <a:gd name="connsiteY45" fmla="*/ 133350 h 6057900"/>
              <a:gd name="connsiteX46" fmla="*/ 7734300 w 8953500"/>
              <a:gd name="connsiteY46" fmla="*/ 133350 h 6057900"/>
              <a:gd name="connsiteX47" fmla="*/ 8210550 w 8953500"/>
              <a:gd name="connsiteY47" fmla="*/ 1009650 h 6057900"/>
              <a:gd name="connsiteX48" fmla="*/ 8210550 w 8953500"/>
              <a:gd name="connsiteY48" fmla="*/ 3124200 h 6057900"/>
              <a:gd name="connsiteX49" fmla="*/ 6477000 w 8953500"/>
              <a:gd name="connsiteY49" fmla="*/ 3086100 h 6057900"/>
              <a:gd name="connsiteX50" fmla="*/ 6381750 w 8953500"/>
              <a:gd name="connsiteY50" fmla="*/ 2552700 h 6057900"/>
              <a:gd name="connsiteX51" fmla="*/ 5981700 w 8953500"/>
              <a:gd name="connsiteY51" fmla="*/ 2552700 h 6057900"/>
              <a:gd name="connsiteX52" fmla="*/ 6038850 w 8953500"/>
              <a:gd name="connsiteY52" fmla="*/ 3124200 h 6057900"/>
              <a:gd name="connsiteX53" fmla="*/ 6629400 w 8953500"/>
              <a:gd name="connsiteY53" fmla="*/ 3733800 h 6057900"/>
              <a:gd name="connsiteX54" fmla="*/ 6096000 w 8953500"/>
              <a:gd name="connsiteY54" fmla="*/ 4324350 h 6057900"/>
              <a:gd name="connsiteX55" fmla="*/ 6515100 w 8953500"/>
              <a:gd name="connsiteY55" fmla="*/ 4933950 h 6057900"/>
              <a:gd name="connsiteX56" fmla="*/ 5505450 w 8953500"/>
              <a:gd name="connsiteY56" fmla="*/ 4610100 h 6057900"/>
              <a:gd name="connsiteX57" fmla="*/ 4724400 w 8953500"/>
              <a:gd name="connsiteY57" fmla="*/ 4953000 h 6057900"/>
              <a:gd name="connsiteX58" fmla="*/ 5257800 w 8953500"/>
              <a:gd name="connsiteY58" fmla="*/ 4343400 h 6057900"/>
              <a:gd name="connsiteX59" fmla="*/ 4724400 w 8953500"/>
              <a:gd name="connsiteY59" fmla="*/ 3219450 h 6057900"/>
              <a:gd name="connsiteX60" fmla="*/ 4743450 w 8953500"/>
              <a:gd name="connsiteY60" fmla="*/ 2628900 h 6057900"/>
              <a:gd name="connsiteX61" fmla="*/ 4362450 w 8953500"/>
              <a:gd name="connsiteY61" fmla="*/ 2647950 h 6057900"/>
              <a:gd name="connsiteX62" fmla="*/ 4381500 w 8953500"/>
              <a:gd name="connsiteY62" fmla="*/ 3238500 h 6057900"/>
              <a:gd name="connsiteX63" fmla="*/ 3790950 w 8953500"/>
              <a:gd name="connsiteY63" fmla="*/ 4286250 h 6057900"/>
              <a:gd name="connsiteX64" fmla="*/ 3676650 w 8953500"/>
              <a:gd name="connsiteY64" fmla="*/ 4305300 h 6057900"/>
              <a:gd name="connsiteX65" fmla="*/ 3486150 w 8953500"/>
              <a:gd name="connsiteY65" fmla="*/ 4248150 h 6057900"/>
              <a:gd name="connsiteX66" fmla="*/ 2990850 w 8953500"/>
              <a:gd name="connsiteY66" fmla="*/ 2933700 h 6057900"/>
              <a:gd name="connsiteX67" fmla="*/ 2819400 w 8953500"/>
              <a:gd name="connsiteY67" fmla="*/ 2590800 h 6057900"/>
              <a:gd name="connsiteX68" fmla="*/ 2495550 w 8953500"/>
              <a:gd name="connsiteY68" fmla="*/ 2590800 h 6057900"/>
              <a:gd name="connsiteX69" fmla="*/ 2343150 w 8953500"/>
              <a:gd name="connsiteY69" fmla="*/ 3086100 h 6057900"/>
              <a:gd name="connsiteX70" fmla="*/ 1924050 w 8953500"/>
              <a:gd name="connsiteY70" fmla="*/ 3238500 h 6057900"/>
              <a:gd name="connsiteX71" fmla="*/ 1790700 w 8953500"/>
              <a:gd name="connsiteY71" fmla="*/ 3848100 h 6057900"/>
              <a:gd name="connsiteX72" fmla="*/ 2514600 w 8953500"/>
              <a:gd name="connsiteY72" fmla="*/ 4343400 h 6057900"/>
              <a:gd name="connsiteX73" fmla="*/ 2590800 w 8953500"/>
              <a:gd name="connsiteY73" fmla="*/ 4648200 h 6057900"/>
              <a:gd name="connsiteX74" fmla="*/ 2476500 w 8953500"/>
              <a:gd name="connsiteY74" fmla="*/ 4953000 h 6057900"/>
              <a:gd name="connsiteX75" fmla="*/ 2133600 w 8953500"/>
              <a:gd name="connsiteY75" fmla="*/ 5162550 h 6057900"/>
              <a:gd name="connsiteX76" fmla="*/ 1695450 w 8953500"/>
              <a:gd name="connsiteY76" fmla="*/ 5162550 h 6057900"/>
              <a:gd name="connsiteX77" fmla="*/ 1676400 w 8953500"/>
              <a:gd name="connsiteY77" fmla="*/ 5562600 h 6057900"/>
              <a:gd name="connsiteX78" fmla="*/ 476250 w 8953500"/>
              <a:gd name="connsiteY78" fmla="*/ 5562600 h 6057900"/>
              <a:gd name="connsiteX79" fmla="*/ 419100 w 8953500"/>
              <a:gd name="connsiteY79" fmla="*/ 4286250 h 6057900"/>
              <a:gd name="connsiteX80" fmla="*/ 1676400 w 8953500"/>
              <a:gd name="connsiteY80" fmla="*/ 4229100 h 6057900"/>
              <a:gd name="connsiteX81" fmla="*/ 1695450 w 8953500"/>
              <a:gd name="connsiteY81" fmla="*/ 4057650 h 6057900"/>
              <a:gd name="connsiteX82" fmla="*/ 1466850 w 8953500"/>
              <a:gd name="connsiteY82" fmla="*/ 3829050 h 6057900"/>
              <a:gd name="connsiteX83" fmla="*/ 1600200 w 8953500"/>
              <a:gd name="connsiteY83" fmla="*/ 3143250 h 6057900"/>
              <a:gd name="connsiteX84" fmla="*/ 1962150 w 8953500"/>
              <a:gd name="connsiteY84" fmla="*/ 2514600 h 6057900"/>
              <a:gd name="connsiteX85" fmla="*/ 2171700 w 8953500"/>
              <a:gd name="connsiteY85" fmla="*/ 1676400 h 6057900"/>
              <a:gd name="connsiteX86" fmla="*/ 1466850 w 8953500"/>
              <a:gd name="connsiteY86" fmla="*/ 1790700 h 6057900"/>
              <a:gd name="connsiteX87" fmla="*/ 1200150 w 8953500"/>
              <a:gd name="connsiteY87" fmla="*/ 1524000 h 6057900"/>
              <a:gd name="connsiteX88" fmla="*/ 0 w 8953500"/>
              <a:gd name="connsiteY88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2171700 w 8953500"/>
              <a:gd name="connsiteY86" fmla="*/ 1676400 h 6057900"/>
              <a:gd name="connsiteX87" fmla="*/ 1466850 w 8953500"/>
              <a:gd name="connsiteY87" fmla="*/ 1790700 h 6057900"/>
              <a:gd name="connsiteX88" fmla="*/ 1200150 w 8953500"/>
              <a:gd name="connsiteY88" fmla="*/ 1524000 h 6057900"/>
              <a:gd name="connsiteX89" fmla="*/ 0 w 8953500"/>
              <a:gd name="connsiteY89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1924050 w 8953500"/>
              <a:gd name="connsiteY86" fmla="*/ 1866900 h 6057900"/>
              <a:gd name="connsiteX87" fmla="*/ 1466850 w 8953500"/>
              <a:gd name="connsiteY87" fmla="*/ 1790700 h 6057900"/>
              <a:gd name="connsiteX88" fmla="*/ 1200150 w 8953500"/>
              <a:gd name="connsiteY88" fmla="*/ 1524000 h 6057900"/>
              <a:gd name="connsiteX89" fmla="*/ 0 w 8953500"/>
              <a:gd name="connsiteY89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1924050 w 8953500"/>
              <a:gd name="connsiteY86" fmla="*/ 1866900 h 6057900"/>
              <a:gd name="connsiteX87" fmla="*/ 1466850 w 8953500"/>
              <a:gd name="connsiteY87" fmla="*/ 1790700 h 6057900"/>
              <a:gd name="connsiteX88" fmla="*/ 1009650 w 8953500"/>
              <a:gd name="connsiteY88" fmla="*/ 1714500 h 6057900"/>
              <a:gd name="connsiteX89" fmla="*/ 0 w 8953500"/>
              <a:gd name="connsiteY89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1924050 w 8953500"/>
              <a:gd name="connsiteY86" fmla="*/ 1866900 h 6057900"/>
              <a:gd name="connsiteX87" fmla="*/ 1238250 w 8953500"/>
              <a:gd name="connsiteY87" fmla="*/ 1790700 h 6057900"/>
              <a:gd name="connsiteX88" fmla="*/ 1009650 w 8953500"/>
              <a:gd name="connsiteY88" fmla="*/ 1714500 h 6057900"/>
              <a:gd name="connsiteX89" fmla="*/ 0 w 8953500"/>
              <a:gd name="connsiteY89" fmla="*/ 1771650 h 6057900"/>
              <a:gd name="connsiteX0" fmla="*/ 0 w 8953500"/>
              <a:gd name="connsiteY0" fmla="*/ 177165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1924050 w 8953500"/>
              <a:gd name="connsiteY86" fmla="*/ 1866900 h 6057900"/>
              <a:gd name="connsiteX87" fmla="*/ 1238250 w 8953500"/>
              <a:gd name="connsiteY87" fmla="*/ 1790700 h 6057900"/>
              <a:gd name="connsiteX88" fmla="*/ 1238250 w 8953500"/>
              <a:gd name="connsiteY88" fmla="*/ 419100 h 6057900"/>
              <a:gd name="connsiteX89" fmla="*/ 0 w 8953500"/>
              <a:gd name="connsiteY89" fmla="*/ 1771650 h 6057900"/>
              <a:gd name="connsiteX0" fmla="*/ 171450 w 8953500"/>
              <a:gd name="connsiteY0" fmla="*/ 419100 h 6057900"/>
              <a:gd name="connsiteX1" fmla="*/ 0 w 8953500"/>
              <a:gd name="connsiteY1" fmla="*/ 5962650 h 6057900"/>
              <a:gd name="connsiteX2" fmla="*/ 8953500 w 8953500"/>
              <a:gd name="connsiteY2" fmla="*/ 6057900 h 6057900"/>
              <a:gd name="connsiteX3" fmla="*/ 8934450 w 8953500"/>
              <a:gd name="connsiteY3" fmla="*/ 5505450 h 6057900"/>
              <a:gd name="connsiteX4" fmla="*/ 1866900 w 8953500"/>
              <a:gd name="connsiteY4" fmla="*/ 5524500 h 6057900"/>
              <a:gd name="connsiteX5" fmla="*/ 1885950 w 8953500"/>
              <a:gd name="connsiteY5" fmla="*/ 5257800 h 6057900"/>
              <a:gd name="connsiteX6" fmla="*/ 2152650 w 8953500"/>
              <a:gd name="connsiteY6" fmla="*/ 5295900 h 6057900"/>
              <a:gd name="connsiteX7" fmla="*/ 2552700 w 8953500"/>
              <a:gd name="connsiteY7" fmla="*/ 5067300 h 6057900"/>
              <a:gd name="connsiteX8" fmla="*/ 2705100 w 8953500"/>
              <a:gd name="connsiteY8" fmla="*/ 4667250 h 6057900"/>
              <a:gd name="connsiteX9" fmla="*/ 2609850 w 8953500"/>
              <a:gd name="connsiteY9" fmla="*/ 4267200 h 6057900"/>
              <a:gd name="connsiteX10" fmla="*/ 2209800 w 8953500"/>
              <a:gd name="connsiteY10" fmla="*/ 3924300 h 6057900"/>
              <a:gd name="connsiteX11" fmla="*/ 2000250 w 8953500"/>
              <a:gd name="connsiteY11" fmla="*/ 3752850 h 6057900"/>
              <a:gd name="connsiteX12" fmla="*/ 2038350 w 8953500"/>
              <a:gd name="connsiteY12" fmla="*/ 3562350 h 6057900"/>
              <a:gd name="connsiteX13" fmla="*/ 2324100 w 8953500"/>
              <a:gd name="connsiteY13" fmla="*/ 3371850 h 6057900"/>
              <a:gd name="connsiteX14" fmla="*/ 2838450 w 8953500"/>
              <a:gd name="connsiteY14" fmla="*/ 3314700 h 6057900"/>
              <a:gd name="connsiteX15" fmla="*/ 3448050 w 8953500"/>
              <a:gd name="connsiteY15" fmla="*/ 4838700 h 6057900"/>
              <a:gd name="connsiteX16" fmla="*/ 3600450 w 8953500"/>
              <a:gd name="connsiteY16" fmla="*/ 4438650 h 6057900"/>
              <a:gd name="connsiteX17" fmla="*/ 3771900 w 8953500"/>
              <a:gd name="connsiteY17" fmla="*/ 4857750 h 6057900"/>
              <a:gd name="connsiteX18" fmla="*/ 4572000 w 8953500"/>
              <a:gd name="connsiteY18" fmla="*/ 3352800 h 6057900"/>
              <a:gd name="connsiteX19" fmla="*/ 5067300 w 8953500"/>
              <a:gd name="connsiteY19" fmla="*/ 4267200 h 6057900"/>
              <a:gd name="connsiteX20" fmla="*/ 4514850 w 8953500"/>
              <a:gd name="connsiteY20" fmla="*/ 5048250 h 6057900"/>
              <a:gd name="connsiteX21" fmla="*/ 5505450 w 8953500"/>
              <a:gd name="connsiteY21" fmla="*/ 4762500 h 6057900"/>
              <a:gd name="connsiteX22" fmla="*/ 6858000 w 8953500"/>
              <a:gd name="connsiteY22" fmla="*/ 5029200 h 6057900"/>
              <a:gd name="connsiteX23" fmla="*/ 6324600 w 8953500"/>
              <a:gd name="connsiteY23" fmla="*/ 4343400 h 6057900"/>
              <a:gd name="connsiteX24" fmla="*/ 7086600 w 8953500"/>
              <a:gd name="connsiteY24" fmla="*/ 3790950 h 6057900"/>
              <a:gd name="connsiteX25" fmla="*/ 6591300 w 8953500"/>
              <a:gd name="connsiteY25" fmla="*/ 3257550 h 6057900"/>
              <a:gd name="connsiteX26" fmla="*/ 8324850 w 8953500"/>
              <a:gd name="connsiteY26" fmla="*/ 3276600 h 6057900"/>
              <a:gd name="connsiteX27" fmla="*/ 8324850 w 8953500"/>
              <a:gd name="connsiteY27" fmla="*/ 971550 h 6057900"/>
              <a:gd name="connsiteX28" fmla="*/ 7791450 w 8953500"/>
              <a:gd name="connsiteY28" fmla="*/ 38100 h 6057900"/>
              <a:gd name="connsiteX29" fmla="*/ 6953250 w 8953500"/>
              <a:gd name="connsiteY29" fmla="*/ 0 h 6057900"/>
              <a:gd name="connsiteX30" fmla="*/ 6267450 w 8953500"/>
              <a:gd name="connsiteY30" fmla="*/ 628650 h 6057900"/>
              <a:gd name="connsiteX31" fmla="*/ 6267450 w 8953500"/>
              <a:gd name="connsiteY31" fmla="*/ 1371600 h 6057900"/>
              <a:gd name="connsiteX32" fmla="*/ 3676650 w 8953500"/>
              <a:gd name="connsiteY32" fmla="*/ 2095500 h 6057900"/>
              <a:gd name="connsiteX33" fmla="*/ 1981200 w 8953500"/>
              <a:gd name="connsiteY33" fmla="*/ 1352550 h 6057900"/>
              <a:gd name="connsiteX34" fmla="*/ 1962150 w 8953500"/>
              <a:gd name="connsiteY34" fmla="*/ 1162050 h 6057900"/>
              <a:gd name="connsiteX35" fmla="*/ 5181600 w 8953500"/>
              <a:gd name="connsiteY35" fmla="*/ 1181100 h 6057900"/>
              <a:gd name="connsiteX36" fmla="*/ 5162550 w 8953500"/>
              <a:gd name="connsiteY36" fmla="*/ 723900 h 6057900"/>
              <a:gd name="connsiteX37" fmla="*/ 4972050 w 8953500"/>
              <a:gd name="connsiteY37" fmla="*/ 552450 h 6057900"/>
              <a:gd name="connsiteX38" fmla="*/ 4210050 w 8953500"/>
              <a:gd name="connsiteY38" fmla="*/ 552450 h 6057900"/>
              <a:gd name="connsiteX39" fmla="*/ 3962400 w 8953500"/>
              <a:gd name="connsiteY39" fmla="*/ 704850 h 6057900"/>
              <a:gd name="connsiteX40" fmla="*/ 3943350 w 8953500"/>
              <a:gd name="connsiteY40" fmla="*/ 876300 h 6057900"/>
              <a:gd name="connsiteX41" fmla="*/ 1524000 w 8953500"/>
              <a:gd name="connsiteY41" fmla="*/ 933450 h 6057900"/>
              <a:gd name="connsiteX42" fmla="*/ 1543050 w 8953500"/>
              <a:gd name="connsiteY42" fmla="*/ 1543050 h 6057900"/>
              <a:gd name="connsiteX43" fmla="*/ 3676650 w 8953500"/>
              <a:gd name="connsiteY43" fmla="*/ 2171700 h 6057900"/>
              <a:gd name="connsiteX44" fmla="*/ 6343650 w 8953500"/>
              <a:gd name="connsiteY44" fmla="*/ 1543050 h 6057900"/>
              <a:gd name="connsiteX45" fmla="*/ 6362700 w 8953500"/>
              <a:gd name="connsiteY45" fmla="*/ 685800 h 6057900"/>
              <a:gd name="connsiteX46" fmla="*/ 6934200 w 8953500"/>
              <a:gd name="connsiteY46" fmla="*/ 133350 h 6057900"/>
              <a:gd name="connsiteX47" fmla="*/ 7734300 w 8953500"/>
              <a:gd name="connsiteY47" fmla="*/ 133350 h 6057900"/>
              <a:gd name="connsiteX48" fmla="*/ 8210550 w 8953500"/>
              <a:gd name="connsiteY48" fmla="*/ 1009650 h 6057900"/>
              <a:gd name="connsiteX49" fmla="*/ 8210550 w 8953500"/>
              <a:gd name="connsiteY49" fmla="*/ 3124200 h 6057900"/>
              <a:gd name="connsiteX50" fmla="*/ 6477000 w 8953500"/>
              <a:gd name="connsiteY50" fmla="*/ 3086100 h 6057900"/>
              <a:gd name="connsiteX51" fmla="*/ 6381750 w 8953500"/>
              <a:gd name="connsiteY51" fmla="*/ 2552700 h 6057900"/>
              <a:gd name="connsiteX52" fmla="*/ 5981700 w 8953500"/>
              <a:gd name="connsiteY52" fmla="*/ 2552700 h 6057900"/>
              <a:gd name="connsiteX53" fmla="*/ 6038850 w 8953500"/>
              <a:gd name="connsiteY53" fmla="*/ 3124200 h 6057900"/>
              <a:gd name="connsiteX54" fmla="*/ 6629400 w 8953500"/>
              <a:gd name="connsiteY54" fmla="*/ 3733800 h 6057900"/>
              <a:gd name="connsiteX55" fmla="*/ 6096000 w 8953500"/>
              <a:gd name="connsiteY55" fmla="*/ 4324350 h 6057900"/>
              <a:gd name="connsiteX56" fmla="*/ 6515100 w 8953500"/>
              <a:gd name="connsiteY56" fmla="*/ 4933950 h 6057900"/>
              <a:gd name="connsiteX57" fmla="*/ 5505450 w 8953500"/>
              <a:gd name="connsiteY57" fmla="*/ 4610100 h 6057900"/>
              <a:gd name="connsiteX58" fmla="*/ 4724400 w 8953500"/>
              <a:gd name="connsiteY58" fmla="*/ 4953000 h 6057900"/>
              <a:gd name="connsiteX59" fmla="*/ 5257800 w 8953500"/>
              <a:gd name="connsiteY59" fmla="*/ 4343400 h 6057900"/>
              <a:gd name="connsiteX60" fmla="*/ 4724400 w 8953500"/>
              <a:gd name="connsiteY60" fmla="*/ 3219450 h 6057900"/>
              <a:gd name="connsiteX61" fmla="*/ 4743450 w 8953500"/>
              <a:gd name="connsiteY61" fmla="*/ 2628900 h 6057900"/>
              <a:gd name="connsiteX62" fmla="*/ 4362450 w 8953500"/>
              <a:gd name="connsiteY62" fmla="*/ 2647950 h 6057900"/>
              <a:gd name="connsiteX63" fmla="*/ 4381500 w 8953500"/>
              <a:gd name="connsiteY63" fmla="*/ 3238500 h 6057900"/>
              <a:gd name="connsiteX64" fmla="*/ 3790950 w 8953500"/>
              <a:gd name="connsiteY64" fmla="*/ 4286250 h 6057900"/>
              <a:gd name="connsiteX65" fmla="*/ 3676650 w 8953500"/>
              <a:gd name="connsiteY65" fmla="*/ 4305300 h 6057900"/>
              <a:gd name="connsiteX66" fmla="*/ 3486150 w 8953500"/>
              <a:gd name="connsiteY66" fmla="*/ 4248150 h 6057900"/>
              <a:gd name="connsiteX67" fmla="*/ 2990850 w 8953500"/>
              <a:gd name="connsiteY67" fmla="*/ 2933700 h 6057900"/>
              <a:gd name="connsiteX68" fmla="*/ 2819400 w 8953500"/>
              <a:gd name="connsiteY68" fmla="*/ 2590800 h 6057900"/>
              <a:gd name="connsiteX69" fmla="*/ 2495550 w 8953500"/>
              <a:gd name="connsiteY69" fmla="*/ 2590800 h 6057900"/>
              <a:gd name="connsiteX70" fmla="*/ 2343150 w 8953500"/>
              <a:gd name="connsiteY70" fmla="*/ 3086100 h 6057900"/>
              <a:gd name="connsiteX71" fmla="*/ 1924050 w 8953500"/>
              <a:gd name="connsiteY71" fmla="*/ 3238500 h 6057900"/>
              <a:gd name="connsiteX72" fmla="*/ 1790700 w 8953500"/>
              <a:gd name="connsiteY72" fmla="*/ 3848100 h 6057900"/>
              <a:gd name="connsiteX73" fmla="*/ 2514600 w 8953500"/>
              <a:gd name="connsiteY73" fmla="*/ 4343400 h 6057900"/>
              <a:gd name="connsiteX74" fmla="*/ 2590800 w 8953500"/>
              <a:gd name="connsiteY74" fmla="*/ 4648200 h 6057900"/>
              <a:gd name="connsiteX75" fmla="*/ 2476500 w 8953500"/>
              <a:gd name="connsiteY75" fmla="*/ 4953000 h 6057900"/>
              <a:gd name="connsiteX76" fmla="*/ 2133600 w 8953500"/>
              <a:gd name="connsiteY76" fmla="*/ 5162550 h 6057900"/>
              <a:gd name="connsiteX77" fmla="*/ 1695450 w 8953500"/>
              <a:gd name="connsiteY77" fmla="*/ 5162550 h 6057900"/>
              <a:gd name="connsiteX78" fmla="*/ 1676400 w 8953500"/>
              <a:gd name="connsiteY78" fmla="*/ 5562600 h 6057900"/>
              <a:gd name="connsiteX79" fmla="*/ 476250 w 8953500"/>
              <a:gd name="connsiteY79" fmla="*/ 5562600 h 6057900"/>
              <a:gd name="connsiteX80" fmla="*/ 419100 w 8953500"/>
              <a:gd name="connsiteY80" fmla="*/ 4286250 h 6057900"/>
              <a:gd name="connsiteX81" fmla="*/ 1676400 w 8953500"/>
              <a:gd name="connsiteY81" fmla="*/ 4229100 h 6057900"/>
              <a:gd name="connsiteX82" fmla="*/ 1695450 w 8953500"/>
              <a:gd name="connsiteY82" fmla="*/ 4057650 h 6057900"/>
              <a:gd name="connsiteX83" fmla="*/ 1466850 w 8953500"/>
              <a:gd name="connsiteY83" fmla="*/ 3829050 h 6057900"/>
              <a:gd name="connsiteX84" fmla="*/ 1600200 w 8953500"/>
              <a:gd name="connsiteY84" fmla="*/ 3143250 h 6057900"/>
              <a:gd name="connsiteX85" fmla="*/ 1962150 w 8953500"/>
              <a:gd name="connsiteY85" fmla="*/ 2514600 h 6057900"/>
              <a:gd name="connsiteX86" fmla="*/ 1924050 w 8953500"/>
              <a:gd name="connsiteY86" fmla="*/ 1866900 h 6057900"/>
              <a:gd name="connsiteX87" fmla="*/ 1238250 w 8953500"/>
              <a:gd name="connsiteY87" fmla="*/ 1790700 h 6057900"/>
              <a:gd name="connsiteX88" fmla="*/ 1238250 w 8953500"/>
              <a:gd name="connsiteY88" fmla="*/ 419100 h 6057900"/>
              <a:gd name="connsiteX89" fmla="*/ 171450 w 8953500"/>
              <a:gd name="connsiteY89" fmla="*/ 419100 h 60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953500" h="6057900">
                <a:moveTo>
                  <a:pt x="171450" y="419100"/>
                </a:moveTo>
                <a:lnTo>
                  <a:pt x="0" y="5962650"/>
                </a:lnTo>
                <a:lnTo>
                  <a:pt x="8953500" y="6057900"/>
                </a:lnTo>
                <a:lnTo>
                  <a:pt x="8934450" y="5505450"/>
                </a:lnTo>
                <a:lnTo>
                  <a:pt x="1866900" y="5524500"/>
                </a:lnTo>
                <a:lnTo>
                  <a:pt x="1885950" y="5257800"/>
                </a:lnTo>
                <a:lnTo>
                  <a:pt x="2152650" y="5295900"/>
                </a:lnTo>
                <a:lnTo>
                  <a:pt x="2552700" y="5067300"/>
                </a:lnTo>
                <a:lnTo>
                  <a:pt x="2705100" y="4667250"/>
                </a:lnTo>
                <a:lnTo>
                  <a:pt x="2609850" y="4267200"/>
                </a:lnTo>
                <a:lnTo>
                  <a:pt x="2209800" y="3924300"/>
                </a:lnTo>
                <a:lnTo>
                  <a:pt x="2000250" y="3752850"/>
                </a:lnTo>
                <a:lnTo>
                  <a:pt x="2038350" y="3562350"/>
                </a:lnTo>
                <a:lnTo>
                  <a:pt x="2324100" y="3371850"/>
                </a:lnTo>
                <a:lnTo>
                  <a:pt x="2838450" y="3314700"/>
                </a:lnTo>
                <a:lnTo>
                  <a:pt x="3448050" y="4838700"/>
                </a:lnTo>
                <a:lnTo>
                  <a:pt x="3600450" y="4438650"/>
                </a:lnTo>
                <a:lnTo>
                  <a:pt x="3771900" y="4857750"/>
                </a:lnTo>
                <a:lnTo>
                  <a:pt x="4572000" y="3352800"/>
                </a:lnTo>
                <a:lnTo>
                  <a:pt x="5067300" y="4267200"/>
                </a:lnTo>
                <a:lnTo>
                  <a:pt x="4514850" y="5048250"/>
                </a:lnTo>
                <a:lnTo>
                  <a:pt x="5505450" y="4762500"/>
                </a:lnTo>
                <a:lnTo>
                  <a:pt x="6858000" y="5029200"/>
                </a:lnTo>
                <a:lnTo>
                  <a:pt x="6324600" y="4343400"/>
                </a:lnTo>
                <a:lnTo>
                  <a:pt x="7086600" y="3790950"/>
                </a:lnTo>
                <a:lnTo>
                  <a:pt x="6591300" y="3257550"/>
                </a:lnTo>
                <a:lnTo>
                  <a:pt x="8324850" y="3276600"/>
                </a:lnTo>
                <a:lnTo>
                  <a:pt x="8324850" y="971550"/>
                </a:lnTo>
                <a:lnTo>
                  <a:pt x="7791450" y="38100"/>
                </a:lnTo>
                <a:lnTo>
                  <a:pt x="6953250" y="0"/>
                </a:lnTo>
                <a:lnTo>
                  <a:pt x="6267450" y="628650"/>
                </a:lnTo>
                <a:lnTo>
                  <a:pt x="6267450" y="1371600"/>
                </a:lnTo>
                <a:lnTo>
                  <a:pt x="3676650" y="2095500"/>
                </a:lnTo>
                <a:lnTo>
                  <a:pt x="1981200" y="1352550"/>
                </a:lnTo>
                <a:lnTo>
                  <a:pt x="1962150" y="1162050"/>
                </a:lnTo>
                <a:lnTo>
                  <a:pt x="5181600" y="1181100"/>
                </a:lnTo>
                <a:lnTo>
                  <a:pt x="5162550" y="723900"/>
                </a:lnTo>
                <a:lnTo>
                  <a:pt x="4972050" y="552450"/>
                </a:lnTo>
                <a:lnTo>
                  <a:pt x="4210050" y="552450"/>
                </a:lnTo>
                <a:lnTo>
                  <a:pt x="3962400" y="704850"/>
                </a:lnTo>
                <a:lnTo>
                  <a:pt x="3943350" y="876300"/>
                </a:lnTo>
                <a:lnTo>
                  <a:pt x="1524000" y="933450"/>
                </a:lnTo>
                <a:lnTo>
                  <a:pt x="1543050" y="1543050"/>
                </a:lnTo>
                <a:lnTo>
                  <a:pt x="3676650" y="2171700"/>
                </a:lnTo>
                <a:lnTo>
                  <a:pt x="6343650" y="1543050"/>
                </a:lnTo>
                <a:lnTo>
                  <a:pt x="6362700" y="685800"/>
                </a:lnTo>
                <a:lnTo>
                  <a:pt x="6934200" y="133350"/>
                </a:lnTo>
                <a:lnTo>
                  <a:pt x="7734300" y="133350"/>
                </a:lnTo>
                <a:lnTo>
                  <a:pt x="8210550" y="1009650"/>
                </a:lnTo>
                <a:lnTo>
                  <a:pt x="8210550" y="3124200"/>
                </a:lnTo>
                <a:lnTo>
                  <a:pt x="6477000" y="3086100"/>
                </a:lnTo>
                <a:lnTo>
                  <a:pt x="6381750" y="2552700"/>
                </a:lnTo>
                <a:lnTo>
                  <a:pt x="5981700" y="2552700"/>
                </a:lnTo>
                <a:lnTo>
                  <a:pt x="6038850" y="3124200"/>
                </a:lnTo>
                <a:lnTo>
                  <a:pt x="6629400" y="3733800"/>
                </a:lnTo>
                <a:lnTo>
                  <a:pt x="6096000" y="4324350"/>
                </a:lnTo>
                <a:lnTo>
                  <a:pt x="6515100" y="4933950"/>
                </a:lnTo>
                <a:lnTo>
                  <a:pt x="5505450" y="4610100"/>
                </a:lnTo>
                <a:lnTo>
                  <a:pt x="4724400" y="4953000"/>
                </a:lnTo>
                <a:lnTo>
                  <a:pt x="5257800" y="4343400"/>
                </a:lnTo>
                <a:lnTo>
                  <a:pt x="4724400" y="3219450"/>
                </a:lnTo>
                <a:lnTo>
                  <a:pt x="4743450" y="2628900"/>
                </a:lnTo>
                <a:lnTo>
                  <a:pt x="4362450" y="2647950"/>
                </a:lnTo>
                <a:lnTo>
                  <a:pt x="4381500" y="3238500"/>
                </a:lnTo>
                <a:lnTo>
                  <a:pt x="3790950" y="4286250"/>
                </a:lnTo>
                <a:lnTo>
                  <a:pt x="3676650" y="4305300"/>
                </a:lnTo>
                <a:lnTo>
                  <a:pt x="3486150" y="4248150"/>
                </a:lnTo>
                <a:lnTo>
                  <a:pt x="2990850" y="2933700"/>
                </a:lnTo>
                <a:lnTo>
                  <a:pt x="2819400" y="2590800"/>
                </a:lnTo>
                <a:lnTo>
                  <a:pt x="2495550" y="2590800"/>
                </a:lnTo>
                <a:lnTo>
                  <a:pt x="2343150" y="3086100"/>
                </a:lnTo>
                <a:lnTo>
                  <a:pt x="1924050" y="3238500"/>
                </a:lnTo>
                <a:lnTo>
                  <a:pt x="1790700" y="3848100"/>
                </a:lnTo>
                <a:lnTo>
                  <a:pt x="2514600" y="4343400"/>
                </a:lnTo>
                <a:lnTo>
                  <a:pt x="2590800" y="4648200"/>
                </a:lnTo>
                <a:lnTo>
                  <a:pt x="2476500" y="4953000"/>
                </a:lnTo>
                <a:lnTo>
                  <a:pt x="2133600" y="5162550"/>
                </a:lnTo>
                <a:lnTo>
                  <a:pt x="1695450" y="5162550"/>
                </a:lnTo>
                <a:lnTo>
                  <a:pt x="1676400" y="5562600"/>
                </a:lnTo>
                <a:lnTo>
                  <a:pt x="476250" y="5562600"/>
                </a:lnTo>
                <a:lnTo>
                  <a:pt x="419100" y="4286250"/>
                </a:lnTo>
                <a:lnTo>
                  <a:pt x="1676400" y="4229100"/>
                </a:lnTo>
                <a:lnTo>
                  <a:pt x="1695450" y="4057650"/>
                </a:lnTo>
                <a:lnTo>
                  <a:pt x="1466850" y="3829050"/>
                </a:lnTo>
                <a:lnTo>
                  <a:pt x="1600200" y="3143250"/>
                </a:lnTo>
                <a:lnTo>
                  <a:pt x="1962150" y="2514600"/>
                </a:lnTo>
                <a:lnTo>
                  <a:pt x="1924050" y="1866900"/>
                </a:lnTo>
                <a:lnTo>
                  <a:pt x="1238250" y="1790700"/>
                </a:lnTo>
                <a:lnTo>
                  <a:pt x="1238250" y="419100"/>
                </a:lnTo>
                <a:lnTo>
                  <a:pt x="171450" y="4191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296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00" y="-533400"/>
            <a:ext cx="10287000" cy="777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You lost!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  <a:hlinkClick r:id="rId2" action="ppaction://hlinksldjump"/>
              </a:rPr>
              <a:t>here</a:t>
            </a:r>
            <a:r>
              <a:rPr lang="en-US" dirty="0" smtClean="0">
                <a:solidFill>
                  <a:srgbClr val="FF0000"/>
                </a:solidFill>
              </a:rPr>
              <a:t> to end!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4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-381000"/>
            <a:ext cx="10896600" cy="75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FFFF00"/>
                </a:solidFill>
              </a:rPr>
              <a:t>You win!</a:t>
            </a:r>
            <a:endParaRPr lang="en-US" sz="7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Click </a:t>
            </a:r>
            <a:r>
              <a:rPr lang="en-US" sz="2000" dirty="0" smtClean="0">
                <a:solidFill>
                  <a:srgbClr val="FFFF00"/>
                </a:solidFill>
                <a:hlinkClick r:id="rId2" action="ppaction://hlinksldjump"/>
              </a:rPr>
              <a:t>here </a:t>
            </a:r>
            <a:r>
              <a:rPr lang="en-US" sz="2000" dirty="0" smtClean="0">
                <a:solidFill>
                  <a:srgbClr val="FFFF00"/>
                </a:solidFill>
              </a:rPr>
              <a:t>to end!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6200" y="4953000"/>
            <a:ext cx="114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par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81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-381000"/>
            <a:ext cx="10896600" cy="75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FFFF00"/>
                </a:solidFill>
              </a:rPr>
              <a:t>You win!</a:t>
            </a:r>
            <a:endParaRPr lang="en-US" sz="7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Click </a:t>
            </a:r>
            <a:r>
              <a:rPr lang="en-US" sz="2000" dirty="0" smtClean="0">
                <a:solidFill>
                  <a:srgbClr val="FFFF00"/>
                </a:solidFill>
                <a:hlinkClick r:id="rId2" action="ppaction://hlinksldjump"/>
              </a:rPr>
              <a:t>here</a:t>
            </a:r>
            <a:r>
              <a:rPr lang="en-US" sz="2000" dirty="0" smtClean="0">
                <a:solidFill>
                  <a:srgbClr val="FFFF00"/>
                </a:solidFill>
              </a:rPr>
              <a:t> to end!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19400" y="5029200"/>
            <a:ext cx="30480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1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-381000"/>
            <a:ext cx="10896600" cy="75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FFFF00"/>
                </a:solidFill>
              </a:rPr>
              <a:t>You win!</a:t>
            </a:r>
            <a:endParaRPr lang="en-US" sz="7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Click </a:t>
            </a:r>
            <a:r>
              <a:rPr lang="en-US" sz="2000" dirty="0" smtClean="0">
                <a:solidFill>
                  <a:srgbClr val="FFFF00"/>
                </a:solidFill>
                <a:hlinkClick r:id="rId2" action="ppaction://hlinksldjump"/>
              </a:rPr>
              <a:t>here</a:t>
            </a:r>
            <a:r>
              <a:rPr lang="en-US" sz="2000" dirty="0" smtClean="0">
                <a:solidFill>
                  <a:srgbClr val="FFFF00"/>
                </a:solidFill>
              </a:rPr>
              <a:t> to end!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19400" y="5029200"/>
            <a:ext cx="30480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2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-381000"/>
            <a:ext cx="10896600" cy="75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FFFF00"/>
                </a:solidFill>
              </a:rPr>
              <a:t>You win!</a:t>
            </a:r>
            <a:endParaRPr lang="en-US" sz="7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Click </a:t>
            </a:r>
            <a:r>
              <a:rPr lang="en-US" sz="2000" dirty="0" smtClean="0">
                <a:solidFill>
                  <a:srgbClr val="FFFF00"/>
                </a:solidFill>
                <a:hlinkClick r:id="rId2" action="ppaction://hlinksldjump"/>
              </a:rPr>
              <a:t>here </a:t>
            </a:r>
            <a:r>
              <a:rPr lang="en-US" sz="2000" dirty="0" smtClean="0">
                <a:solidFill>
                  <a:srgbClr val="FFFF00"/>
                </a:solidFill>
              </a:rPr>
              <a:t>to end!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19400" y="5029200"/>
            <a:ext cx="3048000" cy="1295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3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-381000"/>
            <a:ext cx="10896600" cy="75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FFFF00"/>
                </a:solidFill>
              </a:rPr>
              <a:t>You win!</a:t>
            </a:r>
            <a:endParaRPr lang="en-US" sz="7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Click </a:t>
            </a:r>
            <a:r>
              <a:rPr lang="en-US" sz="2000" dirty="0" smtClean="0">
                <a:solidFill>
                  <a:srgbClr val="FFFF00"/>
                </a:solidFill>
                <a:hlinkClick r:id="rId2" action="ppaction://hlinksldjump"/>
              </a:rPr>
              <a:t>here</a:t>
            </a:r>
            <a:r>
              <a:rPr lang="en-US" sz="2000" dirty="0" smtClean="0">
                <a:solidFill>
                  <a:srgbClr val="FFFF00"/>
                </a:solidFill>
              </a:rPr>
              <a:t> to end!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" y="4648200"/>
            <a:ext cx="8229600" cy="1828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Gold!!!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96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00" y="914400"/>
            <a:ext cx="104394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57600" y="4572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070C0"/>
                </a:solidFill>
              </a:rPr>
              <a:t>Mom didn’t have time today so we made you this baked apple </a:t>
            </a:r>
            <a:r>
              <a:rPr lang="en-US" sz="1000" dirty="0" smtClean="0">
                <a:solidFill>
                  <a:srgbClr val="0070C0"/>
                </a:solidFill>
              </a:rPr>
              <a:t>pie!</a:t>
            </a:r>
            <a:endParaRPr lang="en-US" sz="1000" dirty="0">
              <a:solidFill>
                <a:srgbClr val="0070C0"/>
              </a:solidFill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4724400" y="533400"/>
            <a:ext cx="685800" cy="381000"/>
            <a:chOff x="7696200" y="457200"/>
            <a:chExt cx="685800" cy="381000"/>
          </a:xfrm>
        </p:grpSpPr>
        <p:sp>
          <p:nvSpPr>
            <p:cNvPr id="45" name="Oval 44"/>
            <p:cNvSpPr/>
            <p:nvPr/>
          </p:nvSpPr>
          <p:spPr>
            <a:xfrm>
              <a:off x="7696200" y="685800"/>
              <a:ext cx="6858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533400"/>
              <a:ext cx="6858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696200" y="457200"/>
              <a:ext cx="6858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696200" y="457200"/>
              <a:ext cx="6858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60"/>
          <p:cNvGrpSpPr/>
          <p:nvPr/>
        </p:nvGrpSpPr>
        <p:grpSpPr>
          <a:xfrm>
            <a:off x="2971800" y="304800"/>
            <a:ext cx="381000" cy="609600"/>
            <a:chOff x="2971800" y="304800"/>
            <a:chExt cx="381000" cy="609600"/>
          </a:xfrm>
        </p:grpSpPr>
        <p:sp>
          <p:nvSpPr>
            <p:cNvPr id="47" name="Rectangle 46"/>
            <p:cNvSpPr/>
            <p:nvPr/>
          </p:nvSpPr>
          <p:spPr>
            <a:xfrm>
              <a:off x="3048000" y="609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 flipH="1" flipV="1">
              <a:off x="3009900" y="419100"/>
              <a:ext cx="304800" cy="762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3162300" y="495300"/>
              <a:ext cx="228600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2933700" y="419100"/>
              <a:ext cx="228600" cy="1524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3162300" y="419100"/>
              <a:ext cx="228600" cy="1524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6324600" y="4114800"/>
            <a:ext cx="4038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hlinkClick r:id="rId2" action="ppaction://hlinksldjump"/>
          </p:cNvPr>
          <p:cNvSpPr/>
          <p:nvPr/>
        </p:nvSpPr>
        <p:spPr>
          <a:xfrm>
            <a:off x="6629400" y="4495800"/>
            <a:ext cx="22860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Click here to play golf!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Down Arrow 65">
            <a:hlinkClick r:id="rId3" action="ppaction://hlinksldjump"/>
          </p:cNvPr>
          <p:cNvSpPr/>
          <p:nvPr/>
        </p:nvSpPr>
        <p:spPr>
          <a:xfrm>
            <a:off x="3048000" y="4038600"/>
            <a:ext cx="15240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990600"/>
            <a:ext cx="3124200" cy="15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McDonalds!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7200" y="4419600"/>
            <a:ext cx="10210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4419600"/>
            <a:ext cx="1600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1000" y="609600"/>
            <a:ext cx="1524000" cy="1676400"/>
            <a:chOff x="4191000" y="0"/>
            <a:chExt cx="1828800" cy="1676400"/>
          </a:xfrm>
        </p:grpSpPr>
        <p:sp>
          <p:nvSpPr>
            <p:cNvPr id="4" name="Block Arc 3"/>
            <p:cNvSpPr/>
            <p:nvPr/>
          </p:nvSpPr>
          <p:spPr>
            <a:xfrm>
              <a:off x="4191000" y="0"/>
              <a:ext cx="1066800" cy="1676400"/>
            </a:xfrm>
            <a:prstGeom prst="blockArc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>
              <a:off x="4953000" y="0"/>
              <a:ext cx="1066800" cy="1676400"/>
            </a:xfrm>
            <a:prstGeom prst="blockArc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5791200" y="1981200"/>
            <a:ext cx="3048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590800"/>
            <a:ext cx="3886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2514600"/>
            <a:ext cx="3048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hlinkClick r:id="rId5" action="ppaction://hlinksldjump"/>
          </p:cNvPr>
          <p:cNvSpPr/>
          <p:nvPr/>
        </p:nvSpPr>
        <p:spPr>
          <a:xfrm>
            <a:off x="7543800" y="4419600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343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4953000"/>
            <a:ext cx="1043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0" y="4953000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ree"/>
          <p:cNvSpPr>
            <a:spLocks noEditPoints="1" noChangeArrowheads="1"/>
          </p:cNvSpPr>
          <p:nvPr/>
        </p:nvSpPr>
        <p:spPr bwMode="auto">
          <a:xfrm>
            <a:off x="1219200" y="6858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ree"/>
          <p:cNvSpPr>
            <a:spLocks noEditPoints="1" noChangeArrowheads="1"/>
          </p:cNvSpPr>
          <p:nvPr/>
        </p:nvSpPr>
        <p:spPr bwMode="auto">
          <a:xfrm>
            <a:off x="6934200" y="26670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ree"/>
          <p:cNvSpPr>
            <a:spLocks noEditPoints="1" noChangeArrowheads="1"/>
          </p:cNvSpPr>
          <p:nvPr/>
        </p:nvSpPr>
        <p:spPr bwMode="auto">
          <a:xfrm>
            <a:off x="4191000" y="20574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ree"/>
          <p:cNvSpPr>
            <a:spLocks noEditPoints="1" noChangeArrowheads="1"/>
          </p:cNvSpPr>
          <p:nvPr/>
        </p:nvSpPr>
        <p:spPr bwMode="auto">
          <a:xfrm>
            <a:off x="1600200" y="27432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ree"/>
          <p:cNvSpPr>
            <a:spLocks noEditPoints="1" noChangeArrowheads="1"/>
          </p:cNvSpPr>
          <p:nvPr/>
        </p:nvSpPr>
        <p:spPr bwMode="auto">
          <a:xfrm>
            <a:off x="5867400" y="533400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>
            <a:off x="7848600" y="49530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ant"/>
          <p:cNvSpPr>
            <a:spLocks noEditPoints="1" noChangeArrowheads="1"/>
          </p:cNvSpPr>
          <p:nvPr/>
        </p:nvSpPr>
        <p:spPr bwMode="auto">
          <a:xfrm>
            <a:off x="3886200" y="9906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04800"/>
            <a:ext cx="1096978" cy="1468674"/>
          </a:xfrm>
          <a:prstGeom prst="rect">
            <a:avLst/>
          </a:prstGeom>
          <a:noFill/>
        </p:spPr>
      </p:pic>
      <p:sp>
        <p:nvSpPr>
          <p:cNvPr id="16" name="plant"/>
          <p:cNvSpPr>
            <a:spLocks noEditPoints="1" noChangeArrowheads="1"/>
          </p:cNvSpPr>
          <p:nvPr/>
        </p:nvSpPr>
        <p:spPr bwMode="auto">
          <a:xfrm>
            <a:off x="3200400" y="2438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8600"/>
            <a:ext cx="1096978" cy="1468674"/>
          </a:xfrm>
          <a:prstGeom prst="rect">
            <a:avLst/>
          </a:prstGeom>
          <a:noFill/>
        </p:spPr>
      </p:pic>
      <p:sp>
        <p:nvSpPr>
          <p:cNvPr id="18" name="plant"/>
          <p:cNvSpPr>
            <a:spLocks noEditPoints="1" noChangeArrowheads="1"/>
          </p:cNvSpPr>
          <p:nvPr/>
        </p:nvSpPr>
        <p:spPr bwMode="auto">
          <a:xfrm>
            <a:off x="8153400" y="19050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9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304800"/>
            <a:ext cx="1096978" cy="1468674"/>
          </a:xfrm>
          <a:prstGeom prst="rect">
            <a:avLst/>
          </a:prstGeom>
          <a:noFill/>
        </p:spPr>
      </p:pic>
      <p:sp>
        <p:nvSpPr>
          <p:cNvPr id="20" name="plant"/>
          <p:cNvSpPr>
            <a:spLocks noEditPoints="1" noChangeArrowheads="1"/>
          </p:cNvSpPr>
          <p:nvPr/>
        </p:nvSpPr>
        <p:spPr bwMode="auto">
          <a:xfrm>
            <a:off x="2895600" y="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14600"/>
            <a:ext cx="1096978" cy="1468674"/>
          </a:xfrm>
          <a:prstGeom prst="rect">
            <a:avLst/>
          </a:prstGeom>
          <a:noFill/>
        </p:spPr>
      </p:pic>
      <p:sp>
        <p:nvSpPr>
          <p:cNvPr id="22" name="plant"/>
          <p:cNvSpPr>
            <a:spLocks noEditPoints="1" noChangeArrowheads="1"/>
          </p:cNvSpPr>
          <p:nvPr/>
        </p:nvSpPr>
        <p:spPr bwMode="auto">
          <a:xfrm>
            <a:off x="6324600" y="2438400"/>
            <a:ext cx="685800" cy="8191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3" name="Picture 8" descr="C:\Users\Tanner\AppData\Local\Microsoft\Windows\Temporary Internet Files\Content.IE5\LA51JQ75\MC90014954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429000"/>
            <a:ext cx="1096978" cy="1468674"/>
          </a:xfrm>
          <a:prstGeom prst="rect">
            <a:avLst/>
          </a:prstGeom>
          <a:noFill/>
        </p:spPr>
      </p:pic>
    </p:spTree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4114800"/>
            <a:ext cx="4495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4200" y="-152400"/>
            <a:ext cx="609600" cy="739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hlinkClick r:id="rId3" action="ppaction://hlinksldjump"/>
          </p:cNvPr>
          <p:cNvSpPr/>
          <p:nvPr/>
        </p:nvSpPr>
        <p:spPr>
          <a:xfrm>
            <a:off x="6934200" y="0"/>
            <a:ext cx="6096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38400" y="1905000"/>
            <a:ext cx="1066800" cy="2209800"/>
            <a:chOff x="2438400" y="1905000"/>
            <a:chExt cx="1066800" cy="2209800"/>
          </a:xfrm>
        </p:grpSpPr>
        <p:grpSp>
          <p:nvGrpSpPr>
            <p:cNvPr id="14" name="Group 13"/>
            <p:cNvGrpSpPr/>
            <p:nvPr/>
          </p:nvGrpSpPr>
          <p:grpSpPr>
            <a:xfrm>
              <a:off x="2438400" y="1905000"/>
              <a:ext cx="1066800" cy="2209800"/>
              <a:chOff x="2895600" y="1905000"/>
              <a:chExt cx="1066800" cy="2209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95600" y="1905000"/>
                <a:ext cx="10668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2057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20574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5200" y="2590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48000" y="2590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05200" y="3124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8000" y="3124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0" y="36576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hlinkClick r:id="rId4" action="ppaction://hlinksldjump"/>
            </p:cNvPr>
            <p:cNvSpPr/>
            <p:nvPr/>
          </p:nvSpPr>
          <p:spPr>
            <a:xfrm>
              <a:off x="3048000" y="3733800"/>
              <a:ext cx="3048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6096000"/>
            <a:ext cx="1066800" cy="381000"/>
            <a:chOff x="9537700" y="1066800"/>
            <a:chExt cx="889000" cy="609600"/>
          </a:xfrm>
        </p:grpSpPr>
        <p:sp>
          <p:nvSpPr>
            <p:cNvPr id="17" name="Rectangle 16"/>
            <p:cNvSpPr/>
            <p:nvPr/>
          </p:nvSpPr>
          <p:spPr>
            <a:xfrm>
              <a:off x="9537700" y="1066800"/>
              <a:ext cx="8890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Do not enter!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870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4267200"/>
            <a:ext cx="1043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3845" y="3307080"/>
            <a:ext cx="1337310" cy="960120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733800" y="2667000"/>
            <a:ext cx="2057400" cy="640080"/>
          </a:xfrm>
          <a:prstGeom prst="triangle">
            <a:avLst/>
          </a:prstGeom>
          <a:solidFill>
            <a:srgbClr val="92D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>
            <a:hlinkClick r:id="rId3" action="ppaction://hlinksldjump"/>
          </p:cNvPr>
          <p:cNvSpPr/>
          <p:nvPr/>
        </p:nvSpPr>
        <p:spPr>
          <a:xfrm>
            <a:off x="4608195" y="3520440"/>
            <a:ext cx="308610" cy="74676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0" y="4267200"/>
            <a:ext cx="1600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8039100" y="4533900"/>
            <a:ext cx="1066800" cy="381000"/>
            <a:chOff x="9537700" y="1066800"/>
            <a:chExt cx="889000" cy="609600"/>
          </a:xfrm>
        </p:grpSpPr>
        <p:sp>
          <p:nvSpPr>
            <p:cNvPr id="11" name="Rectangle 10"/>
            <p:cNvSpPr/>
            <p:nvPr/>
          </p:nvSpPr>
          <p:spPr>
            <a:xfrm>
              <a:off x="9537700" y="1066800"/>
              <a:ext cx="8890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92D050"/>
                  </a:solidFill>
                </a:rPr>
                <a:t>Do not enter!</a:t>
              </a:r>
              <a:endParaRPr 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012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7000" y="1295400"/>
              <a:ext cx="762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 advTm="546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09800" y="-990600"/>
            <a:ext cx="14020800" cy="9220200"/>
          </a:xfrm>
          <a:prstGeom prst="rect">
            <a:avLst/>
          </a:prstGeom>
          <a:solidFill>
            <a:srgbClr val="92D050">
              <a:alpha val="3000"/>
            </a:srgb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07929" y="4497533"/>
            <a:ext cx="2630466" cy="2363932"/>
          </a:xfrm>
          <a:prstGeom prst="wedgeRoundRectCallout">
            <a:avLst>
              <a:gd name="adj1" fmla="val 76271"/>
              <a:gd name="adj2" fmla="val -28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I am kygam and I have very powerful magyk!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2" name="Oval 21">
            <a:hlinkHover r:id="rId3" action="ppaction://hlinksldjump"/>
          </p:cNvPr>
          <p:cNvSpPr/>
          <p:nvPr/>
        </p:nvSpPr>
        <p:spPr>
          <a:xfrm>
            <a:off x="4191000" y="-3276600"/>
            <a:ext cx="914400" cy="914400"/>
          </a:xfrm>
          <a:prstGeom prst="ellipse">
            <a:avLst/>
          </a:prstGeom>
          <a:solidFill>
            <a:srgbClr val="21FF3B"/>
          </a:solidFill>
          <a:effectLst>
            <a:glow rad="228600">
              <a:schemeClr val="accent3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hlinkHover r:id="rId3" action="ppaction://hlinksldjump"/>
          </p:cNvPr>
          <p:cNvSpPr/>
          <p:nvPr/>
        </p:nvSpPr>
        <p:spPr>
          <a:xfrm>
            <a:off x="4191000" y="-2133600"/>
            <a:ext cx="914400" cy="914400"/>
          </a:xfrm>
          <a:prstGeom prst="ellipse">
            <a:avLst/>
          </a:prstGeom>
          <a:solidFill>
            <a:srgbClr val="21FF3B"/>
          </a:solidFill>
          <a:effectLst>
            <a:glow rad="228600">
              <a:schemeClr val="accent3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62400" y="3581400"/>
            <a:ext cx="1377863" cy="3276600"/>
            <a:chOff x="3962400" y="3581400"/>
            <a:chExt cx="1377863" cy="3276600"/>
          </a:xfrm>
        </p:grpSpPr>
        <p:grpSp>
          <p:nvGrpSpPr>
            <p:cNvPr id="17" name="Group 16"/>
            <p:cNvGrpSpPr/>
            <p:nvPr/>
          </p:nvGrpSpPr>
          <p:grpSpPr>
            <a:xfrm>
              <a:off x="3962400" y="4554683"/>
              <a:ext cx="1377863" cy="2303317"/>
              <a:chOff x="5181600" y="1447801"/>
              <a:chExt cx="1676400" cy="2895599"/>
            </a:xfrm>
          </p:grpSpPr>
          <p:sp>
            <p:nvSpPr>
              <p:cNvPr id="12" name="Flowchart: Process 11">
                <a:hlinkHover r:id="rId3" action="ppaction://hlinksldjump"/>
              </p:cNvPr>
              <p:cNvSpPr/>
              <p:nvPr/>
            </p:nvSpPr>
            <p:spPr>
              <a:xfrm>
                <a:off x="5715000" y="2209800"/>
                <a:ext cx="609600" cy="1371600"/>
              </a:xfrm>
              <a:prstGeom prst="flowChartProcess">
                <a:avLst/>
              </a:prstGeom>
              <a:solidFill>
                <a:srgbClr val="92D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181600" y="1447801"/>
                <a:ext cx="1676400" cy="2895599"/>
                <a:chOff x="5105400" y="1371600"/>
                <a:chExt cx="1981200" cy="3471690"/>
              </a:xfrm>
            </p:grpSpPr>
            <p:sp>
              <p:nvSpPr>
                <p:cNvPr id="3" name="Smiley Face 2">
                  <a:hlinkHover r:id="rId3" action="ppaction://hlinksldjump"/>
                </p:cNvPr>
                <p:cNvSpPr/>
                <p:nvPr/>
              </p:nvSpPr>
              <p:spPr>
                <a:xfrm>
                  <a:off x="5638800" y="1371600"/>
                  <a:ext cx="914400" cy="914400"/>
                </a:xfrm>
                <a:prstGeom prst="smileyFace">
                  <a:avLst>
                    <a:gd name="adj" fmla="val -108"/>
                  </a:avLst>
                </a:prstGeom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hlinkHover r:id="rId3" action="ppaction://hlinksldjump"/>
                </p:cNvPr>
                <p:cNvSpPr/>
                <p:nvPr/>
              </p:nvSpPr>
              <p:spPr>
                <a:xfrm>
                  <a:off x="5105400" y="2285202"/>
                  <a:ext cx="762000" cy="228600"/>
                </a:xfrm>
                <a:prstGeom prst="rect">
                  <a:avLst/>
                </a:prstGeom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hlinkHover r:id="rId3" action="ppaction://hlinksldjump"/>
                </p:cNvPr>
                <p:cNvSpPr/>
                <p:nvPr/>
              </p:nvSpPr>
              <p:spPr>
                <a:xfrm>
                  <a:off x="6324600" y="2285202"/>
                  <a:ext cx="762000" cy="228600"/>
                </a:xfrm>
                <a:prstGeom prst="rect">
                  <a:avLst/>
                </a:prstGeom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5300287" y="4182461"/>
                  <a:ext cx="1096324" cy="225331"/>
                </a:xfrm>
                <a:prstGeom prst="rect">
                  <a:avLst/>
                </a:prstGeom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hlinkHover r:id="rId3" action="ppaction://hlinksldjump"/>
                </p:cNvPr>
                <p:cNvSpPr/>
                <p:nvPr/>
              </p:nvSpPr>
              <p:spPr>
                <a:xfrm rot="16200000">
                  <a:off x="5795390" y="4182462"/>
                  <a:ext cx="1096324" cy="225331"/>
                </a:xfrm>
                <a:prstGeom prst="rect">
                  <a:avLst/>
                </a:prstGeom>
                <a:solidFill>
                  <a:srgbClr val="92D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" name="Isosceles Triangle 23">
              <a:hlinkHover r:id="rId3" action="ppaction://hlinksldjump"/>
            </p:cNvPr>
            <p:cNvSpPr/>
            <p:nvPr/>
          </p:nvSpPr>
          <p:spPr>
            <a:xfrm>
              <a:off x="4343400" y="3581400"/>
              <a:ext cx="609600" cy="1066800"/>
            </a:xfrm>
            <a:prstGeom prst="triangle">
              <a:avLst/>
            </a:prstGeom>
            <a:solidFill>
              <a:srgbClr val="92D05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95801" y="5181600"/>
            <a:ext cx="304800" cy="109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hlinkClick r:id="rId4" action="ppaction://hlinksldjump"/>
          </p:cNvPr>
          <p:cNvSpPr/>
          <p:nvPr/>
        </p:nvSpPr>
        <p:spPr>
          <a:xfrm>
            <a:off x="6248400" y="5029200"/>
            <a:ext cx="9906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4445 " pathEditMode="relative" ptsTypes="AA">
                                      <p:cBhvr>
                                        <p:cTn id="1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28888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3" presetClass="exit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10"/>
                            </p:stCondLst>
                            <p:childTnLst>
                              <p:par>
                                <p:cTn id="18" presetID="0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8825 " pathEditMode="relative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8825 " pathEditMode="relative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3" nodeType="withEffect">
                                  <p:stCondLst>
                                    <p:cond delay="99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3" nodeType="withEffect">
                                  <p:stCondLst>
                                    <p:cond delay="99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grpId="2" nodeType="withEffect">
                                  <p:stCondLst>
                                    <p:cond delay="990"/>
                                  </p:stCondLst>
                                  <p:childTnLst>
                                    <p:animMotion origin="layout" path="M -3.33333E-6 0.44444 L 0.45417 0.44166 L 0.45417 0.54722 L 0.00834 0.54722 L 0.00834 0.67778 L 0.45 0.67778 L 0.45 0.8 L 0.02292 0.79722 L 0.02084 0.93333 L 0.45209 0.93333 L 0.45209 1.075 L 0.02709 1.075 L 0.02709 1.20278 L 0.44792 1.20278 L 0.44792 1.325 L 0.00209 1.325 L -3.33333E-6 0.44444 Z " pathEditMode="relative" rAng="0" ptsTypes="AAAAAAAAAAAAAAAAA">
                                      <p:cBhvr>
                                        <p:cTn id="2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43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2" nodeType="withEffect">
                                  <p:stCondLst>
                                    <p:cond delay="990"/>
                                  </p:stCondLst>
                                  <p:childTnLst>
                                    <p:animMotion origin="layout" path="M 3.33333E-6 0.27777 L -0.475 0.27777 L -0.475 0.43611 L 0.00625 0.41944 L 0.00625 0.525 L -0.47917 0.525 L -0.475 0.65833 L -0.00417 0.62777 L -0.00834 0.77222 L -0.47709 0.77222 L -0.47917 0.91944 L -0.05 0.91944 L -0.04792 1.04722 L -0.47709 1.04722 L -0.47709 1.18055 L 0.00208 1.18055 L 3.33333E-6 0.27777 Z " pathEditMode="relative" rAng="0" ptsTypes="AAAAAAAAAAAAAAAAA">
                                      <p:cBhvr>
                                        <p:cTn id="29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11" grpId="1" animBg="1"/>
      <p:bldP spid="2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4267200"/>
            <a:ext cx="10439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733800" y="2667000"/>
            <a:ext cx="2057400" cy="1600200"/>
            <a:chOff x="2819400" y="381000"/>
            <a:chExt cx="3048000" cy="2286000"/>
          </a:xfrm>
          <a:solidFill>
            <a:srgbClr val="92D050"/>
          </a:solidFill>
          <a:effectLst/>
        </p:grpSpPr>
        <p:sp>
          <p:nvSpPr>
            <p:cNvPr id="5" name="Rectangle 4"/>
            <p:cNvSpPr/>
            <p:nvPr/>
          </p:nvSpPr>
          <p:spPr>
            <a:xfrm>
              <a:off x="3352800" y="1295400"/>
              <a:ext cx="1981200" cy="1371600"/>
            </a:xfrm>
            <a:prstGeom prst="rect">
              <a:avLst/>
            </a:prstGeom>
            <a:grp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819400" y="381000"/>
              <a:ext cx="3048000" cy="914400"/>
            </a:xfrm>
            <a:prstGeom prst="triangle">
              <a:avLst/>
            </a:prstGeom>
            <a:grp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rocess 6">
              <a:hlinkClick r:id="rId3" action="ppaction://hlinksldjump"/>
            </p:cNvPr>
            <p:cNvSpPr/>
            <p:nvPr/>
          </p:nvSpPr>
          <p:spPr>
            <a:xfrm>
              <a:off x="4114800" y="1600200"/>
              <a:ext cx="457200" cy="1066800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0" y="4267200"/>
            <a:ext cx="16002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hlinkClick r:id="rId5" action="ppaction://hlinksldjump"/>
          </p:cNvPr>
          <p:cNvSpPr/>
          <p:nvPr/>
        </p:nvSpPr>
        <p:spPr>
          <a:xfrm>
            <a:off x="7848600" y="42672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67200" y="-1447800"/>
            <a:ext cx="8077200" cy="982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676400"/>
            <a:ext cx="1066800" cy="1219200"/>
            <a:chOff x="2134538" y="1838960"/>
            <a:chExt cx="1053670" cy="1056640"/>
          </a:xfrm>
        </p:grpSpPr>
        <p:sp>
          <p:nvSpPr>
            <p:cNvPr id="2" name="Pentagon 1"/>
            <p:cNvSpPr/>
            <p:nvPr/>
          </p:nvSpPr>
          <p:spPr>
            <a:xfrm flipH="1">
              <a:off x="2134538" y="1838960"/>
              <a:ext cx="1053670" cy="52832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Xam land!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90800" y="2362200"/>
              <a:ext cx="304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-609600" y="2971800"/>
            <a:ext cx="10210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6629400" y="1600200"/>
            <a:ext cx="1143000" cy="1219200"/>
            <a:chOff x="2134538" y="1838960"/>
            <a:chExt cx="1053670" cy="1056640"/>
          </a:xfrm>
        </p:grpSpPr>
        <p:sp>
          <p:nvSpPr>
            <p:cNvPr id="8" name="Pentagon 7"/>
            <p:cNvSpPr/>
            <p:nvPr/>
          </p:nvSpPr>
          <p:spPr>
            <a:xfrm flipH="1">
              <a:off x="2134538" y="1838960"/>
              <a:ext cx="1053670" cy="52832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Kaz land!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2362200"/>
              <a:ext cx="304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Left Arrow 9">
            <a:hlinkClick r:id="rId4" action="ppaction://hlinksldjump"/>
          </p:cNvPr>
          <p:cNvSpPr/>
          <p:nvPr/>
        </p:nvSpPr>
        <p:spPr>
          <a:xfrm>
            <a:off x="0" y="2971800"/>
            <a:ext cx="1143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C:\Users\Tanner\AppData\Local\Microsoft\Windows\Temporary Internet Files\Content.IE5\Z24HPAXD\MC900361886[1].wmf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8372" y="-2895600"/>
            <a:ext cx="1595628" cy="1811426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3733800" y="4572000"/>
            <a:ext cx="609600" cy="685800"/>
            <a:chOff x="2879108" y="762000"/>
            <a:chExt cx="2794404" cy="3082231"/>
          </a:xfrm>
        </p:grpSpPr>
        <p:sp>
          <p:nvSpPr>
            <p:cNvPr id="13" name="Smiley Face 12"/>
            <p:cNvSpPr/>
            <p:nvPr/>
          </p:nvSpPr>
          <p:spPr>
            <a:xfrm>
              <a:off x="3886200" y="7620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694485">
              <a:off x="4506956" y="1791116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21242553">
              <a:off x="2879108" y="1740464"/>
              <a:ext cx="1247657" cy="252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1676400"/>
              <a:ext cx="838200" cy="1148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7754831">
              <a:off x="3203057" y="3051317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4620914">
              <a:off x="4154551" y="3147069"/>
              <a:ext cx="1166556" cy="227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2743200" y="609600"/>
            <a:ext cx="3429000" cy="3200400"/>
          </a:xfrm>
          <a:prstGeom prst="wedgeRoundRectCallout">
            <a:avLst>
              <a:gd name="adj1" fmla="val -15809"/>
              <a:gd name="adj2" fmla="val 69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am xam! You are now entering Kaz land! In </a:t>
            </a:r>
            <a:r>
              <a:rPr lang="en-US" dirty="0" err="1" smtClean="0">
                <a:solidFill>
                  <a:srgbClr val="FF0000"/>
                </a:solidFill>
              </a:rPr>
              <a:t>kaz</a:t>
            </a:r>
            <a:r>
              <a:rPr lang="en-US" dirty="0" smtClean="0">
                <a:solidFill>
                  <a:srgbClr val="FF0000"/>
                </a:solidFill>
              </a:rPr>
              <a:t> land watch out for ghosts and </a:t>
            </a:r>
            <a:r>
              <a:rPr lang="en-US" dirty="0" err="1" smtClean="0">
                <a:solidFill>
                  <a:srgbClr val="FF0000"/>
                </a:solidFill>
              </a:rPr>
              <a:t>kaz</a:t>
            </a:r>
            <a:r>
              <a:rPr lang="en-US" dirty="0" smtClean="0">
                <a:solidFill>
                  <a:srgbClr val="FF0000"/>
                </a:solidFill>
              </a:rPr>
              <a:t> army bots and other things like that! Also this is a checkpoint if you die at a point farther than this you will start back from here!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Arrow 19">
            <a:hlinkClick r:id="rId7" action="ppaction://hlinksldjump"/>
          </p:cNvPr>
          <p:cNvSpPr/>
          <p:nvPr/>
        </p:nvSpPr>
        <p:spPr>
          <a:xfrm rot="10800000">
            <a:off x="7924800" y="2971800"/>
            <a:ext cx="1219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C -0.04392 0.1088 -0.09652 0.21204 -0.13159 0.32662 C -0.14201 0.36065 -0.14166 0.43449 -0.10798 0.4456 C -0.09253 0.4662 -0.11597 0.43287 -0.09739 0.47014 C -0.09461 0.47569 -0.0868 0.48426 -0.0868 0.48426 C -0.08541 0.49005 -0.08055 0.51319 -0.07638 0.51944 C -0.07361 0.52384 -0.06892 0.52569 -0.06579 0.52986 C -0.06267 0.53403 -0.06111 0.53981 -0.05798 0.54398 C -0.05729 0.54491 -0.05798 0.54143 -0.05798 0.54028 C -0.01406 0.59421 0.029 0.64907 0.07362 0.70185 C 0.07969 0.70903 0.09306 0.71597 0.1 0.72292 C 0.10938 0.74398 0.11511 0.75162 0.12101 0.77546 C 0.12188 0.77893 0.12275 0.78264 0.12362 0.78611 C 0.12448 0.78958 0.12622 0.79653 0.12622 0.79653 C 0.12448 0.84213 0.12396 0.88773 0.12101 0.93333 C 0.11945 0.95903 0.11945 0.95648 0.11042 0.96852 C 0.11007 0.97083 0.10712 0.99398 0.10521 0.99653 C 0.09584 1.00903 0.0974 0.99097 0.0974 1.00694 L -0.00798 1.08773 L -0.09479 1.21412 L -0.09739 1.57546 " pathEditMode="relative" ptsTypes="fffffffffffffffffAAAA">
                                      <p:cBhvr>
                                        <p:cTn id="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0" y="2819400"/>
            <a:ext cx="102108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819400"/>
            <a:ext cx="17526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7010400" y="2819400"/>
            <a:ext cx="2133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-3048000"/>
            <a:ext cx="1595628" cy="1811426"/>
          </a:xfrm>
          <a:prstGeom prst="rect">
            <a:avLst/>
          </a:prstGeom>
          <a:noFill/>
        </p:spPr>
      </p:pic>
      <p:pic>
        <p:nvPicPr>
          <p:cNvPr id="1026" name="Picture 2" descr="http://images.wikia.com/nintendo/en/images/6/6b/King_Boo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082862" y="-6019800"/>
            <a:ext cx="5042338" cy="4874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advTm="3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C -0.04392 0.1088 -0.09652 0.21204 -0.13177 0.32662 C -0.14218 0.36065 0.22917 0.39236 0.26285 0.40347 C 0.27813 0.42408 -0.11614 0.43287 -0.09739 0.47014 C -0.09479 0.4757 -0.08698 0.48426 -0.08698 0.48449 C -0.08559 0.49005 -0.32291 0.55162 -0.31875 0.55787 C -0.32656 0.41412 -0.15087 0.88009 -0.14791 0.88426 C -0.14479 0.88843 -0.06111 0.53982 -0.05798 0.54398 C -0.05729 0.54491 -0.05798 0.54144 -0.05798 0.54028 C -0.01406 0.59421 -0.00538 0.43843 0.03924 0.49121 C 0.04532 0.49838 0.18229 0.61759 0.18907 0.62454 C 0.19861 0.6456 0.23056 0.69537 0.23629 0.71921 C 0.23733 0.72269 -0.06962 0.80695 -0.06875 0.81042 C -0.06788 0.81389 0.12604 0.79653 0.12604 0.79676 C 0.12448 0.84213 0.28941 0.97199 0.28646 1.01759 C 0.2849 1.04329 0.11945 0.95648 0.11042 0.96852 C 0.10973 0.97083 -0.00087 0.99398 -0.00295 0.99653 C -0.01215 1.00903 0.46025 1.17546 0.38386 1.18241 L -0.35295 1.03866 L -0.09479 1.21412 L -0.09739 1.57546 " pathEditMode="relative" rAng="0" ptsTypes="fffffffffffffffffAAAf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7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15 L 0.01284 0.74329 L 0.02152 1.43426 L -0.85521 1.45209 L -0.89514 0.70764 L -0.02743 0.71852 L -0.07605 1.33496 L -0.81528 0.78935 C -0.79219 1.0007 -0.77049 1.21273 -0.74636 1.42338 C -0.74601 1.42709 -0.74566 1.41551 -0.74341 1.4132 C -0.7415 1.41065 -0.73785 1.41065 -0.73507 1.40972 C -0.70348 1.38009 -0.7448 1.41551 -0.70921 1.39514 C -0.70296 1.39167 -0.69827 1.38472 -0.69202 1.38102 C -0.68386 1.37616 -0.66632 1.3706 -0.66632 1.37084 L -0.21077 0.85324 L -0.21355 1.36713 L -0.68073 1.21459 L -0.65747 0.74329 L -0.46285 0.81759 L -0.425 2.05718 " pathEditMode="relative" rAng="0" ptsTypes="AAAAAAAffffffAAAAAAA">
                                      <p:cBhvr>
                                        <p:cTn id="9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1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95400" y="2971800"/>
            <a:ext cx="11353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Hover r:id="rId3" action="ppaction://hlinksldjump"/>
          </p:cNvPr>
          <p:cNvSpPr/>
          <p:nvPr/>
        </p:nvSpPr>
        <p:spPr>
          <a:xfrm>
            <a:off x="3886200" y="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Hover r:id="rId3" action="ppaction://hlinksldjump"/>
          </p:cNvPr>
          <p:cNvSpPr/>
          <p:nvPr/>
        </p:nvSpPr>
        <p:spPr>
          <a:xfrm>
            <a:off x="3886200" y="54864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Hover r:id="rId3" action="ppaction://hlinksldjump"/>
          </p:cNvPr>
          <p:cNvSpPr/>
          <p:nvPr/>
        </p:nvSpPr>
        <p:spPr>
          <a:xfrm>
            <a:off x="0" y="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Hover r:id="rId3" action="ppaction://hlinksldjump"/>
          </p:cNvPr>
          <p:cNvSpPr/>
          <p:nvPr/>
        </p:nvSpPr>
        <p:spPr>
          <a:xfrm>
            <a:off x="1828800" y="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Hover r:id="rId3" action="ppaction://hlinksldjump"/>
          </p:cNvPr>
          <p:cNvSpPr/>
          <p:nvPr/>
        </p:nvSpPr>
        <p:spPr>
          <a:xfrm>
            <a:off x="6019800" y="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Hover r:id="rId3" action="ppaction://hlinksldjump"/>
          </p:cNvPr>
          <p:cNvSpPr/>
          <p:nvPr/>
        </p:nvSpPr>
        <p:spPr>
          <a:xfrm>
            <a:off x="8229600" y="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rId3" action="ppaction://hlinksldjump"/>
          </p:cNvPr>
          <p:cNvSpPr/>
          <p:nvPr/>
        </p:nvSpPr>
        <p:spPr>
          <a:xfrm>
            <a:off x="0" y="54864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rId3" action="ppaction://hlinksldjump"/>
          </p:cNvPr>
          <p:cNvSpPr/>
          <p:nvPr/>
        </p:nvSpPr>
        <p:spPr>
          <a:xfrm>
            <a:off x="1752600" y="54864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rId3" action="ppaction://hlinksldjump"/>
          </p:cNvPr>
          <p:cNvSpPr/>
          <p:nvPr/>
        </p:nvSpPr>
        <p:spPr>
          <a:xfrm>
            <a:off x="6019800" y="54864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Hover r:id="rId3" action="ppaction://hlinksldjump"/>
          </p:cNvPr>
          <p:cNvSpPr/>
          <p:nvPr/>
        </p:nvSpPr>
        <p:spPr>
          <a:xfrm>
            <a:off x="8229600" y="5486400"/>
            <a:ext cx="91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Users\Tanner\AppData\Local\Microsoft\Windows\Temporary Internet Files\Content.IE5\57EB4DZN\MC900434816[1].pn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0"/>
            <a:ext cx="1066800" cy="977900"/>
          </a:xfrm>
          <a:prstGeom prst="rect">
            <a:avLst/>
          </a:prstGeom>
          <a:noFill/>
        </p:spPr>
      </p:pic>
      <p:pic>
        <p:nvPicPr>
          <p:cNvPr id="16" name="Picture 15" descr="C:\Users\Tanner\AppData\Local\Microsoft\Windows\Temporary Internet Files\Content.IE5\57EB4DZN\MC900434816[1].pn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0"/>
            <a:ext cx="1066800" cy="977900"/>
          </a:xfrm>
          <a:prstGeom prst="rect">
            <a:avLst/>
          </a:prstGeom>
          <a:noFill/>
        </p:spPr>
      </p:pic>
      <p:pic>
        <p:nvPicPr>
          <p:cNvPr id="17" name="Picture 16" descr="C:\Users\Tanner\AppData\Local\Microsoft\Windows\Temporary Internet Files\Content.IE5\57EB4DZN\MC900434816[1].pn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0"/>
            <a:ext cx="1066800" cy="977900"/>
          </a:xfrm>
          <a:prstGeom prst="rect">
            <a:avLst/>
          </a:prstGeom>
          <a:noFill/>
        </p:spPr>
      </p:pic>
      <p:pic>
        <p:nvPicPr>
          <p:cNvPr id="18" name="Picture 17" descr="C:\Users\Tanner\AppData\Local\Microsoft\Windows\Temporary Internet Files\Content.IE5\57EB4DZN\MC900434816[1].pn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0"/>
            <a:ext cx="1066800" cy="977900"/>
          </a:xfrm>
          <a:prstGeom prst="rect">
            <a:avLst/>
          </a:prstGeom>
          <a:noFill/>
        </p:spPr>
      </p:pic>
      <p:pic>
        <p:nvPicPr>
          <p:cNvPr id="3" name="Picture 2" descr="C:\Users\Tanner\AppData\Local\Microsoft\Windows\Temporary Internet Files\Content.IE5\57EB4DZN\MC900434816[1].pn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66800" cy="977900"/>
          </a:xfrm>
          <a:prstGeom prst="rect">
            <a:avLst/>
          </a:prstGeom>
          <a:noFill/>
        </p:spPr>
      </p:pic>
      <p:sp>
        <p:nvSpPr>
          <p:cNvPr id="19" name="Left Arrow 18">
            <a:hlinkClick r:id="rId5" action="ppaction://hlinksldjump"/>
          </p:cNvPr>
          <p:cNvSpPr/>
          <p:nvPr/>
        </p:nvSpPr>
        <p:spPr>
          <a:xfrm>
            <a:off x="0" y="2971800"/>
            <a:ext cx="1524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hlinkClick r:id="rId6" action="ppaction://hlinksldjump"/>
          </p:cNvPr>
          <p:cNvSpPr/>
          <p:nvPr/>
        </p:nvSpPr>
        <p:spPr>
          <a:xfrm>
            <a:off x="7772400" y="2971800"/>
            <a:ext cx="1371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67200" y="4191000"/>
            <a:ext cx="457200" cy="914400"/>
            <a:chOff x="2598114" y="4724400"/>
            <a:chExt cx="697678" cy="1447800"/>
          </a:xfrm>
        </p:grpSpPr>
        <p:sp>
          <p:nvSpPr>
            <p:cNvPr id="22" name="Smiley Face 21">
              <a:hlinkHover r:id="rId3" action="ppaction://hlinksldjump"/>
            </p:cNvPr>
            <p:cNvSpPr/>
            <p:nvPr/>
          </p:nvSpPr>
          <p:spPr>
            <a:xfrm>
              <a:off x="2743200" y="4724400"/>
              <a:ext cx="381000" cy="3810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hlinkHover r:id="rId3" action="ppaction://hlinksldjump"/>
            </p:cNvPr>
            <p:cNvSpPr/>
            <p:nvPr/>
          </p:nvSpPr>
          <p:spPr>
            <a:xfrm>
              <a:off x="2743200" y="51054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hlinkHover r:id="rId3" action="ppaction://hlinksldjump"/>
            </p:cNvPr>
            <p:cNvSpPr/>
            <p:nvPr/>
          </p:nvSpPr>
          <p:spPr>
            <a:xfrm>
              <a:off x="2743200" y="5791200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hlinkHover r:id="rId3" action="ppaction://hlinksldjump"/>
            </p:cNvPr>
            <p:cNvSpPr/>
            <p:nvPr/>
          </p:nvSpPr>
          <p:spPr>
            <a:xfrm>
              <a:off x="3048000" y="5791200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Hover r:id="rId3" action="ppaction://hlinksldjump"/>
            </p:cNvPr>
            <p:cNvSpPr/>
            <p:nvPr/>
          </p:nvSpPr>
          <p:spPr>
            <a:xfrm rot="19674376">
              <a:off x="3219592" y="5096531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Hover r:id="rId3" action="ppaction://hlinksldjump"/>
            </p:cNvPr>
            <p:cNvSpPr/>
            <p:nvPr/>
          </p:nvSpPr>
          <p:spPr>
            <a:xfrm rot="1646717">
              <a:off x="2598114" y="5101521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9600" y="4495800"/>
            <a:ext cx="152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http://weezerpedia.com/wiki/images/a/ab/Icon_-_Spike_ball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5257800"/>
            <a:ext cx="685800" cy="685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4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8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84444 " pathEditMode="relative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84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84444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84444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17 -0.03172 L 0.13264 -0.02107 C 0.13264 -0.03033 0.13229 -0.15232 0.12205 -0.18635 C 0.11858 -0.19769 0.10694 -0.21459 0.10104 -0.22454 C 0.09722 -0.24491 0.09844 -0.24769 0.08264 -0.25278 C 0.07622 -0.27732 0.04965 -0.2713 0.03281 -0.27385 C -0.04896 -0.28565 0.03247 -0.27107 -0.02014 -0.28079 C -0.04184 -0.27963 -0.06389 -0.27917 -0.08576 -0.27732 C -0.09531 -0.27639 -0.10573 -0.27061 -0.11458 -0.26667 C -0.11719 -0.26551 -0.12257 -0.2632 -0.12257 -0.26297 C -0.12743 -0.23727 -0.12743 -0.23218 -0.14097 -0.21412 C -0.14375 -0.19931 -0.14583 -0.18658 -0.15417 -0.17547 C -0.1533 -0.16852 -0.15087 -0.16204 -0.15139 -0.15463 C -0.15174 -0.15023 -0.15677 -0.14815 -0.15677 -0.14398 C -0.15677 -0.12084 -0.15312 -0.09723 -0.15139 -0.07385 C -0.15017 -0.05741 -0.15087 -0.04074 -0.14878 -0.02454 C -0.14844 -0.02037 -0.14531 -0.0176 -0.14375 -0.01412 C -0.1375 0.01041 -0.1401 3.33333E-6 -0.13576 0.01736 C -0.1349 0.0206 -0.13194 0.02176 -0.13038 0.02453 C -0.12656 0.03125 -0.12361 0.03865 -0.11997 0.0456 C -0.11823 0.04907 -0.11458 0.05602 -0.11458 0.05625 C -0.11128 0.07384 -0.11302 0.07731 -0.10139 0.08773 C -0.09288 0.11041 -0.09896 0.09791 -0.08038 0.12268 L -0.08038 0.12291 C -0.07865 0.12615 -0.07795 0.13125 -0.07535 0.13333 C -0.06892 0.13819 -0.06094 0.13727 -0.05434 0.14027 C -0.02101 0.13703 0.01285 0.13819 0.04583 0.12986 C 0.06771 0.1243 0.08906 0.11597 0.11163 0.11227 C 0.12031 0.10069 0.12708 0.0949 0.13785 0.08773 C 0.15191 0.05879 0.13351 0.09166 0.15104 0.07361 C 0.15712 0.06759 0.16181 0.05949 0.16701 0.05254 C 0.16944 0.04907 0.17465 0.04213 0.17465 0.04236 C 0.18316 0.00717 0.1691 0.05995 0.18542 0.02106 C 0.20122 -0.01667 0.18229 0.01134 0.19566 -0.00718 C 0.19931 -0.01875 0.20295 -0.03056 0.20625 -0.04213 C 0.21528 -0.07107 0.19601 -0.13588 0.18542 -0.16505 C 0.18056 -0.19746 0.18698 -0.16852 0.17205 -0.2 C 0.17066 -0.20324 0.17083 -0.20741 0.16944 -0.21065 C 0.16563 -0.21922 0.16059 -0.22709 0.15625 -0.23519 C 0.15451 -0.23866 0.15104 -0.23936 0.14861 -0.24213 C 0.14462 -0.24653 0.14132 -0.25162 0.13785 -0.25625 C 0.13212 -0.27963 0.13958 -0.26065 0.10903 -0.27014 C 0.10573 -0.27107 0.10399 -0.2757 0.10104 -0.27732 C 0.09531 -0.28056 0.08906 -0.28264 0.08264 -0.28426 C 0.05573 -0.29167 0.0467 -0.29167 0.01962 -0.29491 C -0.03038 -0.29329 -0.0809 -0.29699 -0.13038 -0.28773 C -0.13663 -0.28658 -0.14253 -0.28218 -0.14878 -0.28079 C -0.15747 -0.27871 -0.16632 -0.27848 -0.17517 -0.27732 C -0.19045 -0.26852 -0.20365 -0.25857 -0.21736 -0.24561 C -0.21927 -0.24375 -0.22049 -0.24028 -0.22257 -0.23866 C -0.23264 -0.23056 -0.22882 -0.24098 -0.23854 -0.22824 C -0.26094 -0.19838 -0.23854 -0.22014 -0.25694 -0.20348 C -0.26979 -0.13403 -0.26302 -0.06343 -0.24618 0.00347 C -0.24028 0.02731 -0.24271 0.03472 -0.23038 0.05602 C -0.22413 0.08102 -0.22986 0.07314 -0.21736 0.08402 C -0.21111 0.10856 -0.21736 0.10254 -0.20417 0.10879 C -0.19479 0.12083 -0.20122 0.11458 -0.18299 0.12268 C -0.17812 0.12477 -0.17465 0.13055 -0.16997 0.13333 C -0.16667 0.13541 -0.16285 0.13564 -0.15937 0.1368 C -0.14687 0.14768 -0.1408 0.14676 -0.12535 0.15069 C -0.11719 0.15277 -0.10937 0.15578 -0.10139 0.15787 C -0.09618 0.15926 -0.09097 0.16018 -0.08576 0.16134 C -0.00642 0.15787 0.0908 0.16527 0.17205 0.14375 C 0.18056 0.13634 0.17847 0.13657 0.18785 0.13333 C 0.19826 0.12963 0.21962 0.12268 0.21962 0.12291 C 0.22222 0.12037 0.225 0.11852 0.22726 0.11574 C 0.23108 0.11134 0.23802 0.10162 0.23802 0.10185 C 0.24132 0.07916 0.24566 0.06041 0.25122 0.03842 C 0.25208 0.03495 0.25382 0.02801 0.25382 0.02824 C 0.25469 0.0199 0.25469 0.01134 0.25642 0.00347 C 0.25729 -0.0007 0.26024 -0.00324 0.26146 -0.00718 C 0.26372 -0.01389 0.26545 -0.02107 0.26701 -0.02824 C 0.27049 -0.04491 0.2717 -0.05811 0.27743 -0.07385 C 0.2842 -0.11898 0.28125 -0.09051 0.27483 -0.17894 C 0.27101 -0.22871 0.25538 -0.29445 0.21406 -0.30533 C 0.2033 -0.32014 0.19514 -0.33727 0.17986 -0.34398 C 0.17431 -0.34908 0.16997 -0.35695 0.16424 -0.36158 C 0.16094 -0.36389 0.15712 -0.36343 0.15365 -0.36505 C 0.1092 -0.38611 0.14583 -0.37477 0.09583 -0.38611 C 0.06076 -0.38496 0.02552 -0.38635 -0.00937 -0.38264 C -0.02396 -0.38102 -0.03715 -0.37223 -0.05139 -0.36852 C -0.06562 -0.35926 -0.0724 -0.35903 -0.08854 -0.3544 C -0.10799 -0.34885 -0.12865 -0.33936 -0.14878 -0.33681 C -0.16806 -0.33426 -0.1875 -0.33449 -0.20677 -0.33334 C -0.22014 -0.3301 -0.23385 -0.32986 -0.24618 -0.32292 C -0.2658 -0.31181 -0.27708 -0.29352 -0.29878 -0.28773 C -0.31979 -0.26065 -0.29497 -0.29537 -0.31233 -0.2632 C -0.31875 -0.25047 -0.33021 -0.24607 -0.33837 -0.23519 C -0.34462 -0.22709 -0.35677 -0.21065 -0.35677 -0.21042 C -0.35851 -0.20486 -0.35972 -0.19861 -0.36198 -0.19306 C -0.36406 -0.18797 -0.36944 -0.18473 -0.37031 -0.17894 C -0.37309 -0.15718 -0.3717 -0.13449 -0.37257 -0.11227 C -0.37031 -0.04375 -0.38177 -0.02986 -0.36753 -0.04931 L 0.30382 -0.74051 L -0.42274 -0.69491 L -0.39097 0.13333 L 0.38524 0.10509 L 0.38003 -0.69491 L -0.40156 0.03148 L -0.31997 -0.63519 L 0.15104 -0.07385 L 0.29583 -0.57894 L 0.46701 -0.6632 L 0.46424 -0.74398 C 0.15625 -0.7463 -0.15156 -0.75324 -0.45955 -0.75093 C -0.46406 -0.75093 -0.45434 -0.74121 -0.45139 -0.73681 C -0.44566 -0.72755 -0.42639 -0.70394 -0.41997 -0.69838 C -0.34913 -0.63704 -0.44705 -0.7382 -0.35937 -0.64931 C -0.33385 -0.62338 -0.31059 -0.59028 -0.28299 -0.56875 C -0.2783 -0.54931 -0.28437 -0.56389 -0.26997 -0.5544 C -0.25781 -0.5463 -0.25625 -0.54329 -0.24878 -0.53334 C -0.24236 -0.49931 -0.25104 -0.5426 -0.24097 -0.50186 C -0.23976 -0.49723 -0.24045 -0.49167 -0.23854 -0.48773 C -0.23663 -0.48426 -0.23299 -0.48311 -0.23038 -0.48079 C -0.22951 -0.47732 -0.22969 -0.47269 -0.22778 -0.47014 C -0.225 -0.46644 -0.22066 -0.46574 -0.21736 -0.4632 C -0.18229 -0.4375 -0.22309 -0.46551 -0.19358 -0.44561 C -0.18785 -0.43426 -0.18125 -0.42523 -0.17517 -0.41412 C -0.17431 -0.40949 -0.17431 -0.40417 -0.17257 -0.4 C -0.17066 -0.39561 -0.16701 -0.39329 -0.16458 -0.38959 C -0.14896 -0.36598 -0.16059 -0.37755 -0.14618 -0.36505 C -0.14444 -0.36042 -0.14392 -0.3544 -0.14097 -0.35093 C -0.13819 -0.34792 -0.13264 -0.35116 -0.13038 -0.34746 C -0.12743 -0.34283 -0.12882 -0.33565 -0.12778 -0.32986 C -0.12726 -0.32639 -0.12674 -0.32246 -0.12535 -0.31945 C -0.12222 -0.31412 -0.11458 -0.30533 -0.11458 -0.3051 C -0.11181 -0.27894 -0.11198 -0.28033 -0.10417 -0.25973 C -0.10052 -0.24977 -0.10243 -0.24491 -0.09618 -0.23519 C -0.08976 -0.22477 -0.07066 -0.22292 -0.06458 -0.22107 C -0.02865 -0.22338 0.00764 -0.22084 0.04323 -0.22824 C 0.05399 -0.23056 0.06319 -0.24098 0.07222 -0.24931 C 0.09149 -0.26667 0.11372 -0.28797 0.13003 -0.31227 C 0.13385 -0.31783 0.13646 -0.32477 0.14045 -0.32986 C 0.14774 -0.33889 0.15625 -0.3463 0.16424 -0.3544 C 0.1691 -0.35949 0.1717 -0.36829 0.17726 -0.37199 C 0.18993 -0.38033 0.20503 -0.3801 0.21701 -0.38959 C 0.22552 -0.39653 0.24306 -0.41065 0.24306 -0.41042 C 0.25 -0.31273 0.24184 -0.21204 0.25382 -0.11598 C 0.25122 -0.07894 0.2375 -0.03565 0.25903 -0.00718 C 0.26372 0.01227 0.2783 0.03194 0.29323 0.03842 C 0.30226 0.04745 0.30903 0.05486 0.31962 0.05949 C 0.34792 0.08842 0.35486 0.07176 0.40365 0.06666 C 0.40712 0.06551 0.41128 0.0662 0.41424 0.06319 C 0.41649 0.06088 0.41719 0.05625 0.41684 0.05254 C 0.41632 0.03495 0.41337 0.01759 0.41163 3.33333E-6 C 0.4125 -0.01065 0.41354 -0.02107 0.41424 -0.03172 C 0.4151 -0.0551 0.41563 -0.07848 0.41684 -0.10186 C 0.41823 -0.12084 0.4191 -0.13797 0.43281 -0.14398 C 0.43438 -0.14861 0.43576 -0.15371 0.43802 -0.15787 C 0.4408 -0.1632 0.44861 -0.17199 0.44861 -0.17176 C 0.45625 -0.19283 0.45729 -0.21598 0.46701 -0.23519 C 0.47014 -0.24792 0.4717 -0.26111 0.47483 -0.27385 C 0.47639 -0.31667 0.4901 -0.4125 0.44583 -0.43172 C 0.41962 -0.42709 0.39323 -0.42315 0.36684 -0.4176 C 0.3599 -0.41598 0.35174 -0.41621 0.34583 -0.41065 C 0.34201 -0.40695 0.34236 -0.39885 0.34063 -0.39306 C 0.33906 -0.36667 0.33542 -0.33588 0.33542 -0.3088 L 0.47483 0.15787 C 0.34583 -0.11459 0.22604 -0.39537 0.08802 -0.65973 C 0.0809 -0.67338 0.05122 -0.65278 0.05122 -0.65255 C 0.04115 -0.63959 0.02396 -0.63473 0.01163 -0.62824 C -0.00035 -0.62199 -0.00764 -0.60417 -0.02014 -0.6 C -0.0342 -0.59537 -0.05642 -0.57963 -0.07014 -0.57894 C -0.12951 -0.5757 -0.18924 -0.57662 -0.24878 -0.57547 C -0.27517 -0.5713 -0.26285 -0.57199 -0.28576 -0.57199 C -0.34913 -0.52871 -0.41858 -0.49931 -0.47517 -0.44213 C -0.48715 -0.4301 -0.47326 -0.40255 -0.47257 -0.38264 C -0.47049 -0.24584 -0.46892 -0.1088 -0.46719 0.02801 C -0.47326 0.18703 -0.47257 0.12847 -0.47257 0.20347 L 0.45903 -0.45278 L 0.31701 -0.24931 L 0.50122 -0.05625 L 0.47222 -0.54051 L 0.36944 -0.27385 L -0.40434 -0.31598 L -0.41719 -0.54746 L -0.12257 -0.07014 L -0.53299 -0.40348 L -0.34913 -0.38959 L -0.19097 0.05254 L -0.07014 -0.34398 L 0.16146 -0.17199 L 0.14045 -0.41412 L -0.70139 -0.95093 L -1.00417 0.34375 L 0.27483 0.50879 L 0.54861 0.37546 L -0.63837 -0.81065 L -0.79097 0.13333 L 0.82483 -0.29491 L -0.27517 -0.98264 L -0.11198 0.36134 L 0.62483 -0.74051 L -0.64097 -0.52292 L -0.67517 0.56828 L 0.49583 0.58588 L 0.11163 0.43495 L 0.29861 -1.01065 L -0.32535 -0.87385 L -0.21458 0.31574 L 0.31424 -0.86667 L -0.05434 -0.29838 L 0.11684 -0.12986 L -0.19358 -0.63866 L -0.37517 -0.01412 L 0.45382 0.14722 L 0.30122 -0.72986 L -0.44618 -0.72292 L -0.40156 0.08773 L 0.43003 0.14722 L 0.42743 -0.59306 L -0.40712 0.08773 L -0.20677 -0.71945 L 0.17986 -0.03866 L -0.10937 -0.53334 L -0.12778 -0.05625 C 0.0625 -0.27778 0.55938 -1.01667 0.44583 -0.71598 C 0.44375 -0.71042 0.44236 -0.70417 0.44063 -0.69838 C 0.44184 -0.5926 0.43663 -0.48056 0.45382 -0.37547 C 0.45573 -0.32361 0.45764 -0.29005 0.46701 -0.24213 C 0.46458 -0.2176 0.46111 -0.19306 0.45903 -0.16852 C 0.45503 -0.12361 0.46215 -0.14121 0.45122 -0.11945 C 0.43785 -0.06505 0.46042 0.00277 0.43542 0.05254 C 0.43038 0.07314 0.42083 0.08518 0.40625 0.09467 C 0.39549 0.11643 0.40868 0.09514 0.38264 0.11227 C 0.37951 0.11458 0.37795 0.1199 0.37483 0.12268 C 0.3724 0.12477 0.36944 0.125 0.36684 0.12615 C 0.35399 0.14328 0.34149 0.15949 0.32483 0.16828 C 0.31597 0.18009 0.30851 0.19514 0.29583 0.2 C 0.28715 0.20324 0.26962 0.20694 0.26962 0.20717 C 0.25729 0.19884 0.24705 0.18819 0.23542 0.17893 C 0.23281 0.17314 0.23108 0.16597 0.22726 0.16134 C 0.22309 0.15602 0.21649 0.15509 0.21146 0.15069 C 0.19896 0.13981 0.18542 0.12986 0.17465 0.11574 C 0.16267 0.09953 0.15243 0.08889 0.13785 0.07708 C 0.13438 0.06273 0.12066 0.04097 0.11163 0.03148 C 0.1066 0.02639 0.09583 0.01736 0.09583 0.01759 C 0.09323 0.0081 0.09201 -0.00232 0.08802 -0.01065 C 0.08559 -0.01551 0.08003 -0.01667 0.07743 -0.02107 C 0.07483 -0.025 0.07483 -0.03125 0.07222 -0.03519 C 0.06684 -0.04329 0.05903 -0.04815 0.05382 -0.05625 C 0.02708 -0.09676 0.05486 -0.05811 0.02483 -0.09838 C 0.02309 -0.10047 0.00642 -0.12315 0.00642 -0.12315 C -0.00677 -0.14977 -0.03681 -0.18264 -0.05694 -0.2 C -0.05937 -0.20579 -0.06198 -0.21181 -0.06458 -0.2176 C -0.06632 -0.2213 -0.07014 -0.22408 -0.07014 -0.22824 C -0.07014 -0.27246 -0.05226 -0.28866 -0.03038 -0.31598 C -0.01198 -0.33936 -0.00382 -0.35672 0.02222 -0.37199 C 0.03628 -0.3801 0.04913 -0.39329 0.06424 -0.39653 C 0.08698 -0.40162 0.1099 -0.40857 0.13264 -0.41412 C 0.17292 -0.41297 0.21389 -0.4176 0.25382 -0.41065 C 0.26875 -0.40811 0.29583 -0.38611 0.29583 -0.38588 C 0.30608 -0.37246 0.30694 -0.36135 0.31424 -0.34398 C 0.32656 -0.31366 0.33854 -0.28473 0.34844 -0.25278 C 0.35816 -0.22199 0.37066 -0.18704 0.38264 -0.15787 C 0.38993 -0.14098 0.39896 -0.1257 0.40625 -0.1088 C 0.4092 -0.06991 0.41563 -0.02477 0.43003 0.01041 C 0.43628 0.02546 0.44531 0.04282 0.45382 0.05602 C 0.45625 0.05972 0.45972 0.0625 0.46163 0.06666 C 0.46563 0.07546 0.46788 0.08588 0.47222 0.09467 C 0.47396 0.09814 0.47569 0.10162 0.47743 0.10509 C 0.48021 0.1199 0.48368 0.13287 0.48802 0.14722 C 0.48628 0.14953 0.48368 0.15115 0.48281 0.15439 C 0.4809 0.16227 0.48438 0.17314 0.48003 0.17893 C 0.47743 0.1824 0.47448 0.17222 0.47222 0.16828 C 0.46233 0.15069 0.45833 0.12986 0.44861 0.11227 C 0.44601 0.09699 0.44306 0.08194 0.44063 0.06666 C 0.43854 0.05393 0.44063 0.03912 0.43542 0.02801 C 0.42934 0.01527 0.41771 0.00926 0.40868 3.33333E-6 C 0.3967 -0.03033 0.38958 -0.06551 0.37188 -0.09121 C 0.35104 -0.12246 0.32153 -0.1625 0.30382 -0.2 C 0.29861 -0.21111 0.29618 -0.22431 0.29063 -0.23519 C 0.27899 -0.25787 0.26059 -0.28218 0.24566 -0.30186 C 0.23368 -0.33403 0.22604 -0.33542 0.20625 -0.35787 C 0.19983 -0.36551 0.19549 -0.37662 0.18785 -0.38264 C 0.175 -0.39329 0.15833 -0.39537 0.14583 -0.40718 C 0.13958 -0.41297 0.13316 -0.41829 0.12743 -0.42454 C 0.12101 -0.43125 0.11632 -0.44074 0.10903 -0.44561 C 0.1 -0.45162 0.08976 -0.45278 0.08003 -0.45625 C 0.07396 -0.4632 0.06753 -0.46991 0.06163 -0.47732 C 0.05521 -0.48519 0.05052 -0.49607 0.04323 -0.50186 C 0.03767 -0.50602 0.0309 -0.50417 0.02483 -0.50533 C 0.01875 -0.51135 0.01198 -0.51621 0.00642 -0.52292 C -0.02014 -0.5544 0.00174 -0.53496 -0.02257 -0.5544 C -0.0316 -0.57477 -0.03889 -0.58449 -0.05434 -0.59676 C -0.05816 -0.61297 -0.06562 -0.62246 -0.07778 -0.62824 C -0.09965 -0.67199 -0.13646 -0.69098 -0.17257 -0.70533 C -0.18368 -0.70973 -0.19809 -0.7213 -0.20937 -0.72292 C -0.22326 -0.72477 -0.23733 -0.7257 -0.25139 -0.72639 C -0.27778 -0.72801 -0.30417 -0.72871 -0.33073 -0.72986 C -0.35312 -0.73102 -0.37604 -0.73172 -0.39878 -0.73334 C -0.42639 -0.73519 -0.45312 -0.7382 -0.48073 -0.74051 C -0.48299 -0.74167 -0.48837 -0.74769 -0.48837 -0.74398 C -0.48837 -0.73982 -0.48351 -0.73889 -0.48073 -0.73681 C -0.45035 -0.71297 -0.45035 -0.71273 -0.42552 -0.70186 C -0.4191 -0.69584 -0.41267 -0.69074 -0.40712 -0.68426 C -0.40382 -0.68102 -0.40243 -0.67639 -0.39878 -0.67385 C -0.39601 -0.67153 -0.39184 -0.6713 -0.38872 -0.67014 C -0.37899 -0.66273 -0.36875 -0.65695 -0.35937 -0.64931 C -0.31615 -0.61366 -0.3658 -0.64861 -0.32257 -0.6176 C -0.31337 -0.61088 -0.30312 -0.60695 -0.29392 -0.6 C -0.27205 -0.58403 -0.29392 -0.59329 -0.27257 -0.58611 C -0.25712 -0.56551 -0.27344 -0.58334 -0.24618 -0.57199 C -0.24062 -0.56968 -0.23594 -0.56412 -0.23038 -0.56158 C -0.22292 -0.55811 -0.21458 -0.55672 -0.20677 -0.5544 C 0.14219 -0.56551 -0.06198 -0.52871 0.04323 -0.57547 C 0.07274 -0.62431 0.03507 -0.56806 0.06684 -0.6 C 0.08889 -0.62199 0.06076 -0.60949 0.08524 -0.6176 C 0.09236 -0.62223 0.11302 -0.62593 0.10642 -0.63172 C 0.08212 -0.65348 0.04063 -0.65186 0.01424 -0.65625 C 0.00347 -0.65811 -0.00677 -0.65996 -0.01719 -0.6632 C -0.02969 -0.66713 -0.04149 -0.67477 -0.05434 -0.67732 C -0.07066 -0.68056 -0.08767 -0.67963 -0.10417 -0.68079 C -0.11562 -0.68588 -0.12726 -0.68959 -0.13837 -0.69491 C -0.16562 -0.69329 -0.19358 -0.69723 -0.22014 -0.68773 C -0.23576 -0.68218 -0.2401 -0.67107 -0.25694 -0.66667 C -0.25851 -0.66204 -0.26076 -0.65764 -0.26198 -0.65278 C -0.26528 -0.63889 -0.26997 -0.61065 -0.26997 -0.61042 C -0.2691 -0.54398 -0.26875 -0.47732 -0.26719 -0.41065 C -0.2658 -0.34861 -0.23924 -0.28334 -0.21198 -0.23519 C -0.20816 -0.21644 -0.20538 -0.19977 -0.19896 -0.18264 C -0.19149 -0.13287 -0.1842 -0.07223 -0.20677 -0.02824 C -0.21007 -0.01505 -0.21667 -0.00811 -0.22257 0.00347 C -0.22795 0.02523 -0.23108 0.04814 -0.24878 0.05602 C -0.13524 0.08102 0.23455 0.05139 0.08802 0.0456 C 0.00729 0.04236 -0.07361 0.04328 -0.15417 0.04213 C -0.10833 0.02523 -0.11528 0.03148 -0.17778 0.03148 L -0.48576 0.15787 C -0.23628 -0.56459 -0.42552 -0.60162 -0.18837 -0.53681 C -0.13229 -0.53912 -0.07622 -0.53982 -0.02014 -0.54398 C -0.01111 -0.54468 -0.03733 -0.54746 -0.04618 -0.54746 C -0.11719 -0.54746 -0.18837 -0.54514 -0.25937 -0.54398 C -0.22622 -0.52153 -0.19965 -0.5176 -0.16215 -0.51227 C -0.14618 -0.51459 -0.09878 -0.51829 -0.11458 -0.51945 C -0.14618 -0.52199 -0.17778 -0.51898 -0.20937 -0.51598 C -0.21649 -0.51528 -0.19531 -0.51343 -0.18837 -0.51227 C -0.12083 -0.51459 -0.05347 -0.51574 0.01424 -0.51945 C 0.0184 -0.51968 0.00556 -0.52176 0.00122 -0.52292 C -0.00226 -0.52408 -0.0059 -0.52616 -0.00937 -0.52639 C -0.06111 -0.52963 -0.11285 -0.53102 -0.16458 -0.53334 C -0.12292 -0.52547 0.00347 -0.53681 -0.03854 -0.53681 C -0.09271 -0.53681 -0.14705 -0.53218 -0.20139 -0.52986 C -0.20312 -0.52176 -0.2066 -0.51389 -0.20677 -0.50533 C -0.20747 -0.47732 -0.20694 -0.44885 -0.20417 -0.42107 C -0.2033 -0.41227 -0.19948 -0.4044 -0.19618 -0.39653 C -0.17517 -0.34561 -0.14844 -0.31343 -0.11719 -0.27385 C -0.10642 -0.26019 -0.09618 -0.24584 -0.08576 -0.23172 C -0.05747 -0.19398 -0.07101 -0.22223 -0.05139 -0.20348 C -0.03889 -0.19144 -0.03681 -0.17338 -0.02257 -0.16204 C -0.01285 -0.15348 0.00382 -0.15278 0.01424 -0.14746 C 0.03594 -0.13611 0.02344 -0.13681 0.04583 -0.12986 C 0.08125 -0.11898 0.0467 -0.13542 0.08524 -0.11945 C 0.08993 -0.1176 0.09375 -0.11297 0.09844 -0.11227 C 0.11597 -0.10949 0.13351 -0.10996 0.15104 -0.1088 C 0.18108 -0.09561 0.16146 -0.10186 0.21146 -0.10186 L 0.35903 -0.52986 L 0.43542 0.11921 L -0.22517 -0.40718 L 0.24861 -0.52986 L -0.08299 -0.15093 L 0.40868 -0.5088 L 0.44323 -0.05278 L 0.24306 -0.09121 L 0.31962 0.01736 L -0.08576 -0.34051 L -0.09097 -0.2632 L -0.25694 -0.42824 L -0.38316 -0.62824 L 0.44861 -0.71598 L 0.47743 -0.50533 L 0.22986 -0.56158 L 0.18785 -0.04931 L -0.42274 0.07014 L -0.44878 -0.11945 L 0.34583 -0.02107 L 0.14583 -0.48773 L -0.00417 -0.03172 Z " pathEditMode="relative" rAng="0" ptsTypes="AfffffffffffffffffffffFfffffffffffffffffffffffffffffffffffffffffffffffffffffffffffffffffffffAAAAAAAAAAAfffffffffffffffffffffffffffffffffffffffffffffffffffffAfffffffffffAAAAAAAAAAAAAAAAAAAAAAAAAAAAAAAAAAAAAAAAAAAAAAAfffffffffffffffffffffffffffffffffffffffffffffffffffffffffffffffffffffffffffffffffffffffffffffffffffffffffffffffAfffffffffffffffffffffffffffAAAAAAAAAAAAAAAAAAAAAAA">
                                      <p:cBhvr>
                                        <p:cTn id="28" dur="5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1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90600" y="2971800"/>
            <a:ext cx="10820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hlinkClick r:id="rId3" action="ppaction://hlinksldjump"/>
          </p:cNvPr>
          <p:cNvSpPr/>
          <p:nvPr/>
        </p:nvSpPr>
        <p:spPr>
          <a:xfrm>
            <a:off x="0" y="2971800"/>
            <a:ext cx="18288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8001000"/>
            <a:ext cx="609600" cy="838200"/>
            <a:chOff x="9379634" y="-2667000"/>
            <a:chExt cx="2579486" cy="3048000"/>
          </a:xfrm>
        </p:grpSpPr>
        <p:sp>
          <p:nvSpPr>
            <p:cNvPr id="10" name="Rectangle 9">
              <a:hlinkHover r:id="rId4" action="ppaction://hlinksldjump"/>
            </p:cNvPr>
            <p:cNvSpPr/>
            <p:nvPr/>
          </p:nvSpPr>
          <p:spPr>
            <a:xfrm>
              <a:off x="10210800" y="-2057400"/>
              <a:ext cx="9144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hlinkHover r:id="rId4" action="ppaction://hlinksldjump"/>
            </p:cNvPr>
            <p:cNvSpPr/>
            <p:nvPr/>
          </p:nvSpPr>
          <p:spPr>
            <a:xfrm rot="1544176">
              <a:off x="11044720" y="-1870209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hlinkHover r:id="rId4" action="ppaction://hlinksldjump"/>
            </p:cNvPr>
            <p:cNvSpPr/>
            <p:nvPr/>
          </p:nvSpPr>
          <p:spPr>
            <a:xfrm>
              <a:off x="10210800" y="-457200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hlinkHover r:id="rId4" action="ppaction://hlinksldjump"/>
            </p:cNvPr>
            <p:cNvSpPr/>
            <p:nvPr/>
          </p:nvSpPr>
          <p:spPr>
            <a:xfrm rot="20162963">
              <a:off x="9379634" y="-1881641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hlinkHover r:id="rId4" action="ppaction://hlinksldjump"/>
            </p:cNvPr>
            <p:cNvSpPr/>
            <p:nvPr/>
          </p:nvSpPr>
          <p:spPr>
            <a:xfrm>
              <a:off x="10896600" y="-457200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hlinkHover r:id="rId4" action="ppaction://hlinksldjump"/>
            </p:cNvPr>
            <p:cNvSpPr/>
            <p:nvPr/>
          </p:nvSpPr>
          <p:spPr>
            <a:xfrm>
              <a:off x="10287000" y="-2667000"/>
              <a:ext cx="685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hlinkHover r:id="rId4" action="ppaction://hlinksldjump"/>
          </p:cNvPr>
          <p:cNvSpPr/>
          <p:nvPr/>
        </p:nvSpPr>
        <p:spPr>
          <a:xfrm>
            <a:off x="5410200" y="3048000"/>
            <a:ext cx="914400" cy="914400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hlinkHover r:id="rId4" action="ppaction://hlinksldjump"/>
          </p:cNvPr>
          <p:cNvSpPr/>
          <p:nvPr/>
        </p:nvSpPr>
        <p:spPr>
          <a:xfrm>
            <a:off x="4419600" y="4038600"/>
            <a:ext cx="914400" cy="914400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hlinkHover r:id="rId4" action="ppaction://hlinksldjump"/>
          </p:cNvPr>
          <p:cNvSpPr/>
          <p:nvPr/>
        </p:nvSpPr>
        <p:spPr>
          <a:xfrm>
            <a:off x="3429000" y="2971800"/>
            <a:ext cx="914400" cy="914400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hlinkHover r:id="rId4" action="ppaction://hlinksldjump"/>
          </p:cNvPr>
          <p:cNvSpPr/>
          <p:nvPr/>
        </p:nvSpPr>
        <p:spPr>
          <a:xfrm>
            <a:off x="4419600" y="2286000"/>
            <a:ext cx="914400" cy="914400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hlinkClick r:id="rId5" action="ppaction://hlinksldjump"/>
          </p:cNvPr>
          <p:cNvSpPr/>
          <p:nvPr/>
        </p:nvSpPr>
        <p:spPr>
          <a:xfrm>
            <a:off x="7620000" y="2971800"/>
            <a:ext cx="1524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1" y="3505200"/>
            <a:ext cx="228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-3048000"/>
            <a:ext cx="1595628" cy="18114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158 -1.48148E-6 L 0.5132 0.87361 L -0.3526 0.84537 L -0.36302 0.52963 L 0.5158 0.55046 L 0.5158 1.26273 L -0.3868 1.18565 L -0.37361 0.45255 L 0.50799 0.4875 L -0.36041 1.31574 L -0.37621 0.4382 L 0.5474 1.34028 L 0.46841 0.67361 L -0.2526 0.66644 L -0.24201 1.03125 L 0.41841 1.06667 L 0.55226 0.35787 C 0.31198 0.35417 -0.14271 0.33866 -0.38194 0.36852 C -0.40729 0.37176 -0.346 0.46412 -0.34722 0.49815 C -0.35017 0.5794 -0.34861 0.65972 -0.35781 0.74005 C -0.35694 0.7706 -0.35781 0.80116 -0.35521 0.83125 C -0.35434 0.84259 -0.3493 0.85208 -0.34722 0.86273 C -0.34323 0.88241 -0.34166 0.91574 -0.3342 0.93333 C -0.33194 0.9382 -0.32847 0.94236 -0.32621 0.94699 C -0.32066 0.95903 -0.31875 0.97083 -0.31302 0.98241 C -0.30955 0.99653 -0.30399 1.00556 -0.29722 1.01736 C -0.29062 1.04445 -0.29948 1.01111 -0.28941 1.0382 C -0.28021 1.06296 -0.27777 1.0831 -0.26041 1.10139 C -0.24652 1.11621 -0.23159 1.12292 -0.2184 1.14005 C -0.21163 1.14884 -0.20156 1.16505 -0.19201 1.16829 C -0.18437 1.1706 -0.17621 1.17037 -0.1684 1.17153 C -0.11875 1.19421 -0.05972 1.17801 -0.01041 1.17523 C -0.00781 1.17153 -0.00416 1.16921 -0.0026 1.16482 C -0.00069 1.15949 -0.00156 1.15278 -2.77778E-6 1.14699 C 0.00104 1.14329 0.00365 1.14005 0.00538 1.13681 C 0.00886 1.11343 0.00747 1.08935 0.0132 1.06667 C 0.01684 1.02778 0.01841 0.9831 0.0316 0.94699 C 0.03386 0.9257 0.03507 0.90671 0.04219 0.8875 C 0.04462 0.87107 0.04375 0.85371 0.05278 0.8419 C 0.05365 0.83496 0.05382 0.82755 0.05538 0.82083 C 0.05834 0.80718 0.07743 0.7794 0.0842 0.76806 C 0.08907 0.74838 0.08264 0.76458 0.09479 0.75417 C 0.09792 0.75139 0.10018 0.74722 0.10278 0.74375 C 0.10973 0.71574 0.10278 0.72477 0.12379 0.71574 C 0.129 0.69445 0.13577 0.70602 0.14983 0.68727 C 0.15348 0.68264 0.15608 0.67639 0.16059 0.67361 C 0.16962 0.66829 0.18004 0.66991 0.18959 0.66644 C 0.20052 0.6588 0.20677 0.65162 0.21841 0.6456 C 0.229 0.64676 0.23941 0.64676 0.25 0.64908 C 0.25538 0.65023 0.2658 0.65579 0.2658 0.65602 C 0.28646 0.68241 0.25417 0.64306 0.279 0.66644 C 0.28299 0.67037 0.28559 0.67662 0.28959 0.68056 C 0.30868 0.69884 0.33316 0.70996 0.3474 0.73658 C 0.35174 0.74468 0.35625 0.75301 0.36059 0.76111 C 0.3625 0.76458 0.36598 0.76528 0.36841 0.76806 C 0.37223 0.77246 0.37587 0.77732 0.379 0.78241 C 0.38299 0.78866 0.38959 0.80324 0.38959 0.80347 C 0.39271 0.81991 0.39618 0.82639 0.40538 0.8382 C 0.40834 0.85371 0.41163 0.8669 0.41841 0.88056 C 0.42223 0.91227 0.42379 0.93958 0.4342 0.96806 C 0.43247 1.01482 0.43125 1.06158 0.429 1.10833 C 0.42813 1.125 0.42379 1.13658 0.41841 1.1507 C 0.41702 1.15417 0.41563 1.15857 0.4132 1.16134 C 0.41111 1.16343 0.40538 1.16482 0.40538 1.16505 C 0.19132 1.18287 0.29271 1.18102 0.12639 1.15787 C 0.10191 1.14861 0.07969 1.13565 0.05538 1.12616 C 0.04427 1.11181 0.0533 1.09491 0.05538 1.07685 C 0.05747 1.05972 0.05729 1.04167 0.06059 1.02454 C 0.06163 1.01898 0.06615 1.01528 0.06841 1.01042 C 0.0816 0.98102 0.07084 0.99074 0.09479 0.96111 C 0.10035 0.9544 0.10747 0.95023 0.1132 0.94375 C 0.11979 0.93611 0.12466 0.92616 0.1316 0.91921 C 0.14618 0.9044 0.16719 0.8882 0.1842 0.87685 C 0.18507 0.87361 0.18698 0.86644 0.18698 0.86667 C 0.19132 0.78681 0.19827 0.70764 0.2 0.62778 C 0.20018 0.62153 0.17309 0.60255 0.16841 0.5963 C 0.16354 0.58958 0.16077 0.58079 0.15538 0.57523 C 0.13768 0.55625 0.11511 0.53958 0.09479 0.52616 C 0.08108 0.51713 0.06945 0.50903 0.05538 0.50162 C 0.05018 0.49884 0.03959 0.49468 0.03959 0.49491 C 0.02813 0.49699 0.01632 0.49699 0.00538 0.50162 C 0.00243 0.50278 -0.01892 0.53056 -0.021 0.53333 C -0.03125 0.54537 -0.0526 0.56829 -0.0526 0.56852 C -0.05712 0.59861 -0.07309 0.62014 -0.07621 0.65255 C -0.07777 0.66875 -0.07621 0.68519 -0.07621 0.70139 C -0.08698 0.88171 -0.09965 1.06134 -0.10781 1.24167 C -0.10798 1.24676 -0.10295 1.23426 -0.1 1.23148 C -0.09236 1.22384 -0.08437 1.2169 -0.07621 1.21019 C -0.06857 1.20417 -0.0526 1.19283 -0.0526 1.19306 L 0.37379 0.81736 L 0.08698 1.65232 " pathEditMode="relative" rAng="0" ptsTypes="AAAAAAAAAAAAAAAAAffffffffffffffffffffffffffffffffffffffffffffffffffffffffffffffffffffffffAAA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8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521 -0.37176 L 0.27101 -0.38241 L 0.279 -1.07361 L -0.22621 -1.03148 L -0.26579 -0.43148 L 0.02101 -0.4456 L 0.0132 -0.68773 " pathEditMode="relative" ptsTypes="AAAAAAAA">
                                      <p:cBhvr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61666 0 " pathEditMode="relative" ptsTypes="AA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1.76471E-6 L 0 0.6532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.55112E-17 4.73441E-6 L -0.65833 4.7344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8.99654E-7 L 3.33333E-6 -0.7529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18" grpId="0" animBg="1"/>
      <p:bldP spid="1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0" y="2819400"/>
            <a:ext cx="112776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819400"/>
            <a:ext cx="1676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2 3"/>
          <p:cNvSpPr/>
          <p:nvPr/>
        </p:nvSpPr>
        <p:spPr>
          <a:xfrm>
            <a:off x="2514600" y="-228600"/>
            <a:ext cx="3124200" cy="29718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Extract 4">
            <a:hlinkClick r:id="rId4" action="ppaction://hlinksldjump"/>
          </p:cNvPr>
          <p:cNvSpPr/>
          <p:nvPr/>
        </p:nvSpPr>
        <p:spPr>
          <a:xfrm>
            <a:off x="3581400" y="1600200"/>
            <a:ext cx="646386" cy="713232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67200" y="4724400"/>
            <a:ext cx="457200" cy="914400"/>
            <a:chOff x="2598114" y="4724400"/>
            <a:chExt cx="697678" cy="1447800"/>
          </a:xfrm>
        </p:grpSpPr>
        <p:sp>
          <p:nvSpPr>
            <p:cNvPr id="7" name="Smiley Face 6">
              <a:hlinkHover r:id="rId5" action="ppaction://hlinksldjump"/>
            </p:cNvPr>
            <p:cNvSpPr/>
            <p:nvPr/>
          </p:nvSpPr>
          <p:spPr>
            <a:xfrm>
              <a:off x="2743200" y="4724400"/>
              <a:ext cx="381000" cy="3810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Hover r:id="rId5" action="ppaction://hlinksldjump"/>
            </p:cNvPr>
            <p:cNvSpPr/>
            <p:nvPr/>
          </p:nvSpPr>
          <p:spPr>
            <a:xfrm>
              <a:off x="2743200" y="5105400"/>
              <a:ext cx="381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hlinkHover r:id="rId5" action="ppaction://hlinksldjump"/>
            </p:cNvPr>
            <p:cNvSpPr/>
            <p:nvPr/>
          </p:nvSpPr>
          <p:spPr>
            <a:xfrm>
              <a:off x="2743200" y="5791200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hlinkHover r:id="rId5" action="ppaction://hlinksldjump"/>
            </p:cNvPr>
            <p:cNvSpPr/>
            <p:nvPr/>
          </p:nvSpPr>
          <p:spPr>
            <a:xfrm>
              <a:off x="3048000" y="5791200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hlinkHover r:id="rId5" action="ppaction://hlinksldjump"/>
            </p:cNvPr>
            <p:cNvSpPr/>
            <p:nvPr/>
          </p:nvSpPr>
          <p:spPr>
            <a:xfrm rot="19674376">
              <a:off x="3219592" y="5096531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hlinkHover r:id="rId5" action="ppaction://hlinksldjump"/>
            </p:cNvPr>
            <p:cNvSpPr/>
            <p:nvPr/>
          </p:nvSpPr>
          <p:spPr>
            <a:xfrm rot="1646717">
              <a:off x="2598114" y="5101521"/>
              <a:ext cx="76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419600" y="5029200"/>
            <a:ext cx="152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weezerpedia.com/wiki/images/a/ab/Icon_-_Spike_ball.jpg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5715000"/>
            <a:ext cx="685800" cy="685800"/>
          </a:xfrm>
          <a:prstGeom prst="rect">
            <a:avLst/>
          </a:prstGeom>
          <a:noFill/>
        </p:spPr>
      </p:pic>
      <p:pic>
        <p:nvPicPr>
          <p:cNvPr id="33" name="Picture 4" descr="C:\Users\Tanner\AppData\Local\Microsoft\Windows\Temporary Internet Files\Content.IE5\Z24HPAXD\MC900361886[1].wmf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-3657600"/>
            <a:ext cx="1595628" cy="1811426"/>
          </a:xfrm>
          <a:prstGeom prst="rect">
            <a:avLst/>
          </a:prstGeom>
          <a:noFill/>
        </p:spPr>
      </p:pic>
      <p:sp>
        <p:nvSpPr>
          <p:cNvPr id="34" name="Right Arrow 33">
            <a:hlinkClick r:id="rId8" action="ppaction://hlinksldjump"/>
          </p:cNvPr>
          <p:cNvSpPr/>
          <p:nvPr/>
        </p:nvSpPr>
        <p:spPr>
          <a:xfrm>
            <a:off x="7315200" y="2743200"/>
            <a:ext cx="1828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2199 L 0.13872 -0.11134 C 0.13872 -0.1206 0.13837 -0.24259 0.12813 -0.27662 C 0.12465 -0.28796 0.11302 -0.30486 0.10712 -0.31481 C 0.1033 -0.33518 0.10451 -0.33796 0.08872 -0.34305 C 0.08229 -0.36759 0.05573 -0.36157 0.03889 -0.36412 C -0.04288 -0.37592 0.03854 -0.36134 -0.01406 -0.37106 C -0.03576 -0.3699 -0.05781 -0.36944 -0.07969 -0.36759 C -0.08924 -0.36666 -0.09965 -0.36088 -0.10851 -0.35694 C -0.11111 -0.35578 -0.11649 -0.35347 -0.11649 -0.35347 C -0.12135 -0.32754 -0.12135 -0.32245 -0.1349 -0.30439 C -0.13767 -0.28958 -0.13976 -0.27685 -0.14809 -0.26574 C -0.14722 -0.25879 -0.14479 -0.25208 -0.14531 -0.2449 C -0.14566 -0.24051 -0.15069 -0.23842 -0.15069 -0.23426 C -0.15069 -0.21088 -0.14705 -0.1875 -0.14531 -0.16412 C -0.1441 -0.14768 -0.14479 -0.13102 -0.14271 -0.11481 C -0.14236 -0.11064 -0.13924 -0.10787 -0.13767 -0.10439 C -0.13142 -0.07986 -0.13403 -0.09027 -0.12969 -0.07291 C -0.12882 -0.06967 -0.12587 -0.06852 -0.12431 -0.06574 C -0.12049 -0.05902 -0.11753 -0.05162 -0.11389 -0.04467 C -0.11215 -0.0412 -0.10851 -0.03426 -0.10851 -0.03426 C -0.10521 -0.01643 -0.10694 -0.01296 -0.09531 -0.00254 C -0.08681 0.02014 -0.09288 0.00764 -0.07431 0.03241 L -0.07431 0.03241 C -0.07257 0.03588 -0.07187 0.04098 -0.06927 0.04306 C -0.06285 0.04792 -0.05486 0.04699 -0.04826 0.05 C -0.01493 0.04676 0.01892 0.04792 0.05191 0.03959 C 0.07378 0.03403 0.09514 0.0257 0.11771 0.02199 C 0.12639 0.01042 0.13316 0.00463 0.14392 -0.00254 C 0.15799 -0.03148 0.13958 0.00139 0.15712 -0.01666 C 0.16319 -0.02268 0.16788 -0.03078 0.17309 -0.03773 C 0.17552 -0.0412 0.18073 -0.04814 0.18073 -0.04814 C 0.18924 -0.0831 0.17517 -0.03032 0.19149 -0.06921 C 0.20729 -0.10694 0.18837 -0.07893 0.20174 -0.09745 C 0.20538 -0.10902 0.20903 -0.12083 0.21233 -0.1324 C 0.22135 -0.16134 0.20208 -0.22615 0.19149 -0.25532 C 0.18663 -0.28773 0.19306 -0.25879 0.17813 -0.29027 C 0.17674 -0.29352 0.17691 -0.29768 0.17552 -0.30092 C 0.1717 -0.30949 0.16667 -0.31736 0.16233 -0.32546 C 0.16059 -0.32893 0.15712 -0.32963 0.15469 -0.3324 C 0.15069 -0.3368 0.1474 -0.34189 0.14392 -0.34652 C 0.13819 -0.3699 0.14566 -0.35092 0.1151 -0.36041 C 0.11181 -0.36134 0.11007 -0.36597 0.10712 -0.36759 C 0.10139 -0.37083 0.09514 -0.37291 0.08872 -0.37453 C 0.06181 -0.38194 0.05278 -0.38194 0.02569 -0.38518 C -0.02431 -0.38356 -0.07483 -0.38727 -0.12431 -0.37801 C -0.13056 -0.37685 -0.13646 -0.37245 -0.14271 -0.37106 C -0.15139 -0.36898 -0.16024 -0.36875 -0.1691 -0.36759 C -0.18437 -0.35879 -0.19757 -0.34884 -0.21128 -0.33588 C -0.21319 -0.33402 -0.21441 -0.33055 -0.21649 -0.32893 C -0.22656 -0.32083 -0.22274 -0.33125 -0.23247 -0.31852 C -0.25486 -0.28865 -0.23247 -0.31041 -0.25087 -0.29375 C -0.26372 -0.2243 -0.25694 -0.1537 -0.2401 -0.0868 C -0.2342 -0.06296 -0.23663 -0.05555 -0.22431 -0.03426 C -0.21806 -0.00926 -0.22378 -0.01713 -0.21128 -0.00625 C -0.20503 0.01829 -0.21128 0.01227 -0.19809 0.01852 C -0.18872 0.03056 -0.19514 0.02431 -0.17691 0.03241 C -0.17205 0.03449 -0.16858 0.04028 -0.16389 0.04306 C -0.16059 0.04514 -0.15677 0.04537 -0.1533 0.04653 C -0.1408 0.05741 -0.13472 0.05648 -0.11927 0.06042 C -0.11111 0.0625 -0.1033 0.06551 -0.09531 0.0676 C -0.0901 0.06898 -0.0849 0.06991 -0.07969 0.07107 C -0.00035 0.0676 0.09688 0.075 0.17813 0.05348 C 0.18663 0.04607 0.18455 0.0463 0.19392 0.04306 C 0.20434 0.03936 0.22569 0.03241 0.22569 0.03241 C 0.2283 0.0301 0.23108 0.02824 0.23333 0.02547 C 0.23715 0.02107 0.2441 0.01135 0.2441 0.01135 C 0.2474 -0.01111 0.25174 -0.02986 0.25729 -0.05185 C 0.25816 -0.05532 0.2599 -0.06227 0.2599 -0.06227 C 0.26076 -0.07037 0.26076 -0.07893 0.2625 -0.0868 C 0.26337 -0.09097 0.26632 -0.09352 0.26753 -0.09745 C 0.26979 -0.10416 0.27153 -0.11134 0.27309 -0.11852 C 0.27656 -0.13518 0.27778 -0.14838 0.28351 -0.16412 C 0.29028 -0.20926 0.28733 -0.18078 0.2809 -0.26921 C 0.27708 -0.31898 0.26146 -0.38472 0.22014 -0.3956 C 0.20938 -0.41041 0.20122 -0.42754 0.18594 -0.43426 C 0.18038 -0.43935 0.17604 -0.44722 0.17031 -0.45185 C 0.16701 -0.45416 0.16319 -0.4537 0.15972 -0.45532 C 0.11528 -0.47639 0.15191 -0.46504 0.10191 -0.47639 C 0.06684 -0.47523 0.0316 -0.47662 -0.0033 -0.47291 C -0.01788 -0.47129 -0.03108 -0.4625 -0.04531 -0.45879 C -0.05955 -0.44953 -0.06632 -0.4493 -0.08247 -0.44467 C -0.10191 -0.43912 -0.12257 -0.42963 -0.14271 -0.42708 C -0.16198 -0.42453 -0.18142 -0.42477 -0.20069 -0.42361 C -0.21406 -0.42037 -0.22778 -0.42014 -0.2401 -0.41319 C -0.25972 -0.40208 -0.27101 -0.38379 -0.29271 -0.37801 C -0.31354 -0.35092 -0.28872 -0.38564 -0.30608 -0.35347 C -0.31267 -0.34074 -0.32413 -0.33634 -0.33229 -0.32546 C -0.33854 -0.31736 -0.35069 -0.30092 -0.35069 -0.30092 C -0.35243 -0.29514 -0.35365 -0.28889 -0.3559 -0.28333 C -0.35799 -0.27824 -0.36337 -0.275 -0.36406 -0.26921 C -0.36701 -0.24745 -0.36562 -0.22477 -0.36649 -0.20254 C -0.36406 -0.13402 -0.37569 -0.12014 -0.36128 -0.13958 L 0.3099 -0.83078 L -0.41667 -0.78518 L -0.3849 0.04306 L 0.39132 0.01482 L 0.38611 -0.78518 L -0.39549 -0.05879 L -0.31389 -0.72546 L 0.15712 -0.16412 L 0.30191 -0.66921 L 0.47309 -0.75347 L 0.47031 -0.83426 C 0.16233 -0.83657 -0.14549 -0.84352 -0.45347 -0.8412 C -0.45781 -0.8412 -0.44826 -0.83148 -0.44531 -0.82708 C -0.43941 -0.81782 -0.42031 -0.79421 -0.41389 -0.78865 C -0.34306 -0.72731 -0.44097 -0.82847 -0.3533 -0.73958 C -0.32778 -0.71365 -0.30451 -0.68055 -0.27691 -0.65902 C -0.27222 -0.63958 -0.2783 -0.65416 -0.26389 -0.64467 C -0.25174 -0.63657 -0.25017 -0.63356 -0.24271 -0.62361 C -0.23628 -0.58958 -0.24497 -0.63287 -0.2349 -0.59213 C -0.23368 -0.5875 -0.23437 -0.58194 -0.23247 -0.57801 C -0.23056 -0.57453 -0.22691 -0.57338 -0.22431 -0.57106 C -0.22344 -0.56759 -0.22361 -0.56296 -0.2217 -0.56041 C -0.21892 -0.55671 -0.21458 -0.55602 -0.21128 -0.55347 C -0.17622 -0.52777 -0.21701 -0.55578 -0.1875 -0.53588 C -0.18177 -0.52453 -0.17517 -0.51551 -0.1691 -0.50439 C -0.16823 -0.49977 -0.16823 -0.49444 -0.16649 -0.49027 C -0.16458 -0.48588 -0.16094 -0.48356 -0.15851 -0.47986 C -0.14288 -0.45625 -0.15451 -0.46782 -0.1401 -0.45532 C -0.13837 -0.45069 -0.13785 -0.44467 -0.1349 -0.4412 C -0.13212 -0.43819 -0.12656 -0.44143 -0.12431 -0.43773 C -0.12135 -0.4331 -0.12274 -0.42592 -0.1217 -0.42014 C -0.12118 -0.41666 -0.12066 -0.41273 -0.11927 -0.40972 C -0.11615 -0.40439 -0.10851 -0.3956 -0.10851 -0.3956 C -0.10573 -0.36921 -0.1059 -0.3706 -0.09809 -0.35 C -0.09444 -0.34004 -0.09635 -0.33518 -0.0901 -0.32546 C -0.08368 -0.31504 -0.06458 -0.31319 -0.05851 -0.31134 C -0.02257 -0.31365 0.01372 -0.31111 0.04931 -0.31852 C 0.06007 -0.32083 0.06927 -0.33125 0.0783 -0.33958 C 0.09757 -0.35694 0.11979 -0.37824 0.13611 -0.40254 C 0.13993 -0.4081 0.14253 -0.41504 0.14653 -0.42014 C 0.15382 -0.42916 0.16233 -0.43657 0.17031 -0.44467 C 0.17517 -0.44977 0.17778 -0.45856 0.18333 -0.46227 C 0.19601 -0.4706 0.21111 -0.47037 0.22309 -0.47986 C 0.2316 -0.4868 0.24913 -0.50092 0.24913 -0.50092 C 0.25608 -0.40301 0.24792 -0.30231 0.2599 -0.20625 C 0.25729 -0.16921 0.24358 -0.12592 0.2651 -0.09745 C 0.26979 -0.07801 0.28438 -0.05833 0.29931 -0.05185 C 0.30833 -0.04282 0.3151 -0.03541 0.32569 -0.03078 C 0.35399 -0.00185 0.36094 -0.01852 0.40972 -0.02361 C 0.41319 -0.02477 0.41736 -0.02407 0.42031 -0.02708 C 0.42257 -0.02939 0.42326 -0.03402 0.42292 -0.03773 C 0.4224 -0.05532 0.41944 -0.07268 0.41771 -0.09027 C 0.41858 -0.10092 0.41962 -0.11134 0.42031 -0.12199 C 0.42135 -0.14537 0.4217 -0.16875 0.42292 -0.19213 C 0.42431 -0.21088 0.42517 -0.22824 0.43889 -0.23426 C 0.44045 -0.23889 0.44184 -0.24398 0.4441 -0.24814 C 0.44688 -0.25347 0.45469 -0.26227 0.45469 -0.26227 C 0.46233 -0.2831 0.46337 -0.30625 0.47309 -0.32546 C 0.47622 -0.33819 0.47778 -0.35139 0.4809 -0.36412 C 0.48247 -0.40694 0.49618 -0.50277 0.45191 -0.52199 C 0.42569 -0.51736 0.39931 -0.51342 0.37292 -0.50787 C 0.36597 -0.50625 0.35781 -0.50648 0.35191 -0.50092 C 0.34809 -0.49722 0.34844 -0.48912 0.3467 -0.48333 C 0.34514 -0.45694 0.34149 -0.42615 0.34149 -0.39907 L 0.4809 0.0676 C 0.35191 -0.20486 0.23212 -0.48564 0.0941 -0.75 C 0.08698 -0.76365 0.05729 -0.74305 0.05729 -0.74305 C 0.04722 -0.72986 0.03003 -0.725 0.01771 -0.71852 C 0.00573 -0.71227 -0.00156 -0.69444 -0.01406 -0.69027 C -0.02812 -0.68564 -0.05035 -0.6699 -0.06406 -0.66921 C -0.12344 -0.66597 -0.18316 -0.66689 -0.24271 -0.66574 C -0.2691 -0.66157 -0.25677 -0.66227 -0.27969 -0.66227 C -0.34306 -0.61898 -0.4125 -0.58958 -0.4691 -0.5324 C -0.48108 -0.52037 -0.46701 -0.49282 -0.46649 -0.47291 C -0.46441 -0.33611 -0.46285 -0.19907 -0.46111 -0.06227 C -0.46701 0.09676 -0.46649 0.0382 -0.46649 0.1132 L 0.4651 -0.54305 L 0.32309 -0.33958 L 0.50729 -0.14652 L 0.4783 -0.63078 L 0.37552 -0.36412 L -0.39826 -0.40625 L -0.41111 -0.63773 L -0.11649 -0.16041 L -0.52691 -0.49375 L -0.34288 -0.47986 L -0.1849 -0.03773 L -0.06406 -0.43426 L 0.16753 -0.26227 L 0.14653 -0.50439 L -0.69531 -1.0412 L -0.99809 0.25348 L 0.2809 0.41852 L 0.55469 0.28519 L -0.63229 -0.90092 L -0.7849 0.04306 L 0.8309 -0.38518 L -0.2691 -1.07291 L -0.1059 0.27107 L 0.6309 -0.83078 L -0.6349 -0.61319 L -0.6691 0.47801 L 0.50191 0.49561 L 0.11771 0.34468 L 0.30469 -1.10092 L -0.31927 -0.96412 L -0.20851 0.22547 L 0.32031 -0.95694 L -0.04826 -0.38865 L 0.12292 -0.22014 L -0.1875 -0.72893 L -0.3691 -0.10439 L 0.4599 0.05695 L 0.30729 -0.82014 L -0.4401 -0.81319 L -0.39549 -0.00254 L 0.43611 0.05695 L 0.43351 -0.68333 L -0.40087 -0.00254 L -0.20069 -0.80972 L 0.18594 -0.12893 L -0.1033 -0.62361 L -0.1217 -0.14652 C 0.06858 -0.36805 0.56545 -1.10694 0.45191 -0.80625 C 0.44983 -0.80069 0.44844 -0.79444 0.4467 -0.78865 C 0.44792 -0.68287 0.44271 -0.57083 0.4599 -0.46574 C 0.46181 -0.41389 0.46372 -0.38032 0.47309 -0.3324 C 0.47066 -0.30787 0.46719 -0.28333 0.4651 -0.25879 C 0.46111 -0.21389 0.46823 -0.23148 0.45729 -0.20972 C 0.44392 -0.15532 0.46649 -0.0875 0.44149 -0.03773 C 0.43646 -0.01713 0.42691 -0.00509 0.41233 0.0044 C 0.40156 0.02616 0.41476 0.00486 0.38872 0.02199 C 0.38559 0.02431 0.38403 0.02963 0.3809 0.03241 C 0.37847 0.03449 0.37552 0.03473 0.37292 0.03588 C 0.36007 0.05301 0.34757 0.06922 0.3309 0.07801 C 0.32205 0.08982 0.31458 0.10486 0.30191 0.10973 C 0.29323 0.11297 0.27569 0.11667 0.27569 0.11667 C 0.26337 0.10857 0.25313 0.09792 0.24149 0.08866 C 0.23889 0.08287 0.23715 0.0757 0.23333 0.07107 C 0.22917 0.06574 0.22257 0.06482 0.21753 0.06042 C 0.20503 0.04954 0.19149 0.03959 0.18073 0.02547 C 0.16875 0.00926 0.15851 -0.00139 0.14392 -0.01319 C 0.14045 -0.02754 0.12674 -0.0493 0.11771 -0.05879 C 0.11267 -0.06389 0.10191 -0.07291 0.10191 -0.07291 C 0.09931 -0.08217 0.09809 -0.09259 0.0941 -0.10092 C 0.09167 -0.10578 0.08611 -0.10694 0.08351 -0.11134 C 0.0809 -0.11527 0.0809 -0.12152 0.0783 -0.12546 C 0.07292 -0.13356 0.0651 -0.13842 0.0599 -0.14652 C 0.03316 -0.18703 0.06094 -0.14838 0.0309 -0.18865 C 0.02917 -0.19074 0.0125 -0.21342 0.0125 -0.21342 C -0.00069 -0.24004 -0.03073 -0.27291 -0.05087 -0.29027 C -0.0533 -0.29606 -0.0559 -0.30208 -0.05851 -0.30787 C -0.06024 -0.31157 -0.06406 -0.31435 -0.06406 -0.31852 C -0.06406 -0.36273 -0.04618 -0.37893 -0.02431 -0.40625 C -0.0059 -0.42963 0.00226 -0.44699 0.0283 -0.46227 C 0.04236 -0.47037 0.05521 -0.48356 0.07031 -0.4868 C 0.09306 -0.49189 0.11597 -0.49884 0.13872 -0.50439 C 0.17899 -0.50324 0.21997 -0.50787 0.2599 -0.50092 C 0.27483 -0.49838 0.30191 -0.47639 0.30191 -0.47639 C 0.31215 -0.46273 0.31302 -0.45162 0.32031 -0.43426 C 0.33264 -0.40393 0.34462 -0.375 0.35451 -0.34305 C 0.36424 -0.31227 0.37674 -0.27731 0.38872 -0.24814 C 0.39601 -0.23125 0.40503 -0.21597 0.41233 -0.19907 C 0.41528 -0.16018 0.4217 -0.11504 0.43611 -0.07986 C 0.44236 -0.06481 0.45139 -0.04745 0.4599 -0.03426 C 0.46233 -0.03055 0.4658 -0.02777 0.46771 -0.02361 C 0.4717 -0.01481 0.47396 -0.00439 0.4783 0.0044 C 0.48003 0.00787 0.48177 0.01135 0.48351 0.01482 C 0.48628 0.02963 0.48976 0.0426 0.4941 0.05695 C 0.49236 0.05926 0.48976 0.06088 0.48889 0.06412 C 0.48698 0.07199 0.49045 0.08287 0.48611 0.08866 C 0.48351 0.09213 0.48056 0.08195 0.4783 0.07801 C 0.4684 0.06042 0.46441 0.03959 0.45469 0.02199 C 0.45208 0.00672 0.44913 -0.00833 0.4467 -0.02361 C 0.44462 -0.03634 0.4467 -0.05115 0.44149 -0.06227 C 0.43542 -0.075 0.42378 -0.08102 0.41493 -0.09027 C 0.40278 -0.1206 0.39566 -0.15578 0.37813 -0.18148 C 0.35712 -0.21273 0.3276 -0.25277 0.3099 -0.29027 C 0.30469 -0.30139 0.30226 -0.31458 0.2967 -0.32546 C 0.28507 -0.34814 0.26667 -0.37245 0.25174 -0.39213 C 0.23976 -0.4243 0.23212 -0.42569 0.21233 -0.44814 C 0.2059 -0.45578 0.20156 -0.46689 0.19392 -0.47291 C 0.18108 -0.48356 0.16441 -0.48564 0.15191 -0.49745 C 0.14566 -0.50324 0.13924 -0.50856 0.13351 -0.51481 C 0.12708 -0.52152 0.1224 -0.53102 0.1151 -0.53588 C 0.10608 -0.54189 0.09583 -0.54305 0.08611 -0.54652 C 0.08003 -0.55347 0.07361 -0.56018 0.06771 -0.56759 C 0.06128 -0.57546 0.0566 -0.58634 0.04931 -0.59213 C 0.04375 -0.59629 0.03698 -0.59444 0.0309 -0.5956 C 0.02483 -0.60162 0.01806 -0.60648 0.0125 -0.61319 C -0.01406 -0.64467 0.00781 -0.62523 -0.01649 -0.64467 C -0.02552 -0.66504 -0.03281 -0.67477 -0.04826 -0.68703 C -0.05208 -0.70324 -0.05955 -0.71273 -0.0717 -0.71852 C -0.09358 -0.76227 -0.13038 -0.78125 -0.16649 -0.7956 C -0.1776 -0.8 -0.19201 -0.81157 -0.2033 -0.81319 C -0.21719 -0.81504 -0.23125 -0.81597 -0.24531 -0.81666 C -0.2717 -0.81828 -0.29809 -0.81898 -0.32448 -0.82014 C -0.34705 -0.82129 -0.36997 -0.82199 -0.39271 -0.82361 C -0.42014 -0.82546 -0.44705 -0.82847 -0.47448 -0.83078 C -0.47691 -0.83194 -0.48229 -0.83796 -0.48229 -0.83426 C -0.48229 -0.83009 -0.47726 -0.82916 -0.47448 -0.82708 C -0.4441 -0.80324 -0.44427 -0.80324 -0.41927 -0.79213 C -0.41302 -0.78611 -0.4066 -0.78102 -0.40087 -0.77453 C -0.39774 -0.77129 -0.39618 -0.76666 -0.39271 -0.76412 C -0.38976 -0.7618 -0.38576 -0.76157 -0.38247 -0.76041 C -0.37292 -0.75301 -0.36267 -0.74722 -0.3533 -0.73958 C -0.30972 -0.70393 -0.35972 -0.73889 -0.31649 -0.70787 C -0.30729 -0.70115 -0.29687 -0.69722 -0.28767 -0.69027 C -0.26597 -0.6743 -0.28785 -0.68356 -0.26649 -0.67639 C -0.25104 -0.65578 -0.26736 -0.67361 -0.2401 -0.66227 C -0.23455 -0.65995 -0.22986 -0.65439 -0.22431 -0.65185 C -0.21684 -0.64838 -0.20851 -0.64699 -0.20069 -0.64467 C 0.14826 -0.65578 -0.0559 -0.61898 0.04931 -0.66574 C 0.07882 -0.71458 0.04115 -0.65833 0.07292 -0.69027 C 0.09497 -0.71227 0.06684 -0.69977 0.09132 -0.70787 C 0.09844 -0.7125 0.1191 -0.7162 0.1125 -0.72199 C 0.08819 -0.74375 0.0467 -0.74213 0.02031 -0.74652 C 0.00955 -0.74838 -0.00069 -0.75023 -0.01111 -0.75347 C -0.02361 -0.7574 -0.03542 -0.76504 -0.04826 -0.76759 C -0.06458 -0.77083 -0.0816 -0.7699 -0.09809 -0.77106 C -0.10955 -0.77615 -0.12118 -0.77986 -0.13229 -0.78518 C -0.15955 -0.78356 -0.1875 -0.7875 -0.21406 -0.77801 C -0.22969 -0.77245 -0.23403 -0.76134 -0.25087 -0.75694 C -0.25243 -0.75231 -0.25469 -0.74791 -0.2559 -0.74305 C -0.2592 -0.72916 -0.26389 -0.70092 -0.26389 -0.70092 C -0.26302 -0.63426 -0.26267 -0.56759 -0.26111 -0.50092 C -0.25972 -0.43889 -0.23316 -0.37361 -0.2059 -0.32546 C -0.20208 -0.30671 -0.19931 -0.29004 -0.19288 -0.27291 C -0.18542 -0.22314 -0.17812 -0.1625 -0.20069 -0.11852 C -0.20399 -0.10532 -0.21059 -0.09838 -0.21649 -0.0868 C -0.22187 -0.06504 -0.225 -0.04213 -0.24271 -0.03426 C -0.12917 -0.00926 0.24063 -0.03889 0.0941 -0.04467 C 0.01337 -0.04791 -0.06753 -0.04699 -0.14809 -0.04814 C -0.10226 -0.06504 -0.1092 -0.05879 -0.1717 -0.05879 L -0.47969 0.0676 C -0.23021 -0.65486 -0.41944 -0.69189 -0.18229 -0.62708 C -0.12622 -0.62939 -0.07014 -0.63009 -0.01406 -0.63426 C -0.00503 -0.63495 -0.03125 -0.63773 -0.0401 -0.63773 C -0.11111 -0.63773 -0.18229 -0.63541 -0.2533 -0.63426 C -0.22014 -0.6118 -0.19358 -0.60787 -0.15608 -0.60254 C -0.1401 -0.60486 -0.09271 -0.60856 -0.10851 -0.60972 C -0.1401 -0.61227 -0.1717 -0.60926 -0.2033 -0.60625 C -0.21042 -0.60555 -0.18924 -0.6037 -0.18229 -0.60254 C -0.11476 -0.60486 -0.0474 -0.60602 0.02031 -0.60972 C 0.02448 -0.60995 0.01163 -0.61203 0.00729 -0.61319 C 0.00382 -0.61435 0.00017 -0.61643 -0.0033 -0.61666 C -0.05503 -0.6199 -0.10677 -0.62129 -0.15851 -0.62361 C -0.11684 -0.61574 0.00955 -0.62708 -0.03247 -0.62708 C -0.08663 -0.62708 -0.14097 -0.62245 -0.19531 -0.62014 C -0.19705 -0.61203 -0.20052 -0.60416 -0.20069 -0.5956 C -0.20139 -0.56759 -0.20087 -0.53912 -0.19809 -0.51134 C -0.19722 -0.50254 -0.1934 -0.49467 -0.1901 -0.4868 C -0.1691 -0.43588 -0.14236 -0.4037 -0.11111 -0.36412 C -0.10035 -0.35046 -0.0901 -0.33611 -0.07969 -0.32199 C -0.05139 -0.28426 -0.06493 -0.3125 -0.04531 -0.29375 C -0.03281 -0.28171 -0.03073 -0.26365 -0.01649 -0.25208 C -0.00677 -0.24375 0.0099 -0.24305 0.02031 -0.23773 C 0.04201 -0.22639 0.02951 -0.22708 0.05191 -0.22014 C 0.08733 -0.20926 0.05278 -0.22569 0.09132 -0.20972 C 0.09601 -0.20787 0.09983 -0.20324 0.10451 -0.20254 C 0.12205 -0.19977 0.13958 -0.20023 0.15712 -0.19907 C 0.18715 -0.18588 0.16753 -0.19213 0.21753 -0.19213 L 0.3651 -0.62014 L 0.44149 0.02894 L -0.2191 -0.49745 L 0.25469 -0.62014 L -0.07691 -0.2412 L 0.41493 -0.59907 L 0.44931 -0.14305 L 0.24913 -0.18148 L 0.32569 -0.07291 L -0.07969 -0.43078 L -0.0849 -0.35347 L -0.25087 -0.51852 L -0.37708 -0.71852 L 0.45469 -0.80625 L 0.48351 -0.5956 L 0.23594 -0.65185 L 0.19392 -0.13958 L -0.41667 -0.02014 L -0.44271 -0.20972 L 0.35191 -0.11134 L 0.15191 -0.57801 L 0.00191 -0.12199 Z " pathEditMode="relative" ptsTypes="AfffffffffffffffffffffFfffffffffffffffffffffffffffffffffffffffffffffffffffffffffffffffffffffAAAAAAAAAAAfffffffffffffffffffffffffffffffffffffffffffffffffffffAfffffffffffAAAAAAAAAAAAAAAAAAAAAAAAAAAAAAAAAAAAAAAAAAAAAAAfffffffffffffffffffffffffffffffffffffffffffffffffffffffffffffffffffffffffffffffffffffffffffffffffffffffffffffffAfffffffffffffffffffffffffffAAAAAAAAAAAAAAAAAAAAAAA">
                                      <p:cBhvr>
                                        <p:cTn id="20" dur="5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9.93072E-7 L 2.77778E-6 1.94919 L -1.08281 1.77968 L -1.29653 0.68314 L 1.02066 0.75681 L 0.77934 -0.24319 L -0.92396 -0.15612 L -0.89983 1.93557 L 1.10694 0.24296 L -1.3276 -0.09192 L -1.35174 0.52286 L 1.20347 0.51801 L 1.16545 1.06397 L -1.26215 1.28406 L -1.35174 1.99076 L 1.3 1.98152 L 1.30694 0.72933 L -1.23108 0.99053 L -1.16892 1.77968 L 0.47587 1.79815 L -0.19306 0.89446 L 0.30347 0.89446 L -0.84462 1.9448 L -1.02413 0.25681 L 0.61042 0.55035 L -0.81719 0.87113 L 0.76545 1.23834 L -0.86198 1.66952 L -1.10694 1.08222 L 1.04826 1.2612 L 0.71372 0.01824 L -0.33108 -0.04134 L 0.30694 2.09607 L 0.99306 1.86697 L 0.61372 -0.1836 L 2.77778E-6 -9.93072E-7 Z " pathEditMode="relative" ptsTypes="AAAAAAAAAAAAAAAAAAAAAAAAAAAAAAAAAAAA">
                                      <p:cBhvr>
                                        <p:cTn id="22" dur="2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71800" y="838200"/>
            <a:ext cx="2438400" cy="2133600"/>
            <a:chOff x="3505200" y="838200"/>
            <a:chExt cx="2438400" cy="2133600"/>
          </a:xfrm>
        </p:grpSpPr>
        <p:sp>
          <p:nvSpPr>
            <p:cNvPr id="2" name="Rectangle 1"/>
            <p:cNvSpPr/>
            <p:nvPr/>
          </p:nvSpPr>
          <p:spPr>
            <a:xfrm>
              <a:off x="3505200" y="838200"/>
              <a:ext cx="2438400" cy="1447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581400" y="2209800"/>
              <a:ext cx="609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2209800"/>
              <a:ext cx="609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/>
          <p:cNvSpPr/>
          <p:nvPr/>
        </p:nvSpPr>
        <p:spPr>
          <a:xfrm>
            <a:off x="4572000" y="1295400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1371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1447800"/>
            <a:ext cx="3810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 2 10"/>
          <p:cNvSpPr/>
          <p:nvPr/>
        </p:nvSpPr>
        <p:spPr>
          <a:xfrm>
            <a:off x="4114800" y="990600"/>
            <a:ext cx="1524000" cy="10668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286110">
            <a:off x="3220456" y="17199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Kaz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own Arrow 12">
            <a:hlinkClick r:id="rId4" action="ppaction://hlinksldjump"/>
          </p:cNvPr>
          <p:cNvSpPr/>
          <p:nvPr/>
        </p:nvSpPr>
        <p:spPr>
          <a:xfrm>
            <a:off x="3810000" y="4724400"/>
            <a:ext cx="9906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:\Users\Tanner\AppData\Local\Microsoft\Windows\Temporary Internet Files\Content.IE5\Z24HPAXD\MC900361886[1].wmf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0287000"/>
            <a:ext cx="7581714" cy="860709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4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1667 -2.22222E-6 " pathEditMode="relative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repeatCount="indefinite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77778E-7 6.92841E-8 L -0.32066 -1.90369 L 0.32761 -1.93579 L 0.36198 -1.37159 L 0.4724 0.36698 L 1.36875 0.2522 L 1.29323 -1.83949 L 2.09653 -1.44041 L 1.72066 -0.25727 C 0.93559 -0.13926 0.1507 -0.01917 -0.63437 0.09631 C -0.63941 0.097 -0.62187 0.09377 -0.62066 0.08707 C -0.61927 0.07968 -0.64479 0.07321 -0.64479 0.07321 C -0.61892 0.06236 -0.5993 0.09123 -0.57934 0.10993 C -0.5743 0.11455 -0.59114 0.10508 -0.59652 0.10093 C -0.61753 0.08499 -0.62743 0.07344 -0.64479 0.05497 C -0.65277 0.02333 -0.64548 0.05335 -0.64132 0.06421 C -0.63663 0.07668 -0.62552 0.08938 -0.64479 0.06421 C -0.64357 0.07344 -0.64531 0.08407 -0.64132 0.09169 C -0.63923 0.09561 -0.63784 0.07298 -0.63784 0.07783 C -0.63784 0.08568 -0.6401 0.09331 -0.64132 0.10093 C -0.64253 0.08107 -0.64774 0.06074 -0.64479 0.04111 C -0.64375 0.03464 -0.63715 0.04943 -0.63437 0.05497 C -0.63038 0.06282 -0.62361 0.09631 -0.61024 0.09631 C -0.60538 0.09631 -0.61718 0.08707 -0.62066 0.08245 C -0.62187 0.07783 -0.6276 0.06952 -0.62413 0.06882 C -0.61597 0.06698 -0.60191 0.06698 -0.6 0.07783 C -0.59791 0.09053 -0.61145 0.09931 -0.61718 0.10993 C -0.63281 0.17229 -0.62673 0.15243 -0.61718 -0.03672 C -0.61684 -0.04457 -0.6151 -0.02148 -0.61371 -0.01385 C -0.61163 -0.00161 -0.60902 0.01063 -0.60677 0.02287 C -0.6052 0.04204 -0.59861 0.0776 -0.61024 0.09631 C -0.6125 0.1 -0.61718 0.09331 -0.62066 0.09169 C -0.61718 0.07945 -0.61354 0.06721 -0.61024 0.05497 C -0.60902 0.05035 -0.60312 0.04111 -0.60677 0.04111 C -0.61163 0.04111 -0.61371 0.05035 -0.61718 0.05497 C -0.62274 0.07737 -0.62222 0.0679 -0.61718 0.10093 C -0.61649 0.10555 -0.61007 0.11455 -0.61371 0.11455 C -0.61788 0.11455 -0.6184 0.10555 -0.62066 0.10093 C -0.6243 0.09331 -0.6276 0.08545 -0.63107 0.07783 C -0.6276 0.07483 -0.62066 0.06328 -0.62066 0.06882 C -0.62066 0.08337 -0.63107 0.10993 -0.63107 0.10993 C -0.62639 0.11455 -0.62274 0.12171 -0.61718 0.12379 C -0.61371 0.12518 -0.60798 0.12379 -0.60677 0.11917 C -0.60486 0.11178 -0.60902 0.10393 -0.61024 0.09631 C -0.6125 0.10393 -0.61128 0.11686 -0.61718 0.11917 C -0.62361 0.12171 -0.63194 0.09723 -0.63437 0.10555 C -0.64184 0.13003 -0.59757 0.1716 -0.64479 0.11917 C -0.65937 0.06167 -0.64965 0.10162 -0.64479 0.11455 C -0.64184 0.12264 -0.63784 0.13003 -0.63437 0.13765 C -0.62864 0.11409 -0.6276 0.08915 -0.61718 0.06882 C -0.61597 0.07344 -0.61475 0.07783 -0.61371 0.08245 C -0.61232 0.08846 -0.61475 0.09885 -0.61024 0.10093 C -0.60625 0.10277 -0.60052 0.091 -0.60347 0.08707 C -0.60677 0.08268 -0.61267 0.09007 -0.61718 0.09169 C -0.61076 0.11755 -0.61632 0.10277 -0.61024 0.08245 C -0.60781 0.07414 -0.60347 0.06721 -0.6 0.05959 C -0.60694 0.03164 -0.59895 0.05197 -0.61371 0.06882 C -0.61736 0.07298 -0.62291 0.07183 -0.6276 0.07321 C -0.62639 0.06259 -0.62777 0.05081 -0.62413 0.04111 C -0.62239 0.03672 -0.6217 0.05035 -0.62066 0.05497 C -0.61927 0.06097 -0.6184 0.06721 -0.61718 0.07321 C -0.61944 0.08245 -0.61753 0.09654 -0.62413 0.10093 C -0.62882 0.10393 -0.62656 0.07899 -0.63107 0.08245 C -0.63854 0.08846 -0.63784 0.10393 -0.64132 0.11455 C -0.64253 0.10993 -0.64479 0.09608 -0.64479 0.10093 C -0.64479 0.11178 -0.64948 0.13303 -0.64132 0.13303 C -0.63316 0.13303 -0.64149 0.11063 -0.63784 0.10093 C -0.63628 0.09654 -0.63107 0.09792 -0.6276 0.09631 C -0.59392 0.04157 -0.60573 0.06374 -0.58958 0.0321 C -0.58836 0.02448 -0.58281 0.01548 -0.58611 0.00901 C -0.58836 0.00439 -0.5934 0.01478 -0.59652 0.01825 C -0.60017 0.0224 -0.6033 0.02749 -0.60677 0.0321 C -0.61024 0.04896 -0.61527 0.06513 -0.61718 0.08245 C -0.6276 0.17922 -0.60816 0.13626 -0.6276 0.17414 C -0.62378 0.14411 -0.62309 0.1321 -0.60347 0.11455 C -0.61875 0.06305 -0.60295 0.12633 -0.60677 0.04111 C -0.60711 0.03141 -0.61145 0.02287 -0.61371 0.01363 C -0.61545 0.03418 -0.62066 0.09284 -0.62066 0.10993 C -0.62066 0.13603 -0.61475 0.16213 -0.61718 0.18799 C -0.61857 0.20208 -0.62239 0.16051 -0.62413 0.14665 C -0.62465 0.1418 -0.62187 0.15589 -0.62066 0.16051 C -0.61944 0.14758 -0.61163 0.10416 -0.62413 0.09169 C -0.6283 0.08753 -0.62795 0.10439 -0.63107 0.10993 C -0.63489 0.11686 -0.64027 0.12217 -0.64479 0.12841 C -0.65173 0.12079 -0.65955 0.11455 -0.66545 0.10555 C -0.67482 0.09146 -0.66024 0.07252 -0.67934 0.11455 C -0.67812 0.12079 -0.68055 0.13303 -0.67586 0.13303 C -0.67066 0.13303 -0.67152 0.12056 -0.66892 0.11455 C -0.66684 0.1097 -0.66423 0.10555 -0.66198 0.10093 C -0.66076 0.09331 -0.66371 0.08153 -0.6585 0.07783 C -0.65434 0.07483 -0.65486 0.09007 -0.6552 0.09631 C -0.65781 0.14943 -0.65121 0.1418 -0.67239 0.15127 C -0.67812 0.12887 -0.6927 0.11501 -0.70347 0.09631 C -0.70086 0.06859 -0.70104 0.04989 -0.68958 0.02749 C -0.68194 0.05243 -0.67187 0.07552 -0.66545 0.10093 C -0.65503 0.05936 -0.66076 0.06398 -0.64826 0.11455 C -0.64705 0.10993 -0.64826 0.09977 -0.64479 0.10093 C -0.63923 0.10277 -0.63559 0.12656 -0.63437 0.11917 C -0.62899 0.08638 -0.63211 0.05197 -0.63107 0.01825 C -0.6276 0.02887 -0.62309 0.03926 -0.62066 0.05035 C -0.61371 0.08222 -0.62326 0.09423 -0.61024 0.06882 C -0.6125 0.07945 -0.61632 0.08984 -0.61718 0.10093 C -0.62534 0.21155 -0.60017 0.23765 -0.63107 0.19723 C -0.63455 0.18799 -0.63871 0.17945 -0.64132 0.16975 C -0.6427 0.16444 -0.64982 0.10716 -0.64132 0.17414 C -0.6401 0.15728 -0.63698 0.14065 -0.63784 0.12379 C -0.63819 0.11825 -0.64427 0.11548 -0.64479 0.10993 C -0.64548 0.1007 -0.64253 0.09169 -0.64132 0.08245 C -0.6401 0.08707 -0.63854 0.09146 -0.63784 0.09631 C -0.63628 0.10693 -0.63073 0.13811 -0.63437 0.12841 C -0.63906 0.11571 -0.63871 0.1007 -0.64132 0.08707 C -0.64218 0.08245 -0.64479 0.06836 -0.64479 0.07321 C -0.64479 0.09931 -0.64566 0.09631 -0.63437 0.09631 L -2.77778E-7 6.92841E-8 Z " pathEditMode="relative" ptsTypes="AAAAAAAAffffffffffffffffffffffffffffffffffffffffffffffffffffffffffffffffffffffffffffffffffffffffffffffffffffffffAA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95400" y="2590800"/>
            <a:ext cx="11811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590800"/>
            <a:ext cx="16764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67200" y="5791200"/>
            <a:ext cx="457639" cy="1066800"/>
            <a:chOff x="5479323" y="381000"/>
            <a:chExt cx="457639" cy="1066800"/>
          </a:xfrm>
        </p:grpSpPr>
        <p:sp>
          <p:nvSpPr>
            <p:cNvPr id="4" name="Smiley Face 3">
              <a:hlinkHover r:id="rId4" action="ppaction://hlinksldjump"/>
            </p:cNvPr>
            <p:cNvSpPr/>
            <p:nvPr/>
          </p:nvSpPr>
          <p:spPr>
            <a:xfrm>
              <a:off x="5562600" y="381000"/>
              <a:ext cx="304800" cy="304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hlinkHover r:id="rId4" action="ppaction://hlinksldjump"/>
            </p:cNvPr>
            <p:cNvSpPr/>
            <p:nvPr/>
          </p:nvSpPr>
          <p:spPr>
            <a:xfrm>
              <a:off x="5562600" y="685800"/>
              <a:ext cx="304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hlinkHover r:id="rId4" action="ppaction://hlinksldjump"/>
            </p:cNvPr>
            <p:cNvSpPr/>
            <p:nvPr/>
          </p:nvSpPr>
          <p:spPr>
            <a:xfrm>
              <a:off x="5562600" y="1143000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hlinkHover r:id="rId4" action="ppaction://hlinksldjump"/>
            </p:cNvPr>
            <p:cNvSpPr/>
            <p:nvPr/>
          </p:nvSpPr>
          <p:spPr>
            <a:xfrm>
              <a:off x="5791200" y="1143000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hlinkHover r:id="rId4" action="ppaction://hlinksldjump"/>
            </p:cNvPr>
            <p:cNvSpPr/>
            <p:nvPr/>
          </p:nvSpPr>
          <p:spPr>
            <a:xfrm rot="1740434">
              <a:off x="5479323" y="685158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hlinkHover r:id="rId4" action="ppaction://hlinksldjump"/>
            </p:cNvPr>
            <p:cNvSpPr/>
            <p:nvPr/>
          </p:nvSpPr>
          <p:spPr>
            <a:xfrm rot="19846355">
              <a:off x="5860762" y="685001"/>
              <a:ext cx="76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19600" y="6172200"/>
            <a:ext cx="152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800600" y="4495800"/>
            <a:ext cx="2819400" cy="1066800"/>
          </a:xfrm>
          <a:prstGeom prst="wedgeRoundRectCallout">
            <a:avLst>
              <a:gd name="adj1" fmla="val -46004"/>
              <a:gd name="adj2" fmla="val 66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Muhahahaha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 am ghost </a:t>
            </a:r>
            <a:r>
              <a:rPr lang="en-US" dirty="0" err="1" smtClean="0">
                <a:solidFill>
                  <a:srgbClr val="FF0000"/>
                </a:solidFill>
              </a:rPr>
              <a:t>kazez</a:t>
            </a:r>
            <a:r>
              <a:rPr lang="en-US" dirty="0" smtClean="0">
                <a:solidFill>
                  <a:srgbClr val="FF0000"/>
                </a:solidFill>
              </a:rPr>
              <a:t> robot!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046574"/>
            <a:ext cx="1595628" cy="1811426"/>
          </a:xfrm>
          <a:prstGeom prst="rect">
            <a:avLst/>
          </a:prstGeom>
          <a:noFill/>
        </p:spPr>
      </p:pic>
      <p:pic>
        <p:nvPicPr>
          <p:cNvPr id="15" name="Picture 2" descr="http://images.wikia.com/nintendo/en/images/6/6b/King_Boo.jpg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362200" y="0"/>
            <a:ext cx="5042338" cy="48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046574"/>
            <a:ext cx="1595628" cy="1811426"/>
          </a:xfrm>
          <a:prstGeom prst="rect">
            <a:avLst/>
          </a:prstGeom>
          <a:noFill/>
        </p:spPr>
      </p:pic>
      <p:sp>
        <p:nvSpPr>
          <p:cNvPr id="17" name="Right Arrow 16">
            <a:hlinkClick r:id="rId7" action="ppaction://hlinksldjump"/>
          </p:cNvPr>
          <p:cNvSpPr/>
          <p:nvPr/>
        </p:nvSpPr>
        <p:spPr>
          <a:xfrm>
            <a:off x="7696200" y="2590800"/>
            <a:ext cx="1447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xit" presetSubtype="32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0" presetClass="pat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93118 " pathEditMode="relative" ptsTypes="AA">
                                      <p:cBhvr>
                                        <p:cTn id="3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93118 " pathEditMode="relative" ptsTypes="AA">
                                      <p:cBhvr>
                                        <p:cTn id="3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07852E-6 L 0.11718 0.00462 L 0.11718 -0.79815 L -0.76216 -0.79815 L -0.76563 0.04134 L -2.77778E-7 2.07852E-6 Z " pathEditMode="relative" ptsTypes="AAAAAA">
                                      <p:cBhvr>
                                        <p:cTn id="4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23 L -0.10347 -0.00924 L -0.10347 -0.77945 L 0.78611 -0.77945 L 0.78264 0.00461 L 1.11111E-6 0.00023 Z " pathEditMode="relative" ptsTypes="AAAAAA">
                                      <p:cBhvr>
                                        <p:cTn id="4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69 L -0.00347 -0.78429 L -0.42761 -0.78429 L -0.42761 1.25243 L -0.02031 1.25104 L -0.00643 -0.88198 L -0.02031 1.25104 L 0.43107 1.24319 L 0.43802 -0.65127 L 0.43802 -0.79353 L 0.00347 -0.79353 L 2.22222E-6 -0.00069 Z " pathEditMode="relative" rAng="0" ptsTypes="AAAAAAAAAAAA">
                                      <p:cBhvr>
                                        <p:cTn id="45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85800" y="-2286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-228600"/>
            <a:ext cx="6629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2362200" y="-228600"/>
            <a:ext cx="1447800" cy="259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Elevator!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>
            <a:hlinkClick r:id="" action="ppaction://hlinkshowjump?jump=previousslide"/>
          </p:cNvPr>
          <p:cNvSpPr/>
          <p:nvPr/>
        </p:nvSpPr>
        <p:spPr>
          <a:xfrm>
            <a:off x="3810000" y="5410200"/>
            <a:ext cx="10668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93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-2971800"/>
            <a:ext cx="8382000" cy="12573000"/>
          </a:xfrm>
          <a:prstGeom prst="rect">
            <a:avLst/>
          </a:prstGeom>
          <a:solidFill>
            <a:srgbClr val="FF0000">
              <a:alpha val="4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914400" y="2590800"/>
            <a:ext cx="11734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0" y="2590800"/>
            <a:ext cx="14478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H="1">
            <a:off x="6477000" y="1371600"/>
            <a:ext cx="1143000" cy="1219200"/>
            <a:chOff x="2134538" y="1838960"/>
            <a:chExt cx="1053670" cy="1056640"/>
          </a:xfrm>
        </p:grpSpPr>
        <p:sp>
          <p:nvSpPr>
            <p:cNvPr id="6" name="Pentagon 5"/>
            <p:cNvSpPr/>
            <p:nvPr/>
          </p:nvSpPr>
          <p:spPr>
            <a:xfrm flipH="1">
              <a:off x="2134538" y="1838960"/>
              <a:ext cx="1053670" cy="52832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Mt. </a:t>
              </a:r>
              <a:r>
                <a:rPr lang="en-US" dirty="0" err="1" smtClean="0">
                  <a:solidFill>
                    <a:srgbClr val="FF0000"/>
                  </a:solidFill>
                </a:rPr>
                <a:t>Kaz</a:t>
              </a:r>
              <a:r>
                <a:rPr lang="en-US" dirty="0" smtClean="0">
                  <a:solidFill>
                    <a:srgbClr val="FF0000"/>
                  </a:solidFill>
                </a:rPr>
                <a:t>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2362200"/>
              <a:ext cx="304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ight Arrow 7">
            <a:hlinkClick r:id="rId4" action="ppaction://hlinksldjump"/>
          </p:cNvPr>
          <p:cNvSpPr/>
          <p:nvPr/>
        </p:nvSpPr>
        <p:spPr>
          <a:xfrm>
            <a:off x="7543800" y="2590800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C:\Users\Tanner\AppData\Local\Microsoft\Windows\Temporary Internet Files\Content.IE5\Z24HPAXD\MC900361886[1].wmf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-2743200"/>
            <a:ext cx="1595628" cy="18114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C -0.04393 0.10879 -0.09653 0.21203 -0.1316 0.32662 C -0.14202 0.36064 -0.14167 0.43449 -0.10799 0.4456 C -0.09254 0.4662 -0.11598 0.43287 -0.0974 0.47013 C -0.09462 0.47569 -0.08681 0.48426 -0.08681 0.48449 C -0.08542 0.49004 -0.08056 0.51319 -0.07639 0.51944 C -0.07361 0.52384 -0.06893 0.52569 -0.0658 0.52986 C -0.06268 0.53402 -0.06111 0.53981 -0.05799 0.54398 C -0.0573 0.5449 -0.05799 0.54143 -0.05799 0.54027 C -0.01407 0.59421 0.00156 0.53449 0.04618 0.58726 C 0.05225 0.59444 0.11215 0.6081 0.11909 0.61504 C 0.12847 0.63611 0.18194 0.43009 0.18784 0.45393 C 0.18871 0.4574 0.58073 0.43657 0.58159 0.44004 C 0.58246 0.44351 0.57326 1.06759 0.57326 1.06782 C 0.49687 1.1493 0.11944 0.77638 0.04409 0.75393 C -0.03125 0.73148 0.0585 0.86898 0.121 0.93333 C 0.11944 0.95902 0.41493 1.06504 0.41909 1.14004 C 0.41909 1.21504 0.10711 0.99398 0.1052 0.99652 C 0.09583 1.00902 -0.11007 0.88865 -0.12882 0.90393 L -0.00799 1.08773 L -0.0948 1.21412 L -0.0974 1.57546 " pathEditMode="relative" rAng="0" ptsTypes="ffffffffffffffafffAAAf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0" y="7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419600" y="-3886200"/>
            <a:ext cx="19316700" cy="14401800"/>
          </a:xfrm>
          <a:prstGeom prst="rect">
            <a:avLst/>
          </a:prstGeom>
          <a:solidFill>
            <a:srgbClr val="FF0000">
              <a:alpha val="1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505200" y="2362200"/>
            <a:ext cx="8153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79467">
            <a:off x="4257562" y="3623233"/>
            <a:ext cx="8229600" cy="87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0" y="2362200"/>
            <a:ext cx="12954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4" action="ppaction://hlinksldjump"/>
          </p:cNvPr>
          <p:cNvSpPr/>
          <p:nvPr/>
        </p:nvSpPr>
        <p:spPr>
          <a:xfrm rot="1095133">
            <a:off x="7677559" y="3680560"/>
            <a:ext cx="1447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C:\Users\Tanner\AppData\Local\Microsoft\Windows\Temporary Internet Files\Content.IE5\Z24HPAXD\MC900361886[1].wmf">
            <a:hlinkHover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-2743200"/>
            <a:ext cx="1595628" cy="18114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3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C -0.04393 0.10879 -0.09653 0.21203 -0.1316 0.32662 C -0.14202 0.36064 -0.14167 0.43449 -0.10799 0.4456 C -0.09254 0.4662 -0.11598 0.43287 -0.0974 0.47013 C -0.09462 0.47569 -0.08681 0.48426 -0.08681 0.48449 C -0.08542 0.49004 -0.08056 0.51319 -0.07639 0.51944 C -0.07361 0.52384 -0.06893 0.52569 -0.0658 0.52986 C -0.06268 0.53402 -0.06111 0.53981 -0.05799 0.54398 C -0.0573 0.5449 -0.05799 0.54143 -0.05799 0.54027 C -0.01407 0.59421 0.00156 0.53449 0.04618 0.58726 C 0.05225 0.59444 0.11215 0.6081 0.11909 0.61504 C 0.12847 0.63611 0.18194 0.43009 0.18784 0.45393 C 0.18871 0.4574 0.58073 0.43657 0.58159 0.44004 C 0.58246 0.44351 0.57326 1.06759 0.57326 1.06782 C 0.49687 1.1493 0.11944 0.77638 0.04409 0.75393 C -0.03125 0.73148 0.0585 0.86898 0.121 0.93333 C 0.11944 0.95902 0.41493 1.06504 0.41909 1.14004 C 0.41909 1.21504 0.10711 0.99398 0.1052 0.99652 C 0.09583 1.00902 -0.11007 0.88865 -0.12882 0.90393 L -0.00799 1.08773 L -0.0948 1.21412 L -0.0974 1.57546 " pathEditMode="relative" rAng="0" ptsTypes="ffffffffffffffafffAAAf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0" y="7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429378">
            <a:off x="-2146974" y="4598345"/>
            <a:ext cx="5715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5715000"/>
            <a:ext cx="6400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hlinkClick r:id="rId3" action="ppaction://hlinksldjump"/>
          </p:cNvPr>
          <p:cNvSpPr/>
          <p:nvPr/>
        </p:nvSpPr>
        <p:spPr>
          <a:xfrm rot="1283765">
            <a:off x="105095" y="4659599"/>
            <a:ext cx="1447800" cy="774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Hover r:id="rId4" action="ppaction://hlinksldjump"/>
          </p:cNvPr>
          <p:cNvSpPr/>
          <p:nvPr/>
        </p:nvSpPr>
        <p:spPr>
          <a:xfrm>
            <a:off x="3200400" y="1143000"/>
            <a:ext cx="2819400" cy="1905000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63500">
              <a:srgbClr val="FF0000">
                <a:alpha val="40000"/>
              </a:srgbClr>
            </a:glo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295400"/>
            <a:ext cx="2590800" cy="2558815"/>
          </a:xfrm>
          <a:prstGeom prst="rect">
            <a:avLst/>
          </a:prstGeom>
          <a:noFill/>
        </p:spPr>
      </p:pic>
      <p:pic>
        <p:nvPicPr>
          <p:cNvPr id="10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-685800"/>
            <a:ext cx="2590800" cy="2514600"/>
          </a:xfrm>
          <a:prstGeom prst="rect">
            <a:avLst/>
          </a:prstGeom>
          <a:noFill/>
        </p:spPr>
      </p:pic>
      <p:pic>
        <p:nvPicPr>
          <p:cNvPr id="11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66800" y="-533400"/>
            <a:ext cx="2514600" cy="2514600"/>
          </a:xfrm>
          <a:prstGeom prst="rect">
            <a:avLst/>
          </a:prstGeom>
          <a:noFill/>
        </p:spPr>
      </p:pic>
      <p:pic>
        <p:nvPicPr>
          <p:cNvPr id="12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48200" y="1295400"/>
            <a:ext cx="2209800" cy="2558815"/>
          </a:xfrm>
          <a:prstGeom prst="rect">
            <a:avLst/>
          </a:prstGeom>
          <a:noFill/>
        </p:spPr>
      </p:pic>
      <p:pic>
        <p:nvPicPr>
          <p:cNvPr id="13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3200400" y="-1257300"/>
            <a:ext cx="2514600" cy="2514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505200" y="2286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7579676">
            <a:off x="6044596" y="1242097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4086769">
            <a:off x="1076872" y="1321143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9398612">
            <a:off x="2463894" y="-218340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216775">
            <a:off x="4443425" y="-218340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>
            <a:hlinkClick r:id="rId6" action="ppaction://hlinksldjump"/>
          </p:cNvPr>
          <p:cNvSpPr/>
          <p:nvPr/>
        </p:nvSpPr>
        <p:spPr>
          <a:xfrm>
            <a:off x="7772400" y="5715000"/>
            <a:ext cx="1371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-2743200"/>
            <a:ext cx="1595628" cy="18114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C -0.04393 0.10879 -0.09653 0.21203 -0.1316 0.32662 C -0.14202 0.36064 -0.20834 0.36782 -0.17466 0.37893 C -0.15921 0.39953 -0.18698 0.39722 -0.16841 0.43449 C -0.16563 0.44004 -0.16632 0.46759 -0.16632 0.46782 C -0.16493 0.47338 -0.15174 0.50324 -0.14757 0.50949 C -0.1448 0.51388 -0.12778 0.53865 -0.12466 0.54282 C -0.12153 0.54699 -0.12361 0.5831 -0.12049 0.58726 C -0.1198 0.58819 -0.11007 0.63564 -0.11007 0.63449 C -0.06615 0.68842 -0.17344 0.69838 -0.12882 0.75115 C -0.12275 0.75833 0.14548 0.92476 0.15243 0.93171 C 0.1618 0.95277 0.60902 0.88842 0.61493 0.91226 C 0.61579 0.91574 0.58073 0.43657 0.58159 0.44004 C 0.58246 0.44351 0.57326 1.06759 0.57326 1.06782 C 0.49687 1.1493 0.11944 0.77638 0.04409 0.75393 C -0.03125 0.73148 0.01163 0.86527 0.121 0.93333 C 0.11944 0.95902 0.69618 1.08726 0.70034 1.16226 C 0.70034 1.23726 0.10711 0.99398 0.1052 0.99652 C 0.09583 1.00902 -0.11007 0.88865 -0.12882 0.90393 L -0.00799 1.08773 L -0.0948 1.21412 L -0.0974 1.57546 " pathEditMode="relative" rAng="0" ptsTypes="ffffffffffffffafffAAAf">
                                      <p:cBhvr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7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429378">
            <a:off x="-2146974" y="4598345"/>
            <a:ext cx="5715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5715000"/>
            <a:ext cx="6400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 rot="1283765">
            <a:off x="105095" y="4659599"/>
            <a:ext cx="1447800" cy="774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Hover r:id="rId3" action="ppaction://hlinksldjump"/>
          </p:cNvPr>
          <p:cNvSpPr/>
          <p:nvPr/>
        </p:nvSpPr>
        <p:spPr>
          <a:xfrm>
            <a:off x="3200400" y="1143000"/>
            <a:ext cx="2819400" cy="1905000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63500">
              <a:srgbClr val="FF0000">
                <a:alpha val="40000"/>
              </a:srgbClr>
            </a:glo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295400"/>
            <a:ext cx="2590800" cy="2558815"/>
          </a:xfrm>
          <a:prstGeom prst="rect">
            <a:avLst/>
          </a:prstGeom>
          <a:noFill/>
        </p:spPr>
      </p:pic>
      <p:pic>
        <p:nvPicPr>
          <p:cNvPr id="10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-685800"/>
            <a:ext cx="2590800" cy="2514600"/>
          </a:xfrm>
          <a:prstGeom prst="rect">
            <a:avLst/>
          </a:prstGeom>
          <a:noFill/>
        </p:spPr>
      </p:pic>
      <p:pic>
        <p:nvPicPr>
          <p:cNvPr id="11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066800" y="-533400"/>
            <a:ext cx="2514600" cy="2514600"/>
          </a:xfrm>
          <a:prstGeom prst="rect">
            <a:avLst/>
          </a:prstGeom>
          <a:noFill/>
        </p:spPr>
      </p:pic>
      <p:pic>
        <p:nvPicPr>
          <p:cNvPr id="12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648200" y="1295400"/>
            <a:ext cx="2209800" cy="2558815"/>
          </a:xfrm>
          <a:prstGeom prst="rect">
            <a:avLst/>
          </a:prstGeom>
          <a:noFill/>
        </p:spPr>
      </p:pic>
      <p:pic>
        <p:nvPicPr>
          <p:cNvPr id="13" name="Picture 4" descr="C:\Users\Tanner\AppData\Local\Microsoft\Windows\Temporary Internet Files\Content.IE5\P6K512E5\MM900336847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00400" y="-1257300"/>
            <a:ext cx="2514600" cy="2514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505200" y="2286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7579676">
            <a:off x="6044596" y="1242097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4086769">
            <a:off x="1076872" y="1321143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9398612">
            <a:off x="2463894" y="-218340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216775">
            <a:off x="4443425" y="-218340"/>
            <a:ext cx="1828800" cy="43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Extreme heat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Highly eruptive!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72400" y="5715000"/>
            <a:ext cx="1371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2 19">
            <a:hlinkClick r:id="" action="ppaction://hlinkshowjump?jump=nextslide"/>
            <a:hlinkHover r:id="rId5" action="ppaction://hlinksldjump"/>
          </p:cNvPr>
          <p:cNvSpPr/>
          <p:nvPr/>
        </p:nvSpPr>
        <p:spPr>
          <a:xfrm>
            <a:off x="685800" y="-1447800"/>
            <a:ext cx="7162800" cy="67056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0" grpId="0" animBg="1"/>
      <p:bldP spid="20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19200" y="-5257800"/>
            <a:ext cx="76962000" cy="184404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143000" y="4724400"/>
            <a:ext cx="215646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07200" y="4724400"/>
            <a:ext cx="914400" cy="70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1800" y="990600"/>
            <a:ext cx="1595628" cy="1811426"/>
          </a:xfrm>
          <a:prstGeom prst="rect">
            <a:avLst/>
          </a:prstGeom>
          <a:noFill/>
        </p:spPr>
      </p:pic>
      <p:pic>
        <p:nvPicPr>
          <p:cNvPr id="8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4600" y="0"/>
            <a:ext cx="1595628" cy="1811426"/>
          </a:xfrm>
          <a:prstGeom prst="rect">
            <a:avLst/>
          </a:prstGeom>
          <a:noFill/>
        </p:spPr>
      </p:pic>
      <p:pic>
        <p:nvPicPr>
          <p:cNvPr id="9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58600" y="2438400"/>
            <a:ext cx="1595628" cy="1811426"/>
          </a:xfrm>
          <a:prstGeom prst="rect">
            <a:avLst/>
          </a:prstGeom>
          <a:noFill/>
        </p:spPr>
      </p:pic>
      <p:pic>
        <p:nvPicPr>
          <p:cNvPr id="10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3400" y="8077200"/>
            <a:ext cx="1595628" cy="1811426"/>
          </a:xfrm>
          <a:prstGeom prst="rect">
            <a:avLst/>
          </a:prstGeom>
          <a:noFill/>
        </p:spPr>
      </p:pic>
      <p:pic>
        <p:nvPicPr>
          <p:cNvPr id="11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01400" y="5046574"/>
            <a:ext cx="1595628" cy="1811426"/>
          </a:xfrm>
          <a:prstGeom prst="rect">
            <a:avLst/>
          </a:prstGeom>
          <a:noFill/>
        </p:spPr>
      </p:pic>
      <p:pic>
        <p:nvPicPr>
          <p:cNvPr id="12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44400" y="-228600"/>
            <a:ext cx="1595628" cy="1811426"/>
          </a:xfrm>
          <a:prstGeom prst="rect">
            <a:avLst/>
          </a:prstGeom>
          <a:noFill/>
        </p:spPr>
      </p:pic>
      <p:pic>
        <p:nvPicPr>
          <p:cNvPr id="13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0" y="914400"/>
            <a:ext cx="1595628" cy="1811426"/>
          </a:xfrm>
          <a:prstGeom prst="rect">
            <a:avLst/>
          </a:prstGeom>
          <a:noFill/>
        </p:spPr>
      </p:pic>
      <p:pic>
        <p:nvPicPr>
          <p:cNvPr id="14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6400" y="2133600"/>
            <a:ext cx="1595628" cy="1811426"/>
          </a:xfrm>
          <a:prstGeom prst="rect">
            <a:avLst/>
          </a:prstGeom>
          <a:noFill/>
        </p:spPr>
      </p:pic>
      <p:sp>
        <p:nvSpPr>
          <p:cNvPr id="16" name="Pentagon 15">
            <a:hlinkHover r:id="rId3" action="ppaction://hlinksldjump"/>
          </p:cNvPr>
          <p:cNvSpPr/>
          <p:nvPr/>
        </p:nvSpPr>
        <p:spPr>
          <a:xfrm>
            <a:off x="4038600" y="2971800"/>
            <a:ext cx="1524000" cy="990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://weezerpedia.com/wiki/images/a/ab/Icon_-_Spike_ball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257800"/>
            <a:ext cx="685800" cy="6858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962400" y="3200400"/>
            <a:ext cx="1066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hlinkHover r:id="rId3" action="ppaction://hlinksldjump"/>
          </p:cNvPr>
          <p:cNvSpPr/>
          <p:nvPr/>
        </p:nvSpPr>
        <p:spPr>
          <a:xfrm rot="16200000">
            <a:off x="3638550" y="2762250"/>
            <a:ext cx="190500" cy="609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hlinkHover r:id="rId3" action="ppaction://hlinksldjump"/>
          </p:cNvPr>
          <p:cNvSpPr/>
          <p:nvPr/>
        </p:nvSpPr>
        <p:spPr>
          <a:xfrm rot="16200000">
            <a:off x="3638550" y="3524250"/>
            <a:ext cx="190500" cy="6096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http://images.wikia.com/nintendo/en/images/6/6b/King_Boo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2877800" y="1983740"/>
            <a:ext cx="5042338" cy="48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0" y="7543800"/>
            <a:ext cx="1595628" cy="1811426"/>
          </a:xfrm>
          <a:prstGeom prst="rect">
            <a:avLst/>
          </a:prstGeom>
          <a:noFill/>
        </p:spPr>
      </p:pic>
      <p:pic>
        <p:nvPicPr>
          <p:cNvPr id="23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000" y="-1811426"/>
            <a:ext cx="1595628" cy="1811426"/>
          </a:xfrm>
          <a:prstGeom prst="rect">
            <a:avLst/>
          </a:prstGeom>
          <a:noFill/>
        </p:spPr>
      </p:pic>
      <p:pic>
        <p:nvPicPr>
          <p:cNvPr id="24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1800" y="2590800"/>
            <a:ext cx="1595628" cy="1811426"/>
          </a:xfrm>
          <a:prstGeom prst="rect">
            <a:avLst/>
          </a:prstGeom>
          <a:noFill/>
        </p:spPr>
      </p:pic>
      <p:pic>
        <p:nvPicPr>
          <p:cNvPr id="25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00" y="3886200"/>
            <a:ext cx="1595628" cy="1811426"/>
          </a:xfrm>
          <a:prstGeom prst="rect">
            <a:avLst/>
          </a:prstGeom>
          <a:noFill/>
        </p:spPr>
      </p:pic>
      <p:pic>
        <p:nvPicPr>
          <p:cNvPr id="26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0" y="5715000"/>
            <a:ext cx="1595628" cy="1811426"/>
          </a:xfrm>
          <a:prstGeom prst="rect">
            <a:avLst/>
          </a:prstGeom>
          <a:noFill/>
        </p:spPr>
      </p:pic>
      <p:pic>
        <p:nvPicPr>
          <p:cNvPr id="27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68400" y="-905713"/>
            <a:ext cx="1595628" cy="1811426"/>
          </a:xfrm>
          <a:prstGeom prst="rect">
            <a:avLst/>
          </a:prstGeom>
          <a:noFill/>
        </p:spPr>
      </p:pic>
      <p:pic>
        <p:nvPicPr>
          <p:cNvPr id="28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54200" y="-3124200"/>
            <a:ext cx="1595628" cy="1811426"/>
          </a:xfrm>
          <a:prstGeom prst="rect">
            <a:avLst/>
          </a:prstGeom>
          <a:noFill/>
        </p:spPr>
      </p:pic>
      <p:pic>
        <p:nvPicPr>
          <p:cNvPr id="29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58800" y="2286000"/>
            <a:ext cx="1595628" cy="1811426"/>
          </a:xfrm>
          <a:prstGeom prst="rect">
            <a:avLst/>
          </a:prstGeom>
          <a:noFill/>
        </p:spPr>
      </p:pic>
      <p:pic>
        <p:nvPicPr>
          <p:cNvPr id="30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73000" y="-2895600"/>
            <a:ext cx="1595628" cy="1811426"/>
          </a:xfrm>
          <a:prstGeom prst="rect">
            <a:avLst/>
          </a:prstGeom>
          <a:noFill/>
        </p:spPr>
      </p:pic>
      <p:pic>
        <p:nvPicPr>
          <p:cNvPr id="31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914400"/>
            <a:ext cx="1595628" cy="1811426"/>
          </a:xfrm>
          <a:prstGeom prst="rect">
            <a:avLst/>
          </a:prstGeom>
          <a:noFill/>
        </p:spPr>
      </p:pic>
      <p:sp>
        <p:nvSpPr>
          <p:cNvPr id="32" name="Right Arrow 31">
            <a:hlinkClick r:id="rId7" action="ppaction://hlinksldjump"/>
          </p:cNvPr>
          <p:cNvSpPr/>
          <p:nvPr/>
        </p:nvSpPr>
        <p:spPr>
          <a:xfrm>
            <a:off x="6781800" y="2514600"/>
            <a:ext cx="1295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Hover r:id="rId3" action="ppaction://hlinksldjump"/>
          </p:cNvPr>
          <p:cNvSpPr/>
          <p:nvPr/>
        </p:nvSpPr>
        <p:spPr>
          <a:xfrm>
            <a:off x="-1295400" y="-1905000"/>
            <a:ext cx="2743200" cy="11353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Back or Previous 14">
            <a:hlinkClick r:id="" action="ppaction://hlinkshowjump?jump=previousslide" highlightClick="1"/>
            <a:hlinkHover r:id="rId3" action="ppaction://hlinksldjump"/>
          </p:cNvPr>
          <p:cNvSpPr/>
          <p:nvPr/>
        </p:nvSpPr>
        <p:spPr>
          <a:xfrm>
            <a:off x="8534400" y="-914400"/>
            <a:ext cx="609600" cy="77724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2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178E-16 3.33333E-6 L -6.20417 -0.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2.65 0 " pathEditMode="relative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2.65 -3.33333E-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5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88889E-6 -5.77367E-7 L -1.11216 1.1653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5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8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84065E-6 L -1.775 -0.14411 " pathEditMode="relative" rAng="0" ptsTypes="AA">
                                      <p:cBhvr>
                                        <p:cTn id="24" dur="337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" y="-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1000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7.22222E-6 6.69746E-7 L -2.15834 0.64296 " pathEditMode="relative" ptsTypes="AA">
                                      <p:cBhvr>
                                        <p:cTn id="26" dur="25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-1.30972 L -2.14549 -0.66666 " pathEditMode="relative" rAng="0" ptsTypes="AA">
                                      <p:cBhvr>
                                        <p:cTn id="28" dur="22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" y="3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7000" accel="50000" decel="5000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2.77778E-6 -3.9261E-7 L -3.25382 -0.28684 " pathEditMode="relative" rAng="0" ptsTypes="AA">
                                      <p:cBhvr>
                                        <p:cTn id="30" dur="391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" y="-14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8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5635 L -1.89548 0.34504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8" y="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800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88889E-6 0.15658 L -1.92882 0.46697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15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800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285 -0.2875 L -1.90382 -0.2875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800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8889E-6 0.15658 L -1.85382 -0.2646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" y="-2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800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452 -0.1875 L -1.775 -0.14422 " pathEditMode="relative" rAng="0" ptsTypes="AA">
                                      <p:cBhvr>
                                        <p:cTn id="40" dur="337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498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998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17 -0.03172 L 0.13264 -0.02107 C 0.13264 -0.03033 0.13229 -0.15232 0.12205 -0.18635 C 0.11858 -0.19769 0.10694 -0.21459 0.10104 -0.22454 C 0.09722 -0.24491 0.09844 -0.24769 0.08264 -0.25278 C 0.07622 -0.27732 0.04965 -0.2713 0.03281 -0.27385 C -0.04896 -0.28565 0.03247 -0.27107 -0.02014 -0.28079 C -0.04184 -0.27963 -0.06389 -0.27917 -0.08576 -0.27732 C -0.09531 -0.27639 -0.10573 -0.27061 -0.11458 -0.26667 C -0.11719 -0.26551 -0.12257 -0.2632 -0.12257 -0.26297 C -0.12743 -0.23727 -0.12743 -0.23218 -0.14097 -0.21412 C -0.14375 -0.19931 -0.14583 -0.18658 -0.15417 -0.17547 C -0.1533 -0.16852 -0.15087 -0.16204 -0.15139 -0.15463 C -0.15174 -0.15023 -0.15677 -0.14815 -0.15677 -0.14398 C -0.15677 -0.12084 -0.15312 -0.09723 -0.15139 -0.07385 C -0.15017 -0.05741 -0.15087 -0.04074 -0.14878 -0.02454 C -0.14844 -0.02037 -0.14531 -0.0176 -0.14375 -0.01412 C -0.1375 0.01041 -0.1401 3.33333E-6 -0.13576 0.01736 C -0.1349 0.0206 -0.13194 0.02176 -0.13038 0.02453 C -0.12656 0.03125 -0.12361 0.03865 -0.11997 0.0456 C -0.11823 0.04907 -0.11458 0.05602 -0.11458 0.05625 C -0.11128 0.07384 -0.11302 0.07731 -0.10139 0.08773 C -0.09288 0.11041 -0.09896 0.09791 -0.08038 0.12268 L -0.08038 0.12291 C -0.07865 0.12615 -0.07795 0.13125 -0.07535 0.13333 C -0.06892 0.13819 -0.06094 0.13727 -0.05434 0.14027 C -0.02101 0.13703 0.01285 0.13819 0.04583 0.12986 C 0.06771 0.1243 0.08906 0.11597 0.11163 0.11227 C 0.12031 0.10069 0.12708 0.0949 0.13785 0.08773 C 0.15191 0.05879 0.13351 0.09166 0.15104 0.07361 C 0.15712 0.06759 0.16181 0.05949 0.16701 0.05254 C 0.16944 0.04907 0.17465 0.04213 0.17465 0.04236 C 0.18316 0.00717 0.1691 0.05995 0.18542 0.02106 C 0.20122 -0.01667 0.18229 0.01134 0.19566 -0.00718 C 0.19931 -0.01875 0.20295 -0.03056 0.20625 -0.04213 C 0.21528 -0.07107 0.19601 -0.13588 0.18542 -0.16505 C 0.18056 -0.19746 0.18698 -0.16852 0.17205 -0.2 C 0.17066 -0.20324 0.17083 -0.20741 0.16944 -0.21065 C 0.16563 -0.21922 0.16059 -0.22709 0.15625 -0.23519 C 0.15451 -0.23866 0.15104 -0.23936 0.14861 -0.24213 C 0.14462 -0.24653 0.14132 -0.25162 0.13785 -0.25625 C 0.13212 -0.27963 0.13958 -0.26065 0.10903 -0.27014 C 0.10573 -0.27107 0.10399 -0.2757 0.10104 -0.27732 C 0.09531 -0.28056 0.08906 -0.28264 0.08264 -0.28426 C 0.05573 -0.29167 0.0467 -0.29167 0.01962 -0.29491 C -0.03038 -0.29329 -0.0809 -0.29699 -0.13038 -0.28773 C -0.13663 -0.28658 -0.14253 -0.28218 -0.14878 -0.28079 C -0.15747 -0.27871 -0.16632 -0.27848 -0.17517 -0.27732 C -0.19045 -0.26852 -0.20365 -0.25857 -0.21736 -0.24561 C -0.21927 -0.24375 -0.22049 -0.24028 -0.22257 -0.23866 C -0.23264 -0.23056 -0.22882 -0.24098 -0.23854 -0.22824 C -0.26094 -0.19838 -0.23854 -0.22014 -0.25694 -0.20348 C -0.26979 -0.13403 -0.26302 -0.06343 -0.24618 0.00347 C -0.24028 0.02731 -0.24271 0.03472 -0.23038 0.05602 C -0.22413 0.08102 -0.22986 0.07314 -0.21736 0.08402 C -0.21111 0.10856 -0.21736 0.10254 -0.20417 0.10879 C -0.19479 0.12083 -0.20122 0.11458 -0.18299 0.12268 C -0.17812 0.12477 -0.17465 0.13055 -0.16997 0.13333 C -0.16667 0.13541 -0.16285 0.13564 -0.15937 0.1368 C -0.14687 0.14768 -0.1408 0.14676 -0.12535 0.15069 C -0.11719 0.15277 -0.10937 0.15578 -0.10139 0.15787 C -0.09618 0.15926 -0.09097 0.16018 -0.08576 0.16134 C -0.00642 0.15787 0.0908 0.16527 0.17205 0.14375 C 0.18056 0.13634 0.17847 0.13657 0.18785 0.13333 C 0.19826 0.12963 0.21962 0.12268 0.21962 0.12291 C 0.22222 0.12037 0.225 0.11852 0.22726 0.11574 C 0.23108 0.11134 0.23802 0.10162 0.23802 0.10185 C 0.24132 0.07916 0.24566 0.06041 0.25122 0.03842 C 0.25208 0.03495 0.25382 0.02801 0.25382 0.02824 C 0.25469 0.0199 0.25469 0.01134 0.25642 0.00347 C 0.25729 -0.0007 0.26024 -0.00324 0.26146 -0.00718 C 0.26372 -0.01389 0.26545 -0.02107 0.26701 -0.02824 C 0.27049 -0.04491 0.2717 -0.05811 0.27743 -0.07385 C 0.2842 -0.11898 0.28125 -0.09051 0.27483 -0.17894 C 0.27101 -0.22871 0.25538 -0.29445 0.21406 -0.30533 C 0.2033 -0.32014 0.19514 -0.33727 0.17986 -0.34398 C 0.17431 -0.34908 0.16997 -0.35695 0.16424 -0.36158 C 0.16094 -0.36389 0.15712 -0.36343 0.15365 -0.36505 C 0.1092 -0.38611 0.14583 -0.37477 0.09583 -0.38611 C 0.06076 -0.38496 0.02552 -0.38635 -0.00937 -0.38264 C -0.02396 -0.38102 -0.03715 -0.37223 -0.05139 -0.36852 C -0.06562 -0.35926 -0.0724 -0.35903 -0.08854 -0.3544 C -0.10799 -0.34885 -0.12865 -0.33936 -0.14878 -0.33681 C -0.16806 -0.33426 -0.1875 -0.33449 -0.20677 -0.33334 C -0.22014 -0.3301 -0.23385 -0.32986 -0.24618 -0.32292 C -0.2658 -0.31181 -0.27708 -0.29352 -0.29878 -0.28773 C -0.31979 -0.26065 -0.29497 -0.29537 -0.31233 -0.2632 C -0.31875 -0.25047 -0.33021 -0.24607 -0.33837 -0.23519 C -0.34462 -0.22709 -0.35677 -0.21065 -0.35677 -0.21042 C -0.35851 -0.20486 -0.35972 -0.19861 -0.36198 -0.19306 C -0.36406 -0.18797 -0.36944 -0.18473 -0.37031 -0.17894 C -0.37309 -0.15718 -0.3717 -0.13449 -0.37257 -0.11227 C -0.37031 -0.04375 -0.38177 -0.02986 -0.36753 -0.04931 L 0.30382 -0.74051 L -0.42274 -0.69491 L -0.39097 0.13333 L 0.38524 0.10509 L 0.38003 -0.69491 L -0.40156 0.03148 L -0.31997 -0.63519 L 0.15104 -0.07385 L 0.29583 -0.57894 L 0.46701 -0.6632 L 0.46424 -0.74398 C 0.15625 -0.7463 -0.15156 -0.75324 -0.45955 -0.75093 C -0.46406 -0.75093 -0.45434 -0.74121 -0.45139 -0.73681 C -0.44566 -0.72755 -0.42639 -0.70394 -0.41997 -0.69838 C -0.34913 -0.63704 -0.44705 -0.7382 -0.35937 -0.64931 C -0.33385 -0.62338 -0.31059 -0.59028 -0.28299 -0.56875 C -0.2783 -0.54931 -0.28437 -0.56389 -0.26997 -0.5544 C -0.25781 -0.5463 -0.25625 -0.54329 -0.24878 -0.53334 C -0.24236 -0.49931 -0.25104 -0.5426 -0.24097 -0.50186 C -0.23976 -0.49723 -0.24045 -0.49167 -0.23854 -0.48773 C -0.23663 -0.48426 -0.23299 -0.48311 -0.23038 -0.48079 C -0.22951 -0.47732 -0.22969 -0.47269 -0.22778 -0.47014 C -0.225 -0.46644 -0.22066 -0.46574 -0.21736 -0.4632 C -0.18229 -0.4375 -0.22309 -0.46551 -0.19358 -0.44561 C -0.18785 -0.43426 -0.18125 -0.42523 -0.17517 -0.41412 C -0.17431 -0.40949 -0.17431 -0.40417 -0.17257 -0.4 C -0.17066 -0.39561 -0.16701 -0.39329 -0.16458 -0.38959 C -0.14896 -0.36598 -0.16059 -0.37755 -0.14618 -0.36505 C -0.14444 -0.36042 -0.14392 -0.3544 -0.14097 -0.35093 C -0.13819 -0.34792 -0.13264 -0.35116 -0.13038 -0.34746 C -0.12743 -0.34283 -0.12882 -0.33565 -0.12778 -0.32986 C -0.12726 -0.32639 -0.12674 -0.32246 -0.12535 -0.31945 C -0.12222 -0.31412 -0.11458 -0.30533 -0.11458 -0.3051 C -0.11181 -0.27894 -0.11198 -0.28033 -0.10417 -0.25973 C -0.10052 -0.24977 -0.10243 -0.24491 -0.09618 -0.23519 C -0.08976 -0.22477 -0.07066 -0.22292 -0.06458 -0.22107 C -0.02865 -0.22338 0.00764 -0.22084 0.04323 -0.22824 C 0.05399 -0.23056 0.06319 -0.24098 0.07222 -0.24931 C 0.09149 -0.26667 0.11372 -0.28797 0.13003 -0.31227 C 0.13385 -0.31783 0.13646 -0.32477 0.14045 -0.32986 C 0.14774 -0.33889 0.15625 -0.3463 0.16424 -0.3544 C 0.1691 -0.35949 0.1717 -0.36829 0.17726 -0.37199 C 0.18993 -0.38033 0.20503 -0.3801 0.21701 -0.38959 C 0.22552 -0.39653 0.24306 -0.41065 0.24306 -0.41042 C 0.25 -0.31273 0.24184 -0.21204 0.25382 -0.11598 C 0.25122 -0.07894 0.2375 -0.03565 0.25903 -0.00718 C 0.26372 0.01227 0.2783 0.03194 0.29323 0.03842 C 0.30226 0.04745 0.30903 0.05486 0.31962 0.05949 C 0.34792 0.08842 0.35486 0.07176 0.40365 0.06666 C 0.40712 0.06551 0.41128 0.0662 0.41424 0.06319 C 0.41649 0.06088 0.41719 0.05625 0.41684 0.05254 C 0.41632 0.03495 0.41337 0.01759 0.41163 3.33333E-6 C 0.4125 -0.01065 0.41354 -0.02107 0.41424 -0.03172 C 0.4151 -0.0551 0.41563 -0.07848 0.41684 -0.10186 C 0.41823 -0.12084 0.4191 -0.13797 0.43281 -0.14398 C 0.43438 -0.14861 0.43576 -0.15371 0.43802 -0.15787 C 0.4408 -0.1632 0.44861 -0.17199 0.44861 -0.17176 C 0.45625 -0.19283 0.45729 -0.21598 0.46701 -0.23519 C 0.47014 -0.24792 0.4717 -0.26111 0.47483 -0.27385 C 0.47639 -0.31667 0.4901 -0.4125 0.44583 -0.43172 C 0.41962 -0.42709 0.39323 -0.42315 0.36684 -0.4176 C 0.3599 -0.41598 0.35174 -0.41621 0.34583 -0.41065 C 0.34201 -0.40695 0.34236 -0.39885 0.34063 -0.39306 C 0.33906 -0.36667 0.33542 -0.33588 0.33542 -0.3088 L 0.47483 0.15787 C 0.34583 -0.11459 0.22604 -0.39537 0.08802 -0.65973 C 0.0809 -0.67338 0.05122 -0.65278 0.05122 -0.65255 C 0.04115 -0.63959 0.02396 -0.63473 0.01163 -0.62824 C -0.00035 -0.62199 -0.00764 -0.60417 -0.02014 -0.6 C -0.0342 -0.59537 -0.05642 -0.57963 -0.07014 -0.57894 C -0.12951 -0.5757 -0.18924 -0.57662 -0.24878 -0.57547 C -0.27517 -0.5713 -0.26285 -0.57199 -0.28576 -0.57199 C -0.34913 -0.52871 -0.41858 -0.49931 -0.47517 -0.44213 C -0.48715 -0.4301 -0.47326 -0.40255 -0.47257 -0.38264 C -0.47049 -0.24584 -0.46892 -0.1088 -0.46719 0.02801 C -0.47326 0.18703 -0.47257 0.12847 -0.47257 0.20347 L 0.45903 -0.45278 L 0.31701 -0.24931 L 0.50122 -0.05625 L 0.47222 -0.54051 L 0.36944 -0.27385 L -0.40434 -0.31598 L -0.41719 -0.54746 L -0.12257 -0.07014 L -0.53299 -0.40348 L -0.34913 -0.38959 L -0.19097 0.05254 L -0.07014 -0.34398 L 0.16146 -0.17199 L 0.14045 -0.41412 L -0.70139 -0.95093 L -1.00417 0.34375 L 0.27483 0.50879 L 0.54861 0.37546 L -0.63837 -0.81065 L -0.79097 0.13333 L 0.82483 -0.29491 L -0.27517 -0.98264 L -0.11198 0.36134 L 0.62483 -0.74051 L -0.64097 -0.52292 L -0.67517 0.56828 L 0.49583 0.58588 L 0.11163 0.43495 L 0.29861 -1.01065 L -0.32535 -0.87385 L -0.21458 0.31574 L 0.31424 -0.86667 L -0.05434 -0.29838 L 0.11684 -0.12986 L -0.19358 -0.63866 L -0.37517 -0.01412 L 0.45382 0.14722 L 0.30122 -0.72986 L -0.44618 -0.72292 L -0.40156 0.08773 L 0.43003 0.14722 L 0.42743 -0.59306 L -0.40712 0.08773 L -0.20677 -0.71945 L 0.17986 -0.03866 L -0.10937 -0.53334 L -0.12778 -0.05625 C 0.0625 -0.27778 0.55938 -1.01667 0.44583 -0.71598 C 0.44375 -0.71042 0.44236 -0.70417 0.44063 -0.69838 C 0.44184 -0.5926 0.43663 -0.48056 0.45382 -0.37547 C 0.45573 -0.32361 0.45764 -0.29005 0.46701 -0.24213 C 0.46458 -0.2176 0.46111 -0.19306 0.45903 -0.16852 C 0.45503 -0.12361 0.46215 -0.14121 0.45122 -0.11945 C 0.43785 -0.06505 0.46042 0.00277 0.43542 0.05254 C 0.43038 0.07314 0.42083 0.08518 0.40625 0.09467 C 0.39549 0.11643 0.40868 0.09514 0.38264 0.11227 C 0.37951 0.11458 0.37795 0.1199 0.37483 0.12268 C 0.3724 0.12477 0.36944 0.125 0.36684 0.12615 C 0.35399 0.14328 0.34149 0.15949 0.32483 0.16828 C 0.31597 0.18009 0.30851 0.19514 0.29583 0.2 C 0.28715 0.20324 0.26962 0.20694 0.26962 0.20717 C 0.25729 0.19884 0.24705 0.18819 0.23542 0.17893 C 0.23281 0.17314 0.23108 0.16597 0.22726 0.16134 C 0.22309 0.15602 0.21649 0.15509 0.21146 0.15069 C 0.19896 0.13981 0.18542 0.12986 0.17465 0.11574 C 0.16267 0.09953 0.15243 0.08889 0.13785 0.07708 C 0.13438 0.06273 0.12066 0.04097 0.11163 0.03148 C 0.1066 0.02639 0.09583 0.01736 0.09583 0.01759 C 0.09323 0.0081 0.09201 -0.00232 0.08802 -0.01065 C 0.08559 -0.01551 0.08003 -0.01667 0.07743 -0.02107 C 0.07483 -0.025 0.07483 -0.03125 0.07222 -0.03519 C 0.06684 -0.04329 0.05903 -0.04815 0.05382 -0.05625 C 0.02708 -0.09676 0.05486 -0.05811 0.02483 -0.09838 C 0.02309 -0.10047 0.00642 -0.12315 0.00642 -0.12315 C -0.00677 -0.14977 -0.03681 -0.18264 -0.05694 -0.2 C -0.05937 -0.20579 -0.06198 -0.21181 -0.06458 -0.2176 C -0.06632 -0.2213 -0.07014 -0.22408 -0.07014 -0.22824 C -0.07014 -0.27246 -0.05226 -0.28866 -0.03038 -0.31598 C -0.01198 -0.33936 -0.00382 -0.35672 0.02222 -0.37199 C 0.03628 -0.3801 0.04913 -0.39329 0.06424 -0.39653 C 0.08698 -0.40162 0.1099 -0.40857 0.13264 -0.41412 C 0.17292 -0.41297 0.21389 -0.4176 0.25382 -0.41065 C 0.26875 -0.40811 0.29583 -0.38611 0.29583 -0.38588 C 0.30608 -0.37246 0.30694 -0.36135 0.31424 -0.34398 C 0.32656 -0.31366 0.33854 -0.28473 0.34844 -0.25278 C 0.35816 -0.22199 0.37066 -0.18704 0.38264 -0.15787 C 0.38993 -0.14098 0.39896 -0.1257 0.40625 -0.1088 C 0.4092 -0.06991 0.41563 -0.02477 0.43003 0.01041 C 0.43628 0.02546 0.44531 0.04282 0.45382 0.05602 C 0.45625 0.05972 0.45972 0.0625 0.46163 0.06666 C 0.46563 0.07546 0.46788 0.08588 0.47222 0.09467 C 0.47396 0.09814 0.47569 0.10162 0.47743 0.10509 C 0.48021 0.1199 0.48368 0.13287 0.48802 0.14722 C 0.48628 0.14953 0.48368 0.15115 0.48281 0.15439 C 0.4809 0.16227 0.48438 0.17314 0.48003 0.17893 C 0.47743 0.1824 0.47448 0.17222 0.47222 0.16828 C 0.46233 0.15069 0.45833 0.12986 0.44861 0.11227 C 0.44601 0.09699 0.44306 0.08194 0.44063 0.06666 C 0.43854 0.05393 0.44063 0.03912 0.43542 0.02801 C 0.42934 0.01527 0.41771 0.00926 0.40868 3.33333E-6 C 0.3967 -0.03033 0.38958 -0.06551 0.37188 -0.09121 C 0.35104 -0.12246 0.32153 -0.1625 0.30382 -0.2 C 0.29861 -0.21111 0.29618 -0.22431 0.29063 -0.23519 C 0.27899 -0.25787 0.26059 -0.28218 0.24566 -0.30186 C 0.23368 -0.33403 0.22604 -0.33542 0.20625 -0.35787 C 0.19983 -0.36551 0.19549 -0.37662 0.18785 -0.38264 C 0.175 -0.39329 0.15833 -0.39537 0.14583 -0.40718 C 0.13958 -0.41297 0.13316 -0.41829 0.12743 -0.42454 C 0.12101 -0.43125 0.11632 -0.44074 0.10903 -0.44561 C 0.1 -0.45162 0.08976 -0.45278 0.08003 -0.45625 C 0.07396 -0.4632 0.06753 -0.46991 0.06163 -0.47732 C 0.05521 -0.48519 0.05052 -0.49607 0.04323 -0.50186 C 0.03767 -0.50602 0.0309 -0.50417 0.02483 -0.50533 C 0.01875 -0.51135 0.01198 -0.51621 0.00642 -0.52292 C -0.02014 -0.5544 0.00174 -0.53496 -0.02257 -0.5544 C -0.0316 -0.57477 -0.03889 -0.58449 -0.05434 -0.59676 C -0.05816 -0.61297 -0.06562 -0.62246 -0.07778 -0.62824 C -0.09965 -0.67199 -0.13646 -0.69098 -0.17257 -0.70533 C -0.18368 -0.70973 -0.19809 -0.7213 -0.20937 -0.72292 C -0.22326 -0.72477 -0.23733 -0.7257 -0.25139 -0.72639 C -0.27778 -0.72801 -0.30417 -0.72871 -0.33073 -0.72986 C -0.35312 -0.73102 -0.37604 -0.73172 -0.39878 -0.73334 C -0.42639 -0.73519 -0.45312 -0.7382 -0.48073 -0.74051 C -0.48299 -0.74167 -0.48837 -0.74769 -0.48837 -0.74398 C -0.48837 -0.73982 -0.48351 -0.73889 -0.48073 -0.73681 C -0.45035 -0.71297 -0.45035 -0.71273 -0.42552 -0.70186 C -0.4191 -0.69584 -0.41267 -0.69074 -0.40712 -0.68426 C -0.40382 -0.68102 -0.40243 -0.67639 -0.39878 -0.67385 C -0.39601 -0.67153 -0.39184 -0.6713 -0.38872 -0.67014 C -0.37899 -0.66273 -0.36875 -0.65695 -0.35937 -0.64931 C -0.31615 -0.61366 -0.3658 -0.64861 -0.32257 -0.6176 C -0.31337 -0.61088 -0.30312 -0.60695 -0.29392 -0.6 C -0.27205 -0.58403 -0.29392 -0.59329 -0.27257 -0.58611 C -0.25712 -0.56551 -0.27344 -0.58334 -0.24618 -0.57199 C -0.24062 -0.56968 -0.23594 -0.56412 -0.23038 -0.56158 C -0.22292 -0.55811 -0.21458 -0.55672 -0.20677 -0.5544 C 0.14219 -0.56551 -0.06198 -0.52871 0.04323 -0.57547 C 0.07274 -0.62431 0.03507 -0.56806 0.06684 -0.6 C 0.08889 -0.62199 0.06076 -0.60949 0.08524 -0.6176 C 0.09236 -0.62223 0.11302 -0.62593 0.10642 -0.63172 C 0.08212 -0.65348 0.04063 -0.65186 0.01424 -0.65625 C 0.00347 -0.65811 -0.00677 -0.65996 -0.01719 -0.6632 C -0.02969 -0.66713 -0.04149 -0.67477 -0.05434 -0.67732 C -0.07066 -0.68056 -0.08767 -0.67963 -0.10417 -0.68079 C -0.11562 -0.68588 -0.12726 -0.68959 -0.13837 -0.69491 C -0.16562 -0.69329 -0.19358 -0.69723 -0.22014 -0.68773 C -0.23576 -0.68218 -0.2401 -0.67107 -0.25694 -0.66667 C -0.25851 -0.66204 -0.26076 -0.65764 -0.26198 -0.65278 C -0.26528 -0.63889 -0.26997 -0.61065 -0.26997 -0.61042 C -0.2691 -0.54398 -0.26875 -0.47732 -0.26719 -0.41065 C -0.2658 -0.34861 -0.23924 -0.28334 -0.21198 -0.23519 C -0.20816 -0.21644 -0.20538 -0.19977 -0.19896 -0.18264 C -0.19149 -0.13287 -0.1842 -0.07223 -0.20677 -0.02824 C -0.21007 -0.01505 -0.21667 -0.00811 -0.22257 0.00347 C -0.22795 0.02523 -0.23108 0.04814 -0.24878 0.05602 C -0.13524 0.08102 0.23455 0.05139 0.08802 0.0456 C 0.00729 0.04236 -0.07361 0.04328 -0.15417 0.04213 C -0.10833 0.02523 -0.11528 0.03148 -0.17778 0.03148 L -0.48576 0.15787 C -0.23628 -0.56459 -0.42552 -0.60162 -0.18837 -0.53681 C -0.13229 -0.53912 -0.07622 -0.53982 -0.02014 -0.54398 C -0.01111 -0.54468 -0.03733 -0.54746 -0.04618 -0.54746 C -0.11719 -0.54746 -0.18837 -0.54514 -0.25937 -0.54398 C -0.22622 -0.52153 -0.19965 -0.5176 -0.16215 -0.51227 C -0.14618 -0.51459 -0.09878 -0.51829 -0.11458 -0.51945 C -0.14618 -0.52199 -0.17778 -0.51898 -0.20937 -0.51598 C -0.21649 -0.51528 -0.19531 -0.51343 -0.18837 -0.51227 C -0.12083 -0.51459 -0.05347 -0.51574 0.01424 -0.51945 C 0.0184 -0.51968 0.00556 -0.52176 0.00122 -0.52292 C -0.00226 -0.52408 -0.0059 -0.52616 -0.00937 -0.52639 C -0.06111 -0.52963 -0.11285 -0.53102 -0.16458 -0.53334 C -0.12292 -0.52547 0.00347 -0.53681 -0.03854 -0.53681 C -0.09271 -0.53681 -0.14705 -0.53218 -0.20139 -0.52986 C -0.20312 -0.52176 -0.2066 -0.51389 -0.20677 -0.50533 C -0.20747 -0.47732 -0.20694 -0.44885 -0.20417 -0.42107 C -0.2033 -0.41227 -0.19948 -0.4044 -0.19618 -0.39653 C -0.17517 -0.34561 -0.14844 -0.31343 -0.11719 -0.27385 C -0.10642 -0.26019 -0.09618 -0.24584 -0.08576 -0.23172 C -0.05747 -0.19398 -0.07101 -0.22223 -0.05139 -0.20348 C -0.03889 -0.19144 -0.03681 -0.17338 -0.02257 -0.16204 C -0.01285 -0.15348 0.00382 -0.15278 0.01424 -0.14746 C 0.03594 -0.13611 0.02344 -0.13681 0.04583 -0.12986 C 0.08125 -0.11898 0.0467 -0.13542 0.08524 -0.11945 C 0.08993 -0.1176 0.09375 -0.11297 0.09844 -0.11227 C 0.11597 -0.10949 0.13351 -0.10996 0.15104 -0.1088 C 0.18108 -0.09561 0.16146 -0.10186 0.21146 -0.10186 L 0.35903 -0.52986 L 0.43542 0.11921 L -0.22517 -0.40718 L 0.24861 -0.52986 L -0.08299 -0.15093 L 0.40868 -0.5088 L 0.44323 -0.05278 L 0.24306 -0.09121 L 0.31962 0.01736 L -0.08576 -0.34051 L -0.09097 -0.2632 L -0.25694 -0.42824 L -0.38316 -0.62824 L 0.44861 -0.71598 L 0.47743 -0.50533 L 0.22986 -0.56158 L 0.18785 -0.04931 L -0.42274 0.07014 L -0.44878 -0.11945 L 0.34583 -0.02107 L 0.14583 -0.48773 L -0.00417 -0.03172 Z " pathEditMode="relative" rAng="0" ptsTypes="AfffffffffffffffffffffFfffffffffffffffffffffffffffffffffffffffffffffffffffffffffffffffffffffAAAAAAAAAAAfffffffffffffffffffffffffffffffffffffffffffffffffffffAfffffffffffAAAAAAAAAAAAAAAAAAAAAAAAAAAAAAAAAAAAAAAAAAAAAAAfffffffffffffffffffffffffffffffffffffffffffffffffffffffffffffffffffffffffffffffffffffffffffffffffffffffffffffffAfffffffffffffffffffffffffffAAAAAAAAAAAAAAAAAAAAAAA">
                                      <p:cBhvr>
                                        <p:cTn id="64" dur="5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301 L -2.39497 0.00648 L -2.4191 -1.32385 L -2.0467 -1.85579 L 0.12916 -1.80093 L 0.10486 -0.43403 L -2.25018 -0.2551 L -2.37431 -1.36042 L -0.0915 -1.67223 L -0.25504 -1.10024 L -2.56736 0.49282 L -2.53646 -1.37408 L -0.09861 -1.75047 L 0.15312 0.46504 L -2.29844 -0.27778 L -2.2882 0.96041 L 0.25312 1.00648 L -2.35018 -1.0257 " pathEditMode="relative" rAng="0" ptsTypes="AAAAAAAAAAAAAAAAAA">
                                      <p:cBhvr>
                                        <p:cTn id="85" dur="2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" y="-42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1.32882 1.3875 " pathEditMode="relative" rAng="0" ptsTypes="AA">
                                      <p:cBhvr>
                                        <p:cTn id="8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69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1000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7.22222E-6 6.69746E-7 L -2.15834 0.64296 " pathEditMode="relative" ptsTypes="AA">
                                      <p:cBhvr>
                                        <p:cTn id="89" dur="25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6.69746E-7 L -2.15834 0.64296 " pathEditMode="relative" ptsTypes="AA">
                                      <p:cBhvr>
                                        <p:cTn id="91" dur="24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repeatCount="700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2.77778E-6 -3.9261E-7 L -3.25382 -0.28684 " pathEditMode="relative" rAng="0" ptsTypes="AA">
                                      <p:cBhvr>
                                        <p:cTn id="93" dur="3557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" y="-14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repeatCount="8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67 0.4 L -2.31215 0.58912 " pathEditMode="relative" rAng="0" ptsTypes="AA">
                                      <p:cBhvr>
                                        <p:cTn id="9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8" y="9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repeatCount="800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225 0.26782 L -2.15382 0.57824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15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8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0.93449 L -2.01823 0.93449 " pathEditMode="relative" rAng="0" ptsTypes="AA">
                                      <p:cBhvr>
                                        <p:cTn id="99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800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3.88889E-6 0.15658 L -1.85382 -0.26466 " pathEditMode="relative" rAng="0" ptsTypes="AA">
                                      <p:cBhvr>
                                        <p:cTn id="10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" y="-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8200"/>
                            </p:stCondLst>
                            <p:childTnLst>
                              <p:par>
                                <p:cTn id="103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32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3200"/>
                            </p:stCondLst>
                            <p:childTnLst>
                              <p:par>
                                <p:cTn id="111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82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2" grpId="0" animBg="1"/>
      <p:bldP spid="2" grpId="0" animBg="1"/>
      <p:bldP spid="2" grpId="1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20400" y="1219200"/>
            <a:ext cx="1595628" cy="1811426"/>
          </a:xfrm>
          <a:prstGeom prst="rect">
            <a:avLst/>
          </a:prstGeom>
          <a:noFill/>
        </p:spPr>
      </p:pic>
      <p:sp>
        <p:nvSpPr>
          <p:cNvPr id="3" name="Left Arrow 2">
            <a:hlinkClick r:id="rId5" action="ppaction://hlinksldjump"/>
          </p:cNvPr>
          <p:cNvSpPr/>
          <p:nvPr/>
        </p:nvSpPr>
        <p:spPr>
          <a:xfrm>
            <a:off x="990600" y="2743200"/>
            <a:ext cx="12954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6" action="ppaction://hlinksldjump"/>
          </p:cNvPr>
          <p:cNvSpPr/>
          <p:nvPr/>
        </p:nvSpPr>
        <p:spPr>
          <a:xfrm>
            <a:off x="6858000" y="274320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-1.61059 0.24884 L 0.0842 -0.37893 L -1.75261 1.04213 L 0.34201 0.0632 L -1.7 -0.18588 L 0.34739 1.03172 L -1.79219 0.27732 L 0.171 -0.58935 L 0.2552 0.58264 L -0.83681 0.10509 C -0.83855 0.20232 -0.8415 0.29954 -0.84219 0.39653 C -0.84254 0.43611 -0.84792 0.45949 -0.83421 0.48773 C -0.8283 0.49954 -0.82188 0.51088 -0.8158 0.52292 C -0.81407 0.52639 -0.81059 0.5331 -0.81059 0.53334 C -0.80782 0.54491 -0.80695 0.55093 -0.8 0.56158 C -0.7908 0.5757 -0.78646 0.5713 -0.77379 0.57894 C -0.7691 0.58148 -0.76493 0.58611 -0.76059 0.58959 C -0.75174 0.58727 -0.73421 0.58264 -0.73421 0.58287 C -0.77448 0.24607 -0.63681 -0.5287 -0.879 -0.42106 C -0.89896 -0.40278 -0.87327 -0.42453 -0.8974 -0.41041 C -0.90747 -0.40463 -0.91702 -0.39699 -0.92639 -0.38935 C -0.93282 -0.38403 -0.9448 -0.37176 -0.9448 -0.37153 C -1.04827 -0.16296 -1.22153 -0.03958 -1.1474 0.18264 C -1.14601 0.21759 -1.14618 0.25301 -1.14219 0.28773 C -1.14046 0.3044 -1.13403 0.32014 -1.1316 0.33704 C -1.11789 0.43102 -1.13716 0.35672 -1.11615 0.43519 C -1.11077 0.45394 -1.10591 0.47292 -1.1 0.49144 C -1.09723 0.50209 -1.09254 0.51227 -1.08959 0.52292 C -1.08681 0.53449 -1.08577 0.54722 -1.0816 0.5581 C -1.07657 0.57176 -1.05 0.57547 -1.05 0.5757 L -0.09948 -0.61852 " pathEditMode="relative" rAng="0" ptsTypes="AAAAAAAAAAffffffffffffffffffff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ages.wikia.com/nintendo/en/images/6/6b/King_Boo.jpg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438400" y="-5257800"/>
            <a:ext cx="5042338" cy="48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7924800"/>
            <a:ext cx="1595628" cy="1811426"/>
          </a:xfrm>
          <a:prstGeom prst="rect">
            <a:avLst/>
          </a:prstGeom>
          <a:noFill/>
        </p:spPr>
      </p:pic>
      <p:sp>
        <p:nvSpPr>
          <p:cNvPr id="4" name="Left Arrow 3">
            <a:hlinkClick r:id="rId6" action="ppaction://hlinksldjump"/>
          </p:cNvPr>
          <p:cNvSpPr/>
          <p:nvPr/>
        </p:nvSpPr>
        <p:spPr>
          <a:xfrm>
            <a:off x="685800" y="2895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hlinkClick r:id="rId7" action="ppaction://hlinksldjump"/>
          </p:cNvPr>
          <p:cNvSpPr/>
          <p:nvPr/>
        </p:nvSpPr>
        <p:spPr>
          <a:xfrm>
            <a:off x="4191000" y="4953000"/>
            <a:ext cx="9906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026 -0.89143 L -0.0684 -0.82453 L 0.04201 -0.83148 L -0.09219 -0.92639 L -0.15538 -0.81389 L -0.20261 -0.93356 L -0.10521 -0.8949 L -0.2658 -0.81389 L -0.27361 -0.95069 L -0.3842 -0.77199 L -0.2342 -0.89815 L -0.37361 -0.88402 L -0.37101 -0.98588 L -0.48681 -0.82801 L -0.43941 -1.06296 L -0.4342 -0.92291 L -0.47899 -1.17893 L -0.35 -1.15069 L -0.4158 -1.21389 L -0.4316 -1.09143 L -0.46858 -1.25949 L -0.18681 -1.23495 L -0.24479 -1.1824 L -0.3158 -1.27708 L -0.18681 -1.11921 L -0.06059 -1.24907 L -0.13438 -1.25602 C -0.05886 -1.23495 0.01528 -1.20277 0.09201 -1.19282 C 0.10364 -1.19143 0.08819 -1.23495 0.07639 -1.23495 L 0.02101 -1.16481 L 0.1368 -1.19282 L 0.04462 -1.27708 L 0.19184 -1.20694 L 0.17882 -1.10162 L 0.19479 -1.28773 L 0.3368 -1.2456 L 0.31042 -1.14722 L 0.35521 -1.13333 L 0.3684 -1.19629 L 0.22361 -1.20347 L 0.4026 -1.08055 L 0.38663 -1.27708 L 0.38663 -1.01041 L 0.4184 -1.08796 L 0.28941 -1.00347 L 0.3316 -0.97546 L 0.32899 -0.94722 L 0.36319 -0.97199 L 0.42361 -0.92291 L 0.4026 -0.82801 L 0.34479 -0.8493 L 0.3342 -0.72639 L 0.44201 -0.69815 L 0.32639 -0.62106 L 0.3526 -0.65254 L 0.35521 -0.48796 L 0.38663 -0.5368 L 0.30521 -0.44907 L 0.39462 -0.47014 L 0.27101 -0.48796 L 0.2316 -0.40023 L 0.21059 -0.47014 L 0.19479 -0.41389 L 0.2368 -0.49838 L 0.15521 -0.43865 L 0.0842 -0.41736 L 0.1368 -0.50185 L 0.11823 -0.37893 L 0.04983 -0.45254 L -0.01059 -0.37569 L 0.06319 -0.44907 L -0.02899 -0.40717 L -0.07101 -0.49838 L -0.12101 -0.4037 L -0.07361 -0.40023 L -0.16059 -0.44907 L -0.1658 -0.40717 L -0.20799 -0.45949 L -0.28681 -0.45254 L -0.22361 -0.43518 L -0.32361 -0.43865 L -0.30261 -0.51574 L -0.3342 -0.51944 L -0.33681 -0.39282 L -0.24479 -0.39282 L -0.41059 -0.5368 L -0.42899 -0.34375 L -0.48681 -0.45949 L -0.45799 -0.5368 L -0.45 -0.67708 L -0.47656 -0.66666 L -0.3316 -0.68773 L -0.35 -0.73333 L -0.4132 -0.73333 L -0.42899 -0.86319 L -0.39479 -0.8493 L -0.80261 -0.8493 " pathEditMode="relative" ptsTypes="AAAAAAAAAAAAAAAAAAAAAAAAAAAff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repeatCount="indefinite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11111E-6 2.59259E-6 L -0.06319 0.0037 L -0.0658 0.89143 L -0.0658 -0.07709 L -0.9684 -0.01042 L -0.95799 1.01065 L -0.05798 0.92639 L -1.0526 0.70532 L -0.97101 1.76852 L 0.03646 1.90532 L -0.02656 0.88078 L -1.11111E-6 1.91227 L 0.78941 1.92986 L 1.1 1.02106 L 0.95781 0.87384 L -0.00521 0.87384 L 1.05781 0.87731 L 0.94202 0.10879 L -0.9684 1.63865 L -1.01059 0.14398 L 0.89705 1.78333 " pathEditMode="relative" rAng="0" ptsTypes="AAAAAAAAAAAAAAAAAAAAA">
                                      <p:cBhvr>
                                        <p:cTn id="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9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096000" y="1295400"/>
            <a:ext cx="3352800" cy="3505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Hover r:id="rId3" action="ppaction://hlinksldjump"/>
          </p:cNvPr>
          <p:cNvSpPr/>
          <p:nvPr/>
        </p:nvSpPr>
        <p:spPr>
          <a:xfrm>
            <a:off x="6781800" y="20574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315200" y="26670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>
            <a:hlinkHover r:id="rId3" action="ppaction://hlinksldjump"/>
          </p:cNvPr>
          <p:cNvSpPr/>
          <p:nvPr/>
        </p:nvSpPr>
        <p:spPr>
          <a:xfrm>
            <a:off x="5105400" y="304800"/>
            <a:ext cx="5410200" cy="5562600"/>
          </a:xfrm>
          <a:prstGeom prst="blockArc">
            <a:avLst>
              <a:gd name="adj1" fmla="val 10800000"/>
              <a:gd name="adj2" fmla="val 5668759"/>
              <a:gd name="adj3" fmla="val 23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057400" y="1752600"/>
            <a:ext cx="2362200" cy="1752600"/>
          </a:xfrm>
          <a:prstGeom prst="wedgeRoundRectCallout">
            <a:avLst>
              <a:gd name="adj1" fmla="val 75640"/>
              <a:gd name="adj2" fmla="val 23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Muhahahahahahahahahahahahahaha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 am ultimate </a:t>
            </a:r>
            <a:r>
              <a:rPr lang="en-US" dirty="0" err="1" smtClean="0">
                <a:solidFill>
                  <a:srgbClr val="FF0000"/>
                </a:solidFill>
              </a:rPr>
              <a:t>kazez</a:t>
            </a:r>
            <a:r>
              <a:rPr lang="en-US" dirty="0" smtClean="0">
                <a:solidFill>
                  <a:srgbClr val="FF0000"/>
                </a:solidFill>
              </a:rPr>
              <a:t> robot!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hlinkHover r:id="rId3" action="ppaction://hlinksldjump"/>
          </p:cNvPr>
          <p:cNvCxnSpPr/>
          <p:nvPr/>
        </p:nvCxnSpPr>
        <p:spPr>
          <a:xfrm rot="10800000" flipV="1">
            <a:off x="-1981200" y="3048000"/>
            <a:ext cx="975360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32-Point Star 10">
            <a:hlinkHover r:id="rId3" action="ppaction://hlinksldjump"/>
          </p:cNvPr>
          <p:cNvSpPr/>
          <p:nvPr/>
        </p:nvSpPr>
        <p:spPr>
          <a:xfrm>
            <a:off x="11125200" y="2667000"/>
            <a:ext cx="1828800" cy="1828800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hlinkHover r:id="rId3" action="ppaction://hlinksldjump"/>
          </p:cNvPr>
          <p:cNvCxnSpPr/>
          <p:nvPr/>
        </p:nvCxnSpPr>
        <p:spPr>
          <a:xfrm rot="5400000">
            <a:off x="-4038601" y="3581400"/>
            <a:ext cx="822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hlinkHover r:id="rId3" action="ppaction://hlinksldjump"/>
          </p:cNvPr>
          <p:cNvCxnSpPr/>
          <p:nvPr/>
        </p:nvCxnSpPr>
        <p:spPr>
          <a:xfrm rot="5400000">
            <a:off x="4953000" y="3429000"/>
            <a:ext cx="822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ghtning Bolt 13">
            <a:hlinkHover r:id="rId3" action="ppaction://hlinksldjump"/>
          </p:cNvPr>
          <p:cNvSpPr/>
          <p:nvPr/>
        </p:nvSpPr>
        <p:spPr>
          <a:xfrm flipH="1">
            <a:off x="2057400" y="5105400"/>
            <a:ext cx="1752600" cy="2286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>
            <a:hlinkHover r:id="rId3" action="ppaction://hlinksldjump"/>
          </p:cNvPr>
          <p:cNvSpPr/>
          <p:nvPr/>
        </p:nvSpPr>
        <p:spPr>
          <a:xfrm>
            <a:off x="5638800" y="5029200"/>
            <a:ext cx="1752600" cy="2286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>
            <a:hlinkHover r:id="rId3" action="ppaction://hlinksldjump"/>
          </p:cNvPr>
          <p:cNvSpPr/>
          <p:nvPr/>
        </p:nvSpPr>
        <p:spPr>
          <a:xfrm>
            <a:off x="4267200" y="2743200"/>
            <a:ext cx="457200" cy="91440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" action="ppaction://noaction" highlightClick="1"/>
            <a:hlinkHover r:id="" action="ppaction://hlinkshowjump?jump=nextslide"/>
          </p:cNvPr>
          <p:cNvSpPr/>
          <p:nvPr/>
        </p:nvSpPr>
        <p:spPr>
          <a:xfrm>
            <a:off x="-1371600" y="-10134600"/>
            <a:ext cx="12115800" cy="101346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" action="ppaction://noaction" endSnd="1"/>
          </p:cNvPr>
          <p:cNvSpPr/>
          <p:nvPr/>
        </p:nvSpPr>
        <p:spPr>
          <a:xfrm>
            <a:off x="-3124200" y="8077200"/>
            <a:ext cx="14706600" cy="1097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hlinkClick r:id="rId4" action="ppaction://hlinksldjump"/>
          </p:cNvPr>
          <p:cNvSpPr/>
          <p:nvPr/>
        </p:nvSpPr>
        <p:spPr>
          <a:xfrm rot="5400000">
            <a:off x="7239000" y="22860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hlinkClick r:id="rId5" action="ppaction://hlinksldjump"/>
          </p:cNvPr>
          <p:cNvSpPr/>
          <p:nvPr/>
        </p:nvSpPr>
        <p:spPr>
          <a:xfrm>
            <a:off x="4191000" y="6096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3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11111 L -0.0375 1.2388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6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 -0.28426 L -0.7526 -0.27361 L -0.72101 0.42106 L -0.01319 0.46667 L -0.0158 0.05255 L -0.7 0.08079 L 0 0 Z " pathEditMode="relative" ptsTypes="AAAAAAAA">
                                      <p:cBhvr>
                                        <p:cTn id="1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 -0.28426 L -0.7526 -0.27361 L -0.72101 0.42106 L -0.01319 0.46667 L -0.0158 0.05255 L -0.7 0.08079 L 0 0 Z " pathEditMode="relative" ptsTypes="AAAAAAAA">
                                      <p:cBhvr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 -0.28426 L -0.7526 -0.27361 L -0.72101 0.42106 L -0.01319 0.46667 L -0.0158 0.05255 L -0.7 0.08079 L 0 0 Z " pathEditMode="relative" ptsTypes="AAAAAAAA">
                                      <p:cBhvr>
                                        <p:cTn id="2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6 -0.28426 L -0.7526 -0.27361 L -0.72101 0.42106 L -0.01319 0.46667 L -0.0158 0.05255 L -0.7 0.08079 L 0 0 Z " pathEditMode="relative" ptsTypes="AAAAAAAA">
                                      <p:cBhvr>
                                        <p:cTn id="2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.05556 " pathEditMode="relative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.05556 " pathEditMode="relative" ptsTypes="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.05556 " pathEditMode="relative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5 0.05556 " pathEditMode="relative" ptsTypes="AA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84167 -0.01111 " pathEditMode="relative" ptsTypes="AA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8" presetClass="emp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0" presetClass="pat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4167 -0.0222 L -0.81528 -0.4253 L -1.00486 -0.39038 L -1.20747 0.37743 L -1.30209 -0.46392 L -1.29688 0.395 C 0.01753 0.38483 -0.41893 0.79625 -0.36528 0.36332 C -0.36268 0.34227 -0.36598 0.34875 -0.35486 0.33881 C -0.354 0.33418 -0.35313 0.32956 -0.35209 0.32493 C -0.35052 0.31776 -0.34688 0.30388 -0.34688 0.30412 C -0.34601 0.29556 -0.34393 0.28746 -0.34427 0.27914 C -0.34532 0.24838 -0.34723 0.1975 -0.37327 0.18108 C -0.39063 0.17021 -0.3974 0.16859 -0.41268 0.16351 C -0.43629 0.16582 -0.46025 0.16512 -0.48368 0.17067 C -0.48646 0.17137 -0.48473 0.17807 -0.48629 0.18108 C -0.49184 0.19218 -0.50295 0.19981 -0.51007 0.20906 C -0.53091 0.26549 -0.5783 0.21716 -0.59948 0.18802 C -0.60799 0.14917 -0.62639 0.12026 -0.64167 0.08649 C -0.63785 0.04024 -0.64636 -0.04579 -0.59427 -0.05019 C -0.58455 -0.05088 -0.575 -0.05019 -0.56528 -0.05019 L -0.39427 -0.08187 L -0.93368 0.14593 L -0.63368 0.26873 L -1.07066 0.24769 L -0.38629 -0.48844 L -1.22327 -0.47803 L -0.93907 0.03746 C -0.92084 0.06128 -0.93837 0.03515 -0.92848 0.05851 C -0.92639 0.0636 -0.92257 0.0673 -0.92066 0.07239 C -0.9165 0.08372 -0.91528 0.0969 -0.91007 0.10754 C -0.90539 0.11725 -0.89775 0.12396 -0.89167 0.13205 C -0.88941 0.13506 -0.88854 0.13945 -0.88629 0.14246 C -0.88403 0.14547 -0.88143 0.14801 -0.87848 0.14963 C -0.87344 0.15264 -0.86268 0.15657 -0.86268 0.1568 C -0.83907 0.1531 -0.81511 0.15171 -0.79167 0.14593 C -0.77136 0.14084 -0.78403 0.13668 -0.77327 0.12511 C -0.76615 0.11748 -0.75 0.11193 -0.74167 0.10754 C -0.6974 0.05967 -0.71667 0.06961 -0.69167 0.05851 C -0.68473 0.04926 -0.67674 0.04672 -0.66789 0.04093 C -0.66198 0.02266 -0.65573 -0.04024 -0.64948 -0.05019 C -0.61598 -0.10453 -0.57361 -0.1494 -0.54427 -0.20791 C -0.47691 -0.34228 -0.46771 -0.38229 -0.43907 -0.48844 C -0.44167 -0.49653 -0.44028 -0.51203 -0.44688 -0.51295 C -0.52309 -0.52428 -0.61146 -0.50763 -0.68907 -0.49908 C -0.73299 -0.47919 -0.77691 -0.47526 -0.81789 -0.44288 C -0.98455 -0.31129 -0.84532 -0.40888 -0.93629 -0.32378 C -0.9415 -0.31892 -0.94879 -0.31938 -0.95486 -0.31661 C -0.95747 -0.31314 -0.96059 -0.31036 -0.96268 -0.3062 C -0.96424 -0.30319 -0.96337 -0.2981 -0.96528 -0.29556 C -0.96719 -0.29302 -0.97066 -0.29325 -0.97327 -0.29209 C -0.98525 -0.24422 -0.98577 -0.20074 -0.97587 -0.14501 C -0.97188 -0.1228 -0.94688 -0.08881 -0.94688 -0.08858 C -0.93733 -0.04487 -0.93316 0.00208 -0.92066 0.0444 C -0.9191 0.08326 -0.92691 0.12789 -0.89427 0.14246 C -0.86806 0.16605 -0.879 0.15934 -0.81528 0.14246 C -0.81094 0.1413 -0.81042 0.13275 -0.80747 0.12858 C -0.79289 0.10823 -0.77344 0.09297 -0.76268 0.06892 C -0.74393 0.02706 -0.75608 0.03978 -0.73108 0.02336 C -0.73021 0.01989 -0.73039 0.01526 -0.72848 0.01272 C -0.72657 0.01017 -0.71979 0.01272 -0.72066 0.00925 C -0.72552 -0.0118 -0.75122 -0.06383 -0.76789 -0.07123 C -0.77639 -0.08256 -0.78559 -0.09066 -0.79688 -0.09575 C -0.80209 -0.10153 -0.80712 -0.108 -0.81268 -0.11332 C -0.81684 -0.11725 -0.82223 -0.1191 -0.82587 -0.12396 C -0.83698 -0.13876 -0.83525 -0.15934 -0.84167 -0.17646 C -0.84393 -0.18247 -0.84688 -0.18825 -0.84948 -0.19403 C -0.86441 -0.18825 -0.88056 -0.1864 -0.89427 -0.17646 C -0.89948 -0.17276 -0.89914 -0.16235 -0.90209 -0.15541 C -0.90712 -0.14362 -0.91337 -0.13275 -0.91789 -0.12049 C -0.92396 -0.10453 -0.93368 -0.07123 -0.93368 -0.071 C -0.93854 -0.03215 -0.93282 -0.06753 -0.94688 -0.01873 C -0.94827 -0.01411 -0.94792 -0.00902 -0.94948 -0.00463 C -0.95573 0.01203 -0.95938 0.01549 -0.96789 0.02683 C -0.97275 0.05758 -0.97587 0.07007 -0.96789 0.11101 C -0.9665 0.11818 -0.9592 0.12049 -0.95486 0.12511 C -0.94931 0.13737 -0.94566 0.14824 -0.93629 0.15657 C -0.92813 0.16397 -0.91441 0.16721 -0.90486 0.17067 C -0.88195 0.16536 -0.86129 0.15703 -0.83907 0.14963 C -0.8349 0.14223 -0.82257 0.12118 -0.82066 0.11448 C -0.81841 0.10684 -0.8191 0.09806 -0.81789 0.08996 C -0.8165 0.08071 -0.8132 0.07377 -0.81007 0.06545 C -0.8033 0.01017 -0.80486 0.03608 -0.81789 -0.06776 C -0.81962 -0.08164 -0.82743 -0.09297 -0.83108 -0.10638 C -0.83629 -0.12558 -0.8382 -0.14501 -0.84688 -0.16235 C -0.85729 -0.2049 -0.88212 -0.17553 -0.92066 -0.16952 C -0.92813 -0.16189 -0.93802 -0.15796 -0.94427 -0.14847 C -0.97622 -0.09991 -0.9842 -0.04302 -0.99688 0.01642 C -0.99983 0.0525 -1.00625 0.0821 -0.97848 0.11448 C -0.96789 0.12696 -0.95052 0.12095 -0.93629 0.12141 C -0.86268 0.12442 -0.78889 0.12396 -0.71528 0.12511 C -0.70295 0.12835 -0.69098 0.13714 -0.67848 0.13552 C -0.67535 0.13506 -0.675 0.12858 -0.67327 0.12511 C -0.71979 -0.07447 -0.68368 0.04579 -0.81007 -0.21855 L -0.81007 -0.21832 C -0.82257 -0.25231 -0.83941 -0.28885 -0.86528 -0.3062 C -0.86962 -0.30389 -0.875 -0.30342 -0.87848 -0.29926 C -0.88229 -0.29487 -0.88351 -0.28747 -0.88629 -0.28168 C -0.88872 -0.27683 -0.89167 -0.2722 -0.89427 -0.26758 C -0.89705 -0.24214 -0.90261 -0.21901 -0.90747 -0.19403 C -0.9099 -0.14431 -0.91129 -0.09505 -0.92066 -0.04672 C -0.92344 0.00116 -0.93473 -0.00116 -0.91789 -0.00116 L -1.29427 -0.51295 L -1.24948 0.36679 L -1.08108 0.05851 L -1.19948 -0.3587 L -1.18629 -0.0747 L -0.68108 -0.31661 L -1.18368 0.40888 L -0.42587 0.22664 L -0.42066 0.38437 L -0.61528 0.30735 L -0.35747 -0.44635 L -0.45747 -0.30273 L -0.40486 -0.42877 L -1.27327 -0.25 L -1.16528 0.08302 L -1.08768 -0.40588 L -0.84132 -0.02567 " pathEditMode="relative" rAng="0" ptsTypes="AAAAAffffffffffffffAAAAAAAffffffffffffffffffffffffffffffffffffffffffffffffffffffffffffffffffFfffffffAAAAAAAAAAAAAAAAAA">
                                      <p:cBhvr>
                                        <p:cTn id="59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158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4000" fill="hold" grpId="2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375 0.05556 L -0.375 -0.39444 L -0.81666 -0.39444 L -0.82083 0.50556 L 0.10834 0.49167 L 0.10834 -0.41111 L -0.36875 -0.40555 L -0.38333 0.61389 L -0.375 0.05556 Z " pathEditMode="relative" rAng="0" ptsTypes="AAAAAAAAA">
                                      <p:cBhvr>
                                        <p:cTn id="6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46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4000" fill="hold" grpId="2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375 0.05 L -0.375 -0.4 L -0.81667 -0.4 L -0.82084 0.5 L 0.10833 0.48611 L 0.10833 -0.41667 L -0.36875 -0.41111 L -0.38334 0.60833 L -0.375 0.05 Z " pathEditMode="relative" rAng="0" ptsTypes="AAAAAAAAA">
                                      <p:cBhvr>
                                        <p:cTn id="6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46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4000" fill="hold" grpId="2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375 0.04444 L -0.375 -0.40556 L -0.81666 -0.40556 L -0.82083 0.49444 L 0.10834 0.48055 L 0.10834 -0.42223 L -0.36875 -0.41667 L -0.38333 0.60277 L -0.375 0.04444 Z " pathEditMode="relative" rAng="0" ptsTypes="AAAAAAAAA">
                                      <p:cBhvr>
                                        <p:cTn id="6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46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4000" fill="hold" grpId="3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37917 0.05 L -0.37917 -0.4 L -0.82083 -0.4 L -0.825 0.5 L 0.10417 0.48611 L 0.10417 -0.41667 L -0.37292 -0.41111 L -0.3875 0.60833 L -0.37917 0.05 Z " pathEditMode="relative" rAng="0" ptsTypes="AAAAAAAAA">
                                      <p:cBhvr>
                                        <p:cTn id="6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00"/>
                            </p:stCondLst>
                            <p:childTnLst>
                              <p:par>
                                <p:cTn id="69" presetID="23" presetClass="exit" presetSubtype="3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000"/>
                            </p:stCondLst>
                            <p:childTnLst>
                              <p:par>
                                <p:cTn id="83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5556 L -0.80625 0.51389 L 0.09166 0.52778 L 0.09583 0.03333 L -0.81459 0.06111 L -0.81875 -0.36944 L 0.08333 -0.38056 L -0.375 0.05556 Z " pathEditMode="relative" rAng="0" ptsTypes="AAAAAAAA">
                                      <p:cBhvr>
                                        <p:cTn id="8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18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5 L -0.80625 0.50833 L 0.09167 0.52222 L 0.09583 0.02777 L -0.81458 0.05555 L -0.81875 -0.375 L 0.08333 -0.38611 L -0.375 0.05 Z " pathEditMode="relative" rAng="0" ptsTypes="AAAAAAAA">
                                      <p:cBhvr>
                                        <p:cTn id="8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18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4445 L -0.80625 0.50278 L 0.09166 0.51667 L 0.09583 0.02222 L -0.81459 0.05 L -0.81875 -0.38055 L 0.08333 -0.39166 L -0.375 0.04445 Z " pathEditMode="relative" rAng="0" ptsTypes="AAAAAAAA">
                                      <p:cBhvr>
                                        <p:cTn id="8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18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0.05 L -0.81042 0.50833 L 0.0875 0.52222 L 0.09166 0.02777 L -0.81875 0.05555 L -0.82292 -0.375 L 0.07916 -0.38611 L -0.37917 0.05 Z " pathEditMode="relative" rAng="0" ptsTypes="AAAAAAAA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18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92 -0.00301 L -0.12084 -0.81667 L 0.21875 -0.81111 L 0.225 -0.68333 L -0.02709 -0.67523 L -0.0375 -0.48889 L 0.18125 -0.49722 L 0.16875 -0.33889 L -0.06042 -0.31111 L -0.05209 -0.15856 L 0.24166 -0.19444 L 0.26041 -0.81111 L 0.26458 0.025 L 0 0 Z " pathEditMode="relative" ptsTypes="AAAAAAAAAAAAAAA">
                                      <p:cBhvr>
                                        <p:cTn id="9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792 -0.01111 L 0.09375 -0.81389 L -0.22291 -0.81111 C -0.22534 -0.56621 -0.27118 -0.61389 -0.15625 -0.61389 L 0.02084 -0.61945 L 0.00834 -0.31945 L -0.23541 -0.33611 L -0.23125 -0.04445 L -0.26458 -0.81667 L -0.27083 0.03333 L 0 0 Z " pathEditMode="relative" ptsTypes="AAAfAAAAAAAA">
                                      <p:cBhvr>
                                        <p:cTn id="9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000"/>
                            </p:stCondLst>
                            <p:childTnLst>
                              <p:par>
                                <p:cTn id="96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7500"/>
                            </p:stCondLst>
                            <p:childTnLst>
                              <p:par>
                                <p:cTn id="10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8000"/>
                            </p:stCondLst>
                            <p:childTnLst>
                              <p:par>
                                <p:cTn id="110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333 0.48889 L 0.50208 -0.43056 L -0.45 -0.42778 L -0.44792 0.45555 L 0.47083 0.47777 L 0.42291 -0.36111 L -0.38542 -0.31667 L -0.375 0.35555 L 0.35 0.30833 L 0.34791 -0.24723 L -0.30209 -0.23056 L -0.26875 0.25277 L 0.27708 0.18889 L 0.22916 -0.2 L -0.14167 -0.16389 C -0.1658 0.19328 -0.23993 0.14444 -0.05209 0.14444 L 0.17916 0.11944 L 0.16857 -0.01389 L 0 0 Z " pathEditMode="relative" ptsTypes="AAAAAAAAAAAAAAAfAAAA">
                                      <p:cBhvr>
                                        <p:cTn id="11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3000"/>
                            </p:stCondLst>
                            <p:childTnLst>
                              <p:par>
                                <p:cTn id="115" presetID="2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3500"/>
                            </p:stCondLst>
                            <p:childTnLst>
                              <p:par>
                                <p:cTn id="120" presetID="0" presetClass="pat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5556 L -0.37673 -0.39051 L -0.84045 -0.38356 L -0.83715 0.53588 L 0.09393 0.5382 L 0.05782 -0.38819 L -0.37326 -0.39051 L -0.375 0.05556 Z " pathEditMode="relative" rAng="0" ptsTypes="AAAAAAAA">
                                      <p:cBhvr>
                                        <p:cTn id="121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80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5 L -0.37673 -0.39607 L -0.84045 -0.38912 L -0.83715 0.53032 L 0.09393 0.53264 L 0.05782 -0.39375 L -0.37326 -0.39607 L -0.375 0.05 Z " pathEditMode="relative" rAng="0" ptsTypes="AAAAAAAA">
                                      <p:cBhvr>
                                        <p:cTn id="123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80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04445 L -0.37673 -0.40162 L -0.84045 -0.39467 L -0.83715 0.52477 L 0.09393 0.52709 L 0.05782 -0.3993 L -0.37326 -0.40162 L -0.375 0.04445 Z " pathEditMode="relative" rAng="0" ptsTypes="AAAAAAAA">
                                      <p:cBhvr>
                                        <p:cTn id="125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80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0.05 L -0.3809 -0.39607 L -0.84462 -0.38912 L -0.84132 0.53032 L 0.08976 0.53264 L 0.05364 -0.39375 L -0.37743 -0.39607 L -0.37917 0.05 Z " pathEditMode="relative" rAng="0" ptsTypes="AAAAAAAA">
                                      <p:cBhvr>
                                        <p:cTn id="12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"/>
                            </p:stCondLst>
                            <p:childTnLst>
                              <p:par>
                                <p:cTn id="159" presetID="2" presetClass="exit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-6.66667E-6 L 0.01666 -1.47778 " pathEditMode="relative" ptsTypes="AA">
                                      <p:cBhvr>
                                        <p:cTn id="16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0"/>
                            </p:stCondLst>
                            <p:childTnLst>
                              <p:par>
                                <p:cTn id="176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00"/>
                            </p:stCondLst>
                            <p:childTnLst>
                              <p:par>
                                <p:cTn id="179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00"/>
                            </p:stCondLst>
                            <p:childTnLst>
                              <p:par>
                                <p:cTn id="1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 -2.48889 " pathEditMode="relative" ptsTypes="AA">
                                      <p:cBhvr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 -2.48889 " pathEditMode="relative" ptsTypes="AA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 -2.48889 " pathEditMode="relative" ptsTypes="AA">
                                      <p:cBhvr>
                                        <p:cTn id="1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3 -2.48889 " pathEditMode="relative" ptsTypes="AA">
                                      <p:cBhvr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00"/>
                            </p:stCondLst>
                            <p:childTnLst>
                              <p:par>
                                <p:cTn id="201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6667 -1.78889 " pathEditMode="relative" ptsTypes="AA">
                                      <p:cBhvr>
                                        <p:cTn id="2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7" grpId="0" animBg="1"/>
      <p:bldP spid="17" grpId="1" animBg="1"/>
      <p:bldP spid="17" grpId="2" animBg="1"/>
      <p:bldP spid="17" grpId="3" animBg="1"/>
      <p:bldP spid="20" grpId="0" animBg="1"/>
      <p:bldP spid="19" grpId="0" animBg="1"/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29718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hlinkHover r:id="rId3" action="ppaction://hlinksldjump"/>
          </p:cNvPr>
          <p:cNvSpPr/>
          <p:nvPr/>
        </p:nvSpPr>
        <p:spPr>
          <a:xfrm>
            <a:off x="4038600" y="2895600"/>
            <a:ext cx="1143000" cy="1143000"/>
          </a:xfrm>
          <a:prstGeom prst="blockArc">
            <a:avLst>
              <a:gd name="adj1" fmla="val 10800000"/>
              <a:gd name="adj2" fmla="val 6065613"/>
              <a:gd name="adj3" fmla="val 2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hlinkHover r:id="rId3" action="ppaction://hlinksldjump"/>
          </p:cNvPr>
          <p:cNvCxnSpPr/>
          <p:nvPr/>
        </p:nvCxnSpPr>
        <p:spPr>
          <a:xfrm rot="5400000">
            <a:off x="4953000" y="3429000"/>
            <a:ext cx="822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hlinkHover r:id="rId3" action="ppaction://hlinksldjump"/>
          </p:cNvPr>
          <p:cNvCxnSpPr/>
          <p:nvPr/>
        </p:nvCxnSpPr>
        <p:spPr>
          <a:xfrm rot="5400000">
            <a:off x="-4038601" y="3581400"/>
            <a:ext cx="8229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4114800" y="838200"/>
            <a:ext cx="1828800" cy="1524000"/>
          </a:xfrm>
          <a:prstGeom prst="wedgeRoundRectCallout">
            <a:avLst>
              <a:gd name="adj1" fmla="val -20833"/>
              <a:gd name="adj2" fmla="val 71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Muhahahahahahahahahahahahahahahahahahahahahahaha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Stage 2!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7600" y="2819400"/>
            <a:ext cx="5254752" cy="4876800"/>
            <a:chOff x="1981200" y="2514600"/>
            <a:chExt cx="5254752" cy="4876800"/>
          </a:xfrm>
        </p:grpSpPr>
        <p:sp>
          <p:nvSpPr>
            <p:cNvPr id="9" name="Quad Arrow Callout 8">
              <a:hlinkHover r:id="rId3" action="ppaction://hlinksldjump"/>
            </p:cNvPr>
            <p:cNvSpPr/>
            <p:nvPr/>
          </p:nvSpPr>
          <p:spPr>
            <a:xfrm>
              <a:off x="3962400" y="4267200"/>
              <a:ext cx="1292352" cy="1295400"/>
            </a:xfrm>
            <a:prstGeom prst="quadArrowCallout">
              <a:avLst/>
            </a:prstGeom>
            <a:solidFill>
              <a:srgbClr val="FF000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Callout 11">
              <a:hlinkHover r:id="rId3" action="ppaction://hlinksldjump"/>
            </p:cNvPr>
            <p:cNvSpPr/>
            <p:nvPr/>
          </p:nvSpPr>
          <p:spPr>
            <a:xfrm>
              <a:off x="1981200" y="4267200"/>
              <a:ext cx="1292352" cy="1295400"/>
            </a:xfrm>
            <a:prstGeom prst="quadArrowCallout">
              <a:avLst/>
            </a:prstGeom>
            <a:solidFill>
              <a:srgbClr val="FF000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Callout 12">
              <a:hlinkHover r:id="rId3" action="ppaction://hlinksldjump"/>
            </p:cNvPr>
            <p:cNvSpPr/>
            <p:nvPr/>
          </p:nvSpPr>
          <p:spPr>
            <a:xfrm>
              <a:off x="3962400" y="2514600"/>
              <a:ext cx="1292352" cy="1295400"/>
            </a:xfrm>
            <a:prstGeom prst="quadArrowCallout">
              <a:avLst/>
            </a:prstGeom>
            <a:solidFill>
              <a:srgbClr val="FF000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Callout 17">
              <a:hlinkHover r:id="rId3" action="ppaction://hlinksldjump"/>
            </p:cNvPr>
            <p:cNvSpPr/>
            <p:nvPr/>
          </p:nvSpPr>
          <p:spPr>
            <a:xfrm>
              <a:off x="5943600" y="4191000"/>
              <a:ext cx="1292352" cy="1295400"/>
            </a:xfrm>
            <a:prstGeom prst="quadArrowCallout">
              <a:avLst/>
            </a:prstGeom>
            <a:solidFill>
              <a:srgbClr val="FF000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Callout 18">
              <a:hlinkHover r:id="rId3" action="ppaction://hlinksldjump"/>
            </p:cNvPr>
            <p:cNvSpPr/>
            <p:nvPr/>
          </p:nvSpPr>
          <p:spPr>
            <a:xfrm>
              <a:off x="3962400" y="6096000"/>
              <a:ext cx="1292352" cy="1295400"/>
            </a:xfrm>
            <a:prstGeom prst="quadArrowCallout">
              <a:avLst/>
            </a:prstGeom>
            <a:solidFill>
              <a:srgbClr val="FF000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4-Point Star 13">
            <a:hlinkHover r:id="rId3" action="ppaction://hlinksldjump"/>
          </p:cNvPr>
          <p:cNvSpPr/>
          <p:nvPr/>
        </p:nvSpPr>
        <p:spPr>
          <a:xfrm>
            <a:off x="-3352800" y="-4343400"/>
            <a:ext cx="13716000" cy="13716000"/>
          </a:xfrm>
          <a:prstGeom prst="star4">
            <a:avLst>
              <a:gd name="adj" fmla="val 25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" action="ppaction://noaction" endSnd="1"/>
          </p:cNvPr>
          <p:cNvSpPr/>
          <p:nvPr/>
        </p:nvSpPr>
        <p:spPr>
          <a:xfrm>
            <a:off x="-3124200" y="8077200"/>
            <a:ext cx="14706600" cy="1097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hlinkClick r:id="rId4" action="ppaction://hlinksldjump"/>
          </p:cNvPr>
          <p:cNvSpPr/>
          <p:nvPr/>
        </p:nvSpPr>
        <p:spPr>
          <a:xfrm rot="5400000">
            <a:off x="7239000" y="22860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hlinkClick r:id="rId5" action="ppaction://hlinksldjump"/>
          </p:cNvPr>
          <p:cNvSpPr/>
          <p:nvPr/>
        </p:nvSpPr>
        <p:spPr>
          <a:xfrm>
            <a:off x="4191000" y="609600"/>
            <a:ext cx="11430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C:\Users\Tanner\AppData\Local\Microsoft\Windows\Temporary Internet Files\Content.IE5\Z24HPAXD\MC900361886[1].wmf">
            <a:hlinkHover r:id="rId3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1000" y="-2743200"/>
            <a:ext cx="1595628" cy="181142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8.32562E-7 L -0.18334 -0.25532 " pathEditMode="relative" ptsTypes="AA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4431 " pathEditMode="relative" ptsTypes="AA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3" presetClass="exit" presetSubtype="3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9 -0.26642 L -0.64982 -0.74052 L -0.6526 0.19842 L 0.29462 0.20212 L 0.29046 -0.72942 L -0.61649 -0.74792 L -0.61788 0.14292 L 0.25712 0.16512 L 0.26546 -0.69797 L -0.5526 -0.71462 L -0.55816 0.07978 L 0.2224 -0.63668 L 0.21129 0.11332 L -0.49288 -0.65912 C -0.50642 -0.44288 -0.56423 -0.32702 -0.50677 -0.17392 C -0.50538 -0.14732 -0.50104 -0.12281 -0.49843 -0.09598 C -0.49722 -0.06222 -0.50104 -0.03007 -0.48038 -0.00717 C -0.4776 0.00416 -0.47552 0.00878 -0.46788 0.01503 C -0.46736 0.01688 -0.46788 0.01988 -0.46649 0.02058 C -0.4592 0.02451 -0.44722 0.02382 -0.43871 0.02798 C -0.42152 0.03654 -0.40572 0.0407 -0.38784 0.04648 C -0.38524 0.04717 -0.38368 0.04949 -0.38177 0.05018 C -0.36684 0.05619 -0.34861 0.06082 -0.33368 0.06313 C -0.28559 0.05804 -0.24236 0.05319 -0.19427 0.05203 C -0.18593 0.04995 -0.1776 0.04879 -0.16927 0.04648 C -0.16145 0.0444 -0.15503 0.03607 -0.14704 0.03353 C -0.14253 0.03214 -0.13784 0.03237 -0.13333 0.03168 C -0.12708 0.0296 -0.12083 0.02937 -0.1151 0.02613 C -0.11302 0.02497 -0.11163 0.02173 -0.10954 0.02058 C -0.10468 0.01803 -0.0993 0.01688 -0.09427 0.01503 C -0.09079 0.01202 -0.08645 0.01087 -0.08316 0.00763 C -0.08177 0.00624 -0.08177 0.00323 -0.08038 0.00208 C -0.07743 -0.00047 -0.07378 -0.00139 -0.07066 -0.00347 C -0.06753 -0.00579 -0.06406 -0.0081 -0.06093 -0.01087 C -0.0559 -0.0155 -0.05329 -0.02105 -0.04704 -0.02383 C -0.04062 -0.03261 -0.03836 -0.04279 -0.03177 -0.05158 C -0.03125 -0.05412 -0.03125 -0.05667 -0.03038 -0.05898 C -0.02934 -0.06129 -0.02691 -0.06198 -0.02621 -0.06453 C -0.025 -0.06869 -0.02569 -0.07332 -0.02482 -0.07748 C -0.02343 -0.08349 -0.02013 -0.08904 -0.01649 -0.09228 C -0.0125 -0.1087 -0.00382 -0.12489 0.00851 -0.13113 C 0.01823 -0.14871 0.00556 -0.12766 0.02101 -0.14617 C 0.02275 -0.14825 0.02327 -0.15172 0.02518 -0.1538 C 0.02934 -0.15773 0.03455 -0.15935 0.03907 -0.16282 C 0.04445 -0.17369 0.05191 -0.1871 0.0599 -0.19427 C 0.06337 -0.20121 0.06754 -0.20259 0.0724 -0.20722 C 0.07952 -0.21393 0.08716 -0.22133 0.09323 -0.22942 C 0.09532 -0.23752 0.10035 -0.24307 0.10434 -0.24977 C 0.10573 -0.25555 0.10903 -0.26041 0.1099 -0.26642 C 0.11355 -0.2921 0.11042 -0.31892 0.11546 -0.34413 C 0.11875 -0.36078 0.13247 -0.38784 0.13768 -0.40542 C 0.13924 -0.42438 0.14271 -0.4297 0.14879 -0.44612 C 0.15035 -0.46971 0.15938 -0.50949 0.14323 -0.52383 C 0.13803 -0.53423 0.14271 -0.5266 0.13073 -0.53678 C 0.11563 -0.5495 0.10053 -0.56407 0.08212 -0.56638 C 0.06598 -0.56823 0.04966 -0.56892 0.03351 -0.57008 C 0.00608 -0.5747 -0.02031 -0.5784 -0.04704 -0.58858 C -0.08507 -0.58789 -0.12291 -0.58789 -0.16093 -0.58673 C -0.17013 -0.5865 -0.18003 -0.57609 -0.18732 -0.57008 C -0.20156 -0.55828 -0.21493 -0.54741 -0.23038 -0.53863 C -0.23611 -0.53099 -0.24149 -0.52197 -0.24704 -0.51457 C -0.25104 -0.50926 -0.25555 -0.50509 -0.25954 -0.49977 C -0.26475 -0.49284 -0.26649 -0.48913 -0.27343 -0.48682 C -0.27795 -0.48104 -0.28159 -0.47757 -0.28732 -0.47387 C -0.28888 -0.46763 -0.28871 -0.47017 -0.28871 -0.4667 L -0.44427 -0.37743 L -0.61649 -0.42947 L -0.57899 -0.67207 L -0.04982 0.07978 L -0.45399 -0.17022 L 0.02796 -0.32378 L -0.08038 -0.47202 L -0.44982 0.22617 L -0.63038 -0.41652 L -0.05538 -0.72387 L 0.2599 -0.32008 L 0.26129 0.17807 L -0.64149 0.20027 L -0.63177 -0.74052 L 0.28907 -0.72572 L 0.29323 -0.21832 L -0.48316 -0.28863 L -0.61649 -0.28493 L -0.5901 -0.06638 L 0.19323 -0.00717 L -0.18159 -0.27012 " pathEditMode="relative" rAng="0" ptsTypes="AAAAAAAAAAAAAfffffffffffffffffffffffffffffffffffffffffffffffffffAAAAAAAAAAAAAAAAAAAAAA">
                                      <p:cBhvr>
                                        <p:cTn id="47" dur="3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838 L 0.46389 -0.44838 L 0.46111 0.45926 L -0.45 0.45185 L -0.45556 -0.4963 C -0.37361 -0.47245 -0.29115 -0.45093 -0.20972 -0.42407 C -0.20729 -0.42315 -0.20729 -0.41782 -0.20573 -0.41481 C -0.1974 -0.40023 -0.1908 -0.39028 -0.18056 -0.37778 C -0.15035 -0.3412 -0.11667 -0.30532 -0.08889 -0.26481 C -0.08386 -0.25764 -0.06077 -0.22361 -0.05417 -0.22037 C -0.05209 -0.21134 -0.04705 -0.19931 -0.04028 -0.19653 C -0.03681 -0.18403 -0.0309 -0.17361 -0.025 -0.16319 C -0.02465 -0.15995 -0.02431 -0.15694 -0.02361 -0.1537 C -0.02222 -0.14653 -0.01962 -0.13171 -0.01962 -0.13171 C -0.02222 -0.1081 -0.01997 -0.0838 -0.02934 -0.06319 C -0.03281 -0.02986 -0.02795 -0.06736 -0.03334 -0.04097 C -0.03802 -0.01782 -0.03924 0.00509 -0.04861 0.02593 C -0.05087 0.03773 -0.05156 0.04653 -0.05834 0.05556 C -0.0599 0.05995 -0.06094 0.06435 -0.0625 0.06852 C -0.06424 0.07292 -0.0665 0.07685 -0.06806 0.08148 C -0.07656 0.10741 -0.06771 0.09005 -0.07639 0.10556 C -0.079 0.12269 -0.07587 0.10764 -0.0849 0.12778 C -0.08611 0.13102 -0.08698 0.14005 -0.0875 0.14259 C -0.08924 0.14977 -0.09184 0.15764 -0.09462 0.16481 C -0.09497 0.16782 -0.09549 0.17083 -0.09584 0.17384 C -0.09705 0.18241 -0.0974 0.1912 -0.09861 0.19977 C -0.09931 0.20417 -0.10018 0.2088 -0.10139 0.21296 C -0.10278 0.2169 -0.10695 0.22384 -0.10695 0.22384 C -0.10643 0.23611 -0.10677 0.24861 -0.10556 0.26111 C -0.10452 0.27176 -0.0974 0.28079 -0.09306 0.28889 C -0.0849 0.30463 -0.0717 0.32569 -0.05712 0.32963 C -0.0533 0.34421 -0.04271 0.34606 -0.03334 0.35185 C -0.02379 0.35741 -0.029 0.35764 -0.01806 0.36296 C -0.01181 0.36574 -0.00521 0.36852 0.00139 0.37014 C 0.01128 0.37315 0.02187 0.37315 0.03194 0.37755 C 0.06215 0.39097 0.07743 0.39398 0.10972 0.3963 C 0.13611 0.40787 0.12048 0.40301 0.15694 0.40556 C 0.18472 0.41782 0.2085 0.41597 0.2375 0.41296 C 0.24496 0.41065 0.25087 0.40324 0.25694 0.40185 C 0.2684 0.39838 0.28003 0.39861 0.29166 0.3963 C 0.30278 0.38889 0.31528 0.3838 0.32621 0.37593 C 0.33212 0.37176 0.33489 0.36435 0.34028 0.35926 C 0.34271 0.3537 0.34635 0.34954 0.34861 0.34421 C 0.35087 0.33935 0.35121 0.33287 0.35278 0.32755 C 0.35364 0.30995 0.3559 0.29421 0.36111 0.27778 C 0.36302 0.25556 0.36736 0.23194 0.37361 0.21111 C 0.37396 0.20718 0.37396 0.20347 0.375 0.19977 C 0.37552 0.19745 0.37743 0.19514 0.37778 0.19259 C 0.37986 0.17824 0.38021 0.16412 0.38177 0.14977 C 0.38298 0.11806 0.38611 0.0294 0.38611 0.01481 C 0.38611 -0.10347 0.40121 -0.07407 0.37916 -0.11319 C 0.37656 -0.12639 0.37187 -0.13843 0.36927 -0.15185 C 0.36875 -0.15556 0.36962 -0.15995 0.36805 -0.16319 C 0.36649 -0.16597 0.36337 -0.16667 0.36111 -0.16852 C 0.35972 -0.17292 0.35885 -0.17778 0.35677 -0.18171 C 0.3559 -0.18333 0.35364 -0.18333 0.35278 -0.18519 C 0.3441 -0.20278 0.35312 -0.19329 0.34427 -0.20926 C 0.33802 -0.2213 0.32916 -0.23495 0.32083 -0.24444 C 0.31788 -0.24792 0.31441 -0.25093 0.31111 -0.2537 C 0.30798 -0.25648 0.30416 -0.25787 0.30121 -0.26111 C 0.29531 -0.26782 0.29028 -0.27593 0.28472 -0.28333 C 0.26198 -0.31366 0.28038 -0.28727 0.26666 -0.3 C 0.26198 -0.3044 0.25729 -0.31065 0.25121 -0.31319 C 0.2401 -0.31736 0.2283 -0.31667 0.21666 -0.31852 C 0.20416 -0.31759 0.19097 -0.3206 0.17916 -0.31481 C 0.17691 -0.31366 0.17569 -0.31065 0.17361 -0.30926 C 0.171 -0.30741 0.1651 -0.30579 0.1651 -0.30579 C 0.15607 -0.29352 0.15 -0.27847 0.13889 -0.26875 C 0.13177 -0.2463 0.12274 -0.22963 0.10694 -0.2169 C 0.1 -0.20532 0.09219 -0.19352 0.08594 -0.18171 C 0.08333 -0.17616 0.08212 -0.16968 0.07916 -0.16505 C 0.07187 -0.15347 0.05555 -0.13333 0.05555 -0.13333 C 0.05347 -0.12593 0.05312 -0.11759 0.05 -0.11134 C 0.04653 -0.1037 0.04062 -0.09907 0.03594 -0.09282 C 0.01632 -0.06481 0.03316 -0.0875 0.01528 -0.05741 C 0.00781 -0.04491 0.00295 -0.04097 -0.00278 -0.02801 C -0.00955 -0.01204 -0.01754 0.00208 -0.02361 0.01852 C -0.0316 0.03981 -0.03143 0.04236 -0.0375 0.06644 C -0.03906 0.07292 -0.0434 0.07755 -0.04584 0.0831 C -0.054 0.10278 -0.05643 0.12431 -0.06389 0.14444 C -0.0665 0.15949 -0.06823 0.17801 -0.07361 0.19259 C -0.07431 0.20995 -0.07396 0.22731 -0.075 0.24444 C -0.07518 0.24838 -0.07743 0.25162 -0.07778 0.25556 C -0.079 0.26412 -0.07969 0.27292 -0.08056 0.28148 C -0.08125 0.28773 -0.08924 0.30185 -0.09167 0.30718 C -0.09236 0.31111 -0.09427 0.3213 -0.09584 0.32384 C -0.09931 0.3294 -0.10486 0.33194 -0.10834 0.33681 C -0.11111 0.34745 -0.11736 0.35208 -0.12518 0.35556 C -0.12917 0.36088 -0.13264 0.36204 -0.13768 0.36667 C -0.13993 0.37616 -0.13698 0.36991 -0.14584 0.37384 C -0.14722 0.37454 -0.16389 0.38634 -0.16806 0.38681 C -0.17795 0.38819 -0.18768 0.38819 -0.19722 0.38889 C -0.21268 0.39699 -0.22813 0.4 -0.24445 0.40347 C -0.29115 0.40116 -0.29705 0.40301 -0.32795 0.3963 C -0.33629 0.39028 -0.33073 0.39352 -0.34184 0.39051 C -0.34653 0.38958 -0.35573 0.38681 -0.35573 0.38681 C -0.3684 0.37824 -0.36268 0.38102 -0.37222 0.37755 C -0.37431 0.37523 -0.37552 0.37222 -0.37778 0.37014 C -0.38038 0.36829 -0.38368 0.36875 -0.38611 0.36667 C -0.3875 0.36528 -0.38889 0.36412 -0.39028 0.36296 C -0.39219 0.35532 -0.39636 0.35093 -0.4 0.34421 C -0.40313 0.33171 -0.40226 0.32546 -0.40139 0.31088 C -0.4 0.28472 -0.4007 0.25787 -0.39306 0.2331 C -0.3915 0.21968 -0.39306 0.21551 -0.38472 0.20718 C -0.38195 0.18704 -0.3809 0.16088 -0.36667 0.14815 C -0.36441 0.14352 -0.36354 0.1375 -0.36111 0.1331 C -0.35903 0.12917 -0.35486 0.12801 -0.35278 0.12407 C -0.3441 0.1081 -0.33646 0.08819 -0.325 0.07593 C -0.30243 0.05185 -0.33941 0.09236 -0.30834 0.05347 C -0.29063 0.03148 -0.3066 0.05903 -0.28906 0.03148 C -0.28629 0.02755 -0.28472 0.02222 -0.28195 0.01852 C -0.27518 0.00926 -0.27292 0.01204 -0.26806 0.0037 C -0.2665 0.00093 -0.2658 -0.00301 -0.26406 -0.00556 C -0.25972 -0.01134 -0.25261 -0.01273 -0.24722 -0.01481 C -0.23507 -0.02569 -0.2467 -0.01667 -0.21545 -0.02037 C -0.20365 -0.02176 -0.19219 -0.02454 -0.18056 -0.02616 C -0.16042 -0.03681 -0.16979 -0.0331 -0.12778 -0.02801 C -0.10052 -0.02431 -0.07275 -0.01458 -0.04584 -0.00741 C -0.03681 0.00093 -0.0474 -0.00972 -0.03611 0.00741 C -0.02778 0.02037 -0.0184 0.03333 -0.00712 0.04259 C -0.00504 0.04537 -0.004 0.04931 -0.00156 0.05185 C 0.00191 0.05509 0.0066 0.05556 0.00972 0.05926 C 0.01198 0.06181 0.01198 0.0669 0.01389 0.07014 C 0.01719 0.07616 0.02587 0.08472 0.03055 0.08889 C 0.02656 0.12083 0.02187 0.15694 0.03316 0.18681 C 0.03541 0.20116 0.04132 0.20671 0.05121 0.21111 C 0.05625 0.22431 0.05069 0.21412 0.06094 0.22014 C 0.06319 0.22153 0.06441 0.22431 0.06666 0.22593 C 0.07344 0.23056 0.0868 0.23657 0.09444 0.23889 C 0.0993 0.24838 0.10729 0.24838 0.1151 0.25185 C 0.12864 0.25116 0.16753 0.25069 0.1901 0.2463 C 0.19948 0.24444 0.20694 0.24028 0.21666 0.23889 C 0.24097 0.21852 0.21823 0.23819 0.23316 0.22384 C 0.23611 0.22153 0.23941 0.21991 0.24166 0.21644 C 0.24566 0.20972 0.24791 0.20463 0.25416 0.20185 C 0.2585 0.19306 0.26024 0.19074 0.26805 0.18889 C 0.2809 0.16736 0.26666 0.18704 0.27916 0.17778 C 0.28403 0.17384 0.28507 0.16597 0.28871 0.16111 L 0.1401 0.42014 L -0.35 -0.30741 L -0.42917 0.06852 L 0.35121 0.00926 L -0.4224 -0.0037 L -0.11667 -0.42963 L -0.43334 -0.43519 L -0.42361 0.40926 L 0.42916 0.39259 L 0.08871 0.11481 L 0.825 0.12222 L 0.61788 -0.29815 L 0.04166 0.49259 L -0.30295 -0.24259 L -0.33334 0.39051 L 0.19566 0.10347 L -0.18472 -0.25741 L -0.22795 0.30718 L -0.48195 -0.48519 L 0.46389 -0.47245 L 0.47083 0.47407 L 0.22778 0.33148 L 0.14583 0.5 L -0.08212 0.35718 L -0.14861 0.46481 L -0.40139 0.35556 L -0.4724 0.48704 C -0.41476 -0.41806 -0.61233 -0.3169 -0.32639 -0.28519 C -0.28785 -0.27384 -0.24879 -0.27153 -0.20972 -0.26481 C -0.19722 -0.25995 -0.1849 -0.25417 -0.17222 -0.25 C -0.16511 -0.23403 -0.15382 -0.23171 -0.14306 -0.22037 C -0.12761 -0.20486 -0.11042 -0.18403 -0.09861 -0.16319 C -0.09705 -0.15278 -0.09584 -0.14838 -0.09167 -0.13889 C -0.09028 -0.12778 -0.08924 -0.12269 -0.08334 -0.11505 C -0.08247 -0.1088 -0.08143 -0.10278 -0.08056 -0.09653 C -0.07865 -0.08241 -0.06215 -0.06366 -0.05556 -0.05185 C -0.05521 -0.05 -0.05486 -0.04815 -0.05417 -0.04653 C -0.05365 -0.04444 -0.05139 -0.04097 -0.05139 -0.04097 L 0.23871 0.36481 L 0.32778 0.04074 C 0.12291 0.06528 -0.08681 0.05208 -0.28611 0.11852 C -0.2915 0.12569 -0.29531 0.12755 -0.30295 0.12963 C -0.31025 0.13727 -0.31615 0.14583 -0.325 0.14977 C -0.32691 0.15185 -0.32952 0.15301 -0.33073 0.15556 C -0.33281 0.16042 -0.3316 0.16713 -0.33334 0.17222 C -0.33438 0.17546 -0.33611 0.17824 -0.3375 0.18148 C -0.33715 0.19329 -0.34045 0.20741 -0.33472 0.21644 C -0.32361 0.23449 -0.30538 0.24815 -0.28906 0.25556 C -0.24549 0.30185 -0.30087 0.24444 -0.26268 0.27963 C -0.25903 0.28264 -0.25573 0.28657 -0.25278 0.29051 C -0.25122 0.29282 -0.25104 0.29745 -0.24861 0.29815 C -0.24236 0.30023 -0.23559 0.29815 -0.22917 0.29815 C -0.13108 0.29375 -0.03281 0.29051 0.06528 0.28519 C 0.07413 0.28472 0.08055 0.26736 0.09028 0.26481 C 0.09809 0.25972 0.10677 0.25602 0.1151 0.25347 C 0.1158 0.24745 0.11597 0.24097 0.11666 0.23519 C 0.11962 0.21181 0.11944 0.22639 0.11944 0.21852 C 0.12639 0.20069 0.12864 0.17755 0.1401 0.16481 C 0.146 0.15833 0.18455 0.17199 0.1901 0.17384 C 0.24253 0.19375 0.2908 0.22824 0.32916 0.27963 C 0.33125 0.28634 0.33333 0.29259 0.33333 0.29977 L 0.14305 0.40347 L 0.34861 0.38519 L -0.01389 0.34259 L 0 0 Z " pathEditMode="relative" ptsTypes="AAAAAfffffffffffffffffffffffffffffffffffffffffffffffffffffffffffffffffffffffffffffffffffffffffffffffffffffffffffffffffffffffffffffffffffffAAAAAAAAAAAAAAAAAAAAAAAAAAAfffffffffffAAfffffffffffffffffffffAAAAA">
                                      <p:cBhvr>
                                        <p:cTn id="4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838 L 0.46389 -0.44838 L 0.46111 0.45926 L -0.45 0.45185 L -0.45556 -0.4963 C -0.37361 -0.47245 -0.29115 -0.45093 -0.20972 -0.42407 C -0.20729 -0.42315 -0.20729 -0.41782 -0.20573 -0.41481 C -0.1974 -0.40023 -0.1908 -0.39028 -0.18056 -0.37778 C -0.15035 -0.3412 -0.11667 -0.30532 -0.08889 -0.26481 C -0.08386 -0.25764 -0.06077 -0.22361 -0.05417 -0.22037 C -0.05209 -0.21134 -0.04705 -0.19931 -0.04028 -0.19653 C -0.03681 -0.18403 -0.0309 -0.17361 -0.025 -0.16319 C -0.02465 -0.15995 -0.02431 -0.15694 -0.02361 -0.1537 C -0.02222 -0.14653 -0.01962 -0.13171 -0.01962 -0.13171 C -0.02222 -0.1081 -0.01997 -0.0838 -0.02934 -0.06319 C -0.03281 -0.02986 -0.02795 -0.06736 -0.03334 -0.04097 C -0.03802 -0.01782 -0.03924 0.00509 -0.04861 0.02593 C -0.05087 0.03773 -0.05156 0.04653 -0.05834 0.05556 C -0.0599 0.05995 -0.06094 0.06435 -0.0625 0.06852 C -0.06424 0.07292 -0.0665 0.07685 -0.06806 0.08148 C -0.07656 0.10741 -0.06771 0.09005 -0.07639 0.10556 C -0.079 0.12269 -0.07587 0.10764 -0.0849 0.12778 C -0.08611 0.13102 -0.08698 0.14005 -0.0875 0.14259 C -0.08924 0.14977 -0.09184 0.15764 -0.09462 0.16481 C -0.09497 0.16782 -0.09549 0.17083 -0.09584 0.17384 C -0.09705 0.18241 -0.0974 0.1912 -0.09861 0.19977 C -0.09931 0.20417 -0.10018 0.2088 -0.10139 0.21296 C -0.10278 0.2169 -0.10695 0.22384 -0.10695 0.22384 C -0.10643 0.23611 -0.10677 0.24861 -0.10556 0.26111 C -0.10452 0.27176 -0.0974 0.28079 -0.09306 0.28889 C -0.0849 0.30463 -0.0717 0.32569 -0.05712 0.32963 C -0.0533 0.34421 -0.04271 0.34606 -0.03334 0.35185 C -0.02379 0.35741 -0.029 0.35764 -0.01806 0.36296 C -0.01181 0.36574 -0.00521 0.36852 0.00139 0.37014 C 0.01128 0.37315 0.02187 0.37315 0.03194 0.37755 C 0.06215 0.39097 0.07743 0.39398 0.10972 0.3963 C 0.13611 0.40787 0.12048 0.40301 0.15694 0.40556 C 0.18472 0.41782 0.2085 0.41597 0.2375 0.41296 C 0.24496 0.41065 0.25087 0.40324 0.25694 0.40185 C 0.2684 0.39838 0.28003 0.39861 0.29166 0.3963 C 0.30278 0.38889 0.31528 0.3838 0.32621 0.37593 C 0.33212 0.37176 0.33489 0.36435 0.34028 0.35926 C 0.34271 0.3537 0.34635 0.34954 0.34861 0.34421 C 0.35087 0.33935 0.35121 0.33287 0.35278 0.32755 C 0.35364 0.30995 0.3559 0.29421 0.36111 0.27778 C 0.36302 0.25556 0.36736 0.23194 0.37361 0.21111 C 0.37396 0.20718 0.37396 0.20347 0.375 0.19977 C 0.37552 0.19745 0.37743 0.19514 0.37778 0.19259 C 0.37986 0.17824 0.38021 0.16412 0.38177 0.14977 C 0.38298 0.11806 0.38611 0.0294 0.38611 0.01481 C 0.38611 -0.10347 0.40121 -0.07407 0.37916 -0.11319 C 0.37656 -0.12639 0.37187 -0.13843 0.36927 -0.15185 C 0.36875 -0.15556 0.36962 -0.15995 0.36805 -0.16319 C 0.36649 -0.16597 0.36337 -0.16667 0.36111 -0.16852 C 0.35972 -0.17292 0.35885 -0.17778 0.35677 -0.18171 C 0.3559 -0.18333 0.35364 -0.18333 0.35278 -0.18519 C 0.3441 -0.20278 0.35312 -0.19329 0.34427 -0.20926 C 0.33802 -0.2213 0.32916 -0.23495 0.32083 -0.24444 C 0.31788 -0.24792 0.31441 -0.25093 0.31111 -0.2537 C 0.30798 -0.25648 0.30416 -0.25787 0.30121 -0.26111 C 0.29531 -0.26782 0.29028 -0.27593 0.28472 -0.28333 C 0.26198 -0.31366 0.28038 -0.28727 0.26666 -0.3 C 0.26198 -0.3044 0.25729 -0.31065 0.25121 -0.31319 C 0.2401 -0.31736 0.2283 -0.31667 0.21666 -0.31852 C 0.20416 -0.31759 0.19097 -0.3206 0.17916 -0.31481 C 0.17691 -0.31366 0.17569 -0.31065 0.17361 -0.30926 C 0.171 -0.30741 0.1651 -0.30579 0.1651 -0.30579 C 0.15607 -0.29352 0.15 -0.27847 0.13889 -0.26875 C 0.13177 -0.2463 0.12274 -0.22963 0.10694 -0.2169 C 0.1 -0.20532 0.09219 -0.19352 0.08594 -0.18171 C 0.08333 -0.17616 0.08212 -0.16968 0.07916 -0.16505 C 0.07187 -0.15347 0.05555 -0.13333 0.05555 -0.13333 C 0.05347 -0.12593 0.05312 -0.11759 0.05 -0.11134 C 0.04653 -0.1037 0.04062 -0.09907 0.03594 -0.09282 C 0.01632 -0.06481 0.03316 -0.0875 0.01528 -0.05741 C 0.00781 -0.04491 0.00295 -0.04097 -0.00278 -0.02801 C -0.00955 -0.01204 -0.01754 0.00208 -0.02361 0.01852 C -0.0316 0.03981 -0.03143 0.04236 -0.0375 0.06644 C -0.03906 0.07292 -0.0434 0.07755 -0.04584 0.0831 C -0.054 0.10278 -0.05643 0.12431 -0.06389 0.14444 C -0.0665 0.15949 -0.06823 0.17801 -0.07361 0.19259 C -0.07431 0.20995 -0.07396 0.22731 -0.075 0.24444 C -0.07518 0.24838 -0.07743 0.25162 -0.07778 0.25556 C -0.079 0.26412 -0.07969 0.27292 -0.08056 0.28148 C -0.08125 0.28773 -0.08924 0.30185 -0.09167 0.30718 C -0.09236 0.31111 -0.09427 0.3213 -0.09584 0.32384 C -0.09931 0.3294 -0.10486 0.33194 -0.10834 0.33681 C -0.11111 0.34745 -0.11736 0.35208 -0.12518 0.35556 C -0.12917 0.36088 -0.13264 0.36204 -0.13768 0.36667 C -0.13993 0.37616 -0.13698 0.36991 -0.14584 0.37384 C -0.14722 0.37454 -0.16389 0.38634 -0.16806 0.38681 C -0.17795 0.38819 -0.18768 0.38819 -0.19722 0.38889 C -0.21268 0.39699 -0.22813 0.4 -0.24445 0.40347 C -0.29115 0.40116 -0.29705 0.40301 -0.32795 0.3963 C -0.33629 0.39028 -0.33073 0.39352 -0.34184 0.39051 C -0.34653 0.38958 -0.35573 0.38681 -0.35573 0.38681 C -0.3684 0.37824 -0.36268 0.38102 -0.37222 0.37755 C -0.37431 0.37523 -0.37552 0.37222 -0.37778 0.37014 C -0.38038 0.36829 -0.38368 0.36875 -0.38611 0.36667 C -0.3875 0.36528 -0.38889 0.36412 -0.39028 0.36296 C -0.39219 0.35532 -0.39636 0.35093 -0.4 0.34421 C -0.40313 0.33171 -0.40226 0.32546 -0.40139 0.31088 C -0.4 0.28472 -0.4007 0.25787 -0.39306 0.2331 C -0.3915 0.21968 -0.39306 0.21551 -0.38472 0.20718 C -0.38195 0.18704 -0.3809 0.16088 -0.36667 0.14815 C -0.36441 0.14352 -0.36354 0.1375 -0.36111 0.1331 C -0.35903 0.12917 -0.35486 0.12801 -0.35278 0.12407 C -0.3441 0.1081 -0.33646 0.08819 -0.325 0.07593 C -0.30243 0.05185 -0.33941 0.09236 -0.30834 0.05347 C -0.29063 0.03148 -0.3066 0.05903 -0.28906 0.03148 C -0.28629 0.02755 -0.28472 0.02222 -0.28195 0.01852 C -0.27518 0.00926 -0.27292 0.01204 -0.26806 0.0037 C -0.2665 0.00093 -0.2658 -0.00301 -0.26406 -0.00556 C -0.25972 -0.01134 -0.25261 -0.01273 -0.24722 -0.01481 C -0.23507 -0.02569 -0.2467 -0.01667 -0.21545 -0.02037 C -0.20365 -0.02176 -0.19219 -0.02454 -0.18056 -0.02616 C -0.16042 -0.03681 -0.16979 -0.0331 -0.12778 -0.02801 C -0.10052 -0.02431 -0.07275 -0.01458 -0.04584 -0.00741 C -0.03681 0.00093 -0.0474 -0.00972 -0.03611 0.00741 C -0.02778 0.02037 -0.0184 0.03333 -0.00712 0.04259 C -0.00504 0.04537 -0.004 0.04931 -0.00156 0.05185 C 0.00191 0.05509 0.0066 0.05556 0.00972 0.05926 C 0.01198 0.06181 0.01198 0.0669 0.01389 0.07014 C 0.01719 0.07616 0.02587 0.08472 0.03055 0.08889 C 0.02656 0.12083 0.02187 0.15694 0.03316 0.18681 C 0.03541 0.20116 0.04132 0.20671 0.05121 0.21111 C 0.05625 0.22431 0.05069 0.21412 0.06094 0.22014 C 0.06319 0.22153 0.06441 0.22431 0.06666 0.22593 C 0.07344 0.23056 0.0868 0.23657 0.09444 0.23889 C 0.0993 0.24838 0.10729 0.24838 0.1151 0.25185 C 0.12864 0.25116 0.16753 0.25069 0.1901 0.2463 C 0.19948 0.24444 0.20694 0.24028 0.21666 0.23889 C 0.24097 0.21852 0.21823 0.23819 0.23316 0.22384 C 0.23611 0.22153 0.23941 0.21991 0.24166 0.21644 C 0.24566 0.20972 0.24791 0.20463 0.25416 0.20185 C 0.2585 0.19306 0.26024 0.19074 0.26805 0.18889 C 0.2809 0.16736 0.26666 0.18704 0.27916 0.17778 C 0.28403 0.17384 0.28507 0.16597 0.28871 0.16111 L 0.1401 0.42014 L -0.35 -0.30741 L -0.42917 0.06852 L 0.35121 0.00926 L -0.4224 -0.0037 L -0.11667 -0.42963 L -0.43334 -0.43519 L -0.42361 0.40926 L 0.42916 0.39259 L 0.08871 0.11481 L 0.825 0.12222 L 0.61788 -0.29815 L 0.04166 0.49259 L -0.30295 -0.24259 L -0.33334 0.39051 L 0.19566 0.10347 L -0.18472 -0.25741 L -0.22795 0.30718 L -0.48195 -0.48519 L 0.46389 -0.47245 L 0.47083 0.47407 L 0.22778 0.33148 L 0.14583 0.5 L -0.08212 0.35718 L -0.14861 0.46481 L -0.40139 0.35556 L -0.4724 0.48704 C -0.41476 -0.41806 -0.61233 -0.3169 -0.32639 -0.28519 C -0.28785 -0.27384 -0.24879 -0.27153 -0.20972 -0.26481 C -0.19722 -0.25995 -0.1849 -0.25417 -0.17222 -0.25 C -0.16511 -0.23403 -0.15382 -0.23171 -0.14306 -0.22037 C -0.12761 -0.20486 -0.11042 -0.18403 -0.09861 -0.16319 C -0.09705 -0.15278 -0.09584 -0.14838 -0.09167 -0.13889 C -0.09028 -0.12778 -0.08924 -0.12269 -0.08334 -0.11505 C -0.08247 -0.1088 -0.08143 -0.10278 -0.08056 -0.09653 C -0.07865 -0.08241 -0.06215 -0.06366 -0.05556 -0.05185 C -0.05521 -0.05 -0.05486 -0.04815 -0.05417 -0.04653 C -0.05365 -0.04444 -0.05139 -0.04097 -0.05139 -0.04097 L 0.23871 0.36481 L 0.32778 0.04074 C 0.12291 0.06528 -0.08681 0.05208 -0.28611 0.11852 C -0.2915 0.12569 -0.29531 0.12755 -0.30295 0.12963 C -0.31025 0.13727 -0.31615 0.14583 -0.325 0.14977 C -0.32691 0.15185 -0.32952 0.15301 -0.33073 0.15556 C -0.33281 0.16042 -0.3316 0.16713 -0.33334 0.17222 C -0.33438 0.17546 -0.33611 0.17824 -0.3375 0.18148 C -0.33715 0.19329 -0.34045 0.20741 -0.33472 0.21644 C -0.32361 0.23449 -0.30538 0.24815 -0.28906 0.25556 C -0.24549 0.30185 -0.30087 0.24444 -0.26268 0.27963 C -0.25903 0.28264 -0.25573 0.28657 -0.25278 0.29051 C -0.25122 0.29282 -0.25104 0.29745 -0.24861 0.29815 C -0.24236 0.30023 -0.23559 0.29815 -0.22917 0.29815 C -0.13108 0.29375 -0.03281 0.29051 0.06528 0.28519 C 0.07413 0.28472 0.08055 0.26736 0.09028 0.26481 C 0.09809 0.25972 0.10677 0.25602 0.1151 0.25347 C 0.1158 0.24745 0.11597 0.24097 0.11666 0.23519 C 0.11962 0.21181 0.11944 0.22639 0.11944 0.21852 C 0.12639 0.20069 0.12864 0.17755 0.1401 0.16481 C 0.146 0.15833 0.18455 0.17199 0.1901 0.17384 C 0.24253 0.19375 0.2908 0.22824 0.32916 0.27963 C 0.33125 0.28634 0.33333 0.29259 0.33333 0.29977 L 0.14305 0.40347 L 0.34861 0.38519 L -0.01389 0.34259 L 0 0 Z " pathEditMode="relative" ptsTypes="AAAAAfffffffffffffffffffffffffffffffffffffffffffffffffffffffffffffffffffffffffffffffffffffffffffffffffffffffffffffffffffffffffffffffffffffAAAAAAAAAAAAAAAAAAAAAAAAAAAfffffffffffAAfffffffffffffffffffffAAAAA">
                                      <p:cBhvr>
                                        <p:cTn id="51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0"/>
                            </p:stCondLst>
                            <p:childTnLst>
                              <p:par>
                                <p:cTn id="53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6 -0.95787 L -0.83941 -0.82801 L -0.871 0.91944 L -0.2842 0.89838 L -0.30798 -0.26667 L 0.47379 -0.47709 L 0.47084 0.85972 L 1.00261 0.30879 L 0.6 -0.20371 L 0.2132 -0.52616 L -0.61041 -0.33334 L 0.66059 -0.03843 L 0.08959 -0.57523 C -0.06267 -0.27616 -0.24184 0.59884 -0.39218 0.29815 C -0.39288 0.29259 -0.39322 0.28634 -0.39479 0.28079 C -0.39583 0.27685 -0.39913 0.2743 -0.40017 0.27014 C -0.40416 0.25162 -0.39965 0.23241 -0.41041 0.21759 C -0.41267 0.20903 -0.41632 0.20162 -0.4184 0.19305 C -0.42187 0.1794 -0.42326 0.16481 -0.42638 0.15092 C -0.43125 0.09467 -0.43177 0.02616 -0.41579 -0.02801 C -0.41336 -0.0507 -0.41475 -0.07523 -0.40538 -0.09491 C -0.40295 -0.11273 -0.40243 -0.12847 -0.39479 -0.14375 C -0.39166 -0.17176 -0.38593 -0.1919 -0.37621 -0.21736 C -0.37552 -0.22199 -0.37482 -0.2456 -0.3684 -0.2456 L -0.10781 -0.3963 L 0.33664 -0.23519 L 0.31823 0.82824 L -0.7552 0.89143 L -0.69739 -0.57176 L -0.39218 0.37546 L 0.16059 0.3581 L -0.20017 -0.32963 L -0.22361 0.13333 L 0.19462 0.11597 L 0.22882 -0.08403 L 0.10521 -0.03843 L 0.17362 0.34398 L 0.44983 0.38264 L 0.23959 0.28079 L 0.21059 -0.09144 L 0.18681 0.43171 L -0.34739 0.45972 C -0.09652 0.45625 0.25903 0.70717 0.40504 0.43518 C 0.4073 0.43102 0.41042 0.42824 0.4132 0.42477 C 0.41129 0.38727 0.41042 0.34977 0.40782 0.31227 C 0.40539 0.27685 0.4 0.25532 0.4 0.22106 L -0.20798 -0.14028 L -0.34479 0.22106 L -0.39479 0.45625 L -0.42361 -0.11921 L 0.24983 0.46319 L -0.37118 -0.44908 L -0.46319 0.47037 L 0.4132 -0.02454 L 0.21563 -0.20718 L 0 0 Z " pathEditMode="relative" ptsTypes="AAAAAAAAAAAAAfffffffffffAAAAAAAAAAAAAAAAAAffffAAAAAAAAAAA">
                                      <p:cBhvr>
                                        <p:cTn id="54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6 -0.95787 L -0.83941 -0.82801 L -0.871 0.91944 L -0.2842 0.89838 L -0.30798 -0.26667 L 0.47379 -0.47709 L 0.47084 0.85972 L 1.00261 0.30879 L 0.6 -0.20371 L 0.2132 -0.52616 L -0.61041 -0.33334 L 0.66059 -0.03843 L 0.08959 -0.57523 C -0.06267 -0.27616 -0.24184 0.59884 -0.39218 0.29815 C -0.39288 0.29259 -0.39322 0.28634 -0.39479 0.28079 C -0.39583 0.27685 -0.39913 0.2743 -0.40017 0.27014 C -0.40416 0.25162 -0.39965 0.23241 -0.41041 0.21759 C -0.41267 0.20903 -0.41632 0.20162 -0.4184 0.19305 C -0.42187 0.1794 -0.42326 0.16481 -0.42638 0.15092 C -0.43125 0.09467 -0.43177 0.02616 -0.41579 -0.02801 C -0.41336 -0.0507 -0.41475 -0.07523 -0.40538 -0.09491 C -0.40295 -0.11273 -0.40243 -0.12847 -0.39479 -0.14375 C -0.39166 -0.17176 -0.38593 -0.1919 -0.37621 -0.21736 C -0.37552 -0.22199 -0.37482 -0.2456 -0.3684 -0.2456 L -0.10781 -0.3963 L 0.33664 -0.23519 L 0.31823 0.82824 L -0.7552 0.89143 L -0.69739 -0.57176 L -0.39218 0.37546 L 0.16059 0.3581 L -0.20017 -0.32963 L -0.22361 0.13333 L 0.19462 0.11597 L 0.22882 -0.08403 L 0.10521 -0.03843 L 0.17362 0.34398 L 0.44983 0.38264 L 0.23959 0.28079 L 0.21059 -0.09144 L 0.18681 0.43171 L -0.34739 0.45972 C -0.09652 0.45625 0.25903 0.70717 0.40504 0.43518 C 0.4073 0.43102 0.41042 0.42824 0.4132 0.42477 C 0.41129 0.38727 0.41042 0.34977 0.40782 0.31227 C 0.40539 0.27685 0.4 0.25532 0.4 0.22106 L -0.20798 -0.14028 L -0.34479 0.22106 L -0.39479 0.45625 L -0.42361 -0.11921 L 0.24983 0.46319 L -0.37118 -0.44908 L -0.46319 0.47037 L 0.4132 -0.02454 L 0.21563 -0.20718 L 0 0 Z " pathEditMode="relative" ptsTypes="AAAAAAAAAAAAAfffffffffffAAAAAAAAAAAAAAAAAAffffAAAAAAAAAAA">
                                      <p:cBhvr>
                                        <p:cTn id="5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3000"/>
                            </p:stCondLst>
                            <p:childTnLst>
                              <p:par>
                                <p:cTn id="63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7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700"/>
                            </p:stCondLst>
                            <p:childTnLst>
                              <p:par>
                                <p:cTn id="66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3469E-6 L 0.00157 -0.4149 L 0.00157 0.02127 L -0.25503 0.01364 L -0.46076 0.01364 L 0.00591 0.01156 L 0.00295 0.5 L 0.00295 0.01734 L 0.4349 0.01942 L -0.00711 0.02521 L -0.01302 -0.48266 C 0.0599 -0.45837 0.13299 -0.43409 0.20591 -0.40911 C 0.22153 -0.4038 0.22205 -0.37466 0.23629 -0.36864 C 0.24497 -0.35384 0.24063 -0.35477 0.24497 -0.33997 C 0.24809 -0.3291 0.25573 -0.32146 0.25955 -0.31083 C 0.26441 -0.29787 0.2592 -0.30435 0.26667 -0.29741 C 0.27205 -0.27775 0.26841 -0.28608 0.27691 -0.27244 C 0.28108 -0.25486 0.27431 -0.2803 0.28264 -0.26087 C 0.28368 -0.25833 0.28351 -0.25555 0.2842 -0.25301 C 0.28664 -0.24422 0.2882 -0.2433 0.29289 -0.23566 C 0.2948 -0.22526 0.29584 -0.21855 0.30157 -0.21046 C 0.30469 -0.18802 0.30348 -0.1797 0.30591 -0.15056 C 0.30608 -0.14824 0.30799 -0.14686 0.30868 -0.14478 C 0.31198 -0.13599 0.31268 -0.12651 0.31598 -0.11772 C 0.31476 -0.09066 0.3158 -0.02845 0.29723 -0.00393 C 0.29063 0.02058 0.28907 0.05828 0.2783 0.07909 C 0.27483 0.09343 0.27032 0.10707 0.26667 0.12141 C 0.26528 0.12696 0.26372 0.13575 0.26094 0.14084 C 0.25938 0.14361 0.25695 0.14593 0.25521 0.14847 C 0.25209 0.15356 0.24636 0.16373 0.24636 0.1642 C 0.24375 0.1753 0.23924 0.17969 0.23195 0.18524 C 0.23004 0.1938 0.22743 0.1938 0.22188 0.19681 C 0.2073 0.20536 0.22344 0.19657 0.21164 0.20444 C 0.20608 0.20837 0.19896 0.20883 0.19289 0.21022 C 0.18559 0.21392 0.18039 0.21762 0.17257 0.2197 C 0.13889 0.21623 0.14254 0.2197 0.12188 0.20652 C 0.11493 0.17067 0.11736 0.12835 0.12466 0.0925 C 0.12518 0.07978 0.12466 0.0666 0.12622 0.05388 C 0.12726 0.04533 0.13837 0.02937 0.14202 0.02127 C 0.1448 0.00717 0.14879 -0.00578 0.15226 -0.0192 C 0.15365 -0.03307 0.1566 -0.04579 0.15799 -0.0599 C 0.15712 -0.10084 0.1566 -0.14223 0.15521 -0.1834 C 0.15486 -0.19288 0.14948 -0.19704 0.14636 -0.20444 C 0.13889 -0.22248 0.1342 -0.2426 0.12622 -0.26087 C 0.12223 -0.2803 0.10973 -0.30296 0.10157 -0.32054 C 0.09601 -0.33233 0.08386 -0.3395 0.07691 -0.34945 C 0.07466 -0.35292 0.06528 -0.37096 0.06389 -0.37257 C 0.06233 -0.37466 0.0599 -0.37373 0.05799 -0.37466 C 0.04393 -0.38714 0.06146 -0.36957 0.05226 -0.38414 C 0.0507 -0.38668 0.04827 -0.38784 0.04636 -0.38992 C 0.0375 -0.39986 0.03056 -0.40611 0.01893 -0.40911 C -0.01319 -0.43062 -0.09201 -0.4186 -0.09843 -0.41883 C -0.14548 -0.41628 -0.19253 -0.41628 -0.23906 -0.40541 C -0.24444 -0.40171 -0.24948 -0.39732 -0.25503 -0.39385 C -0.25677 -0.39269 -0.25885 -0.39246 -0.26076 -0.392 C -0.26371 -0.39061 -0.26666 -0.38969 -0.26944 -0.38807 C -0.28524 -0.37859 -0.26927 -0.38437 -0.28246 -0.38021 C -0.28819 -0.37581 -0.29236 -0.36934 -0.29843 -0.36679 C -0.29982 -0.3654 -0.30139 -0.36425 -0.30277 -0.36286 C -0.30434 -0.36101 -0.30555 -0.3587 -0.30711 -0.35731 C -0.31406 -0.35014 -0.32239 -0.34598 -0.33038 -0.34158 C -0.33541 -0.33488 -0.34166 -0.32979 -0.34635 -0.32239 C -0.3526 -0.31244 -0.35139 -0.30759 -0.35937 -0.29973 C -0.36024 -0.29417 -0.36493 -0.2914 -0.3651 -0.28562 C -0.37135 -0.10939 -0.34635 -0.17276 -0.37239 -0.11194 C -0.37413 -0.10245 -0.37639 -0.09274 -0.37812 -0.08303 C -0.38107 0.05666 -0.38281 0.06753 -0.37968 0.21415 C -0.37916 0.24329 -0.37864 0.29509 -0.36805 0.32238 C -0.36684 0.34227 -0.36441 0.34944 -0.35937 0.36679 C -0.35538 0.38043 -0.35451 0.39338 -0.34774 0.40541 C -0.34201 0.42622 -0.33298 0.4475 -0.31875 0.45953 C -0.31527 0.46253 -0.31267 0.46762 -0.30868 0.46924 C -0.30451 0.47086 -0.3 0.4704 -0.29566 0.47109 C -0.28142 0.47756 -0.26666 0.48011 -0.25208 0.4845 C -0.23125 0.48335 -0.21059 0.48265 -0.18975 0.4808 C -0.18333 0.48011 -0.1868 0.47687 -0.17968 0.47502 C -0.15052 0.46762 -0.11944 0.46484 -0.08975 0.46161 C -0.06701 0.45282 -0.09479 0.46253 -0.05642 0.45559 C -0.03455 0.45166 -0.01267 0.43987 0.00868 0.43247 C 0.03004 0.42507 0.05209 0.42414 0.07396 0.4209 C 0.09167 0.41443 0.10764 0.41073 0.12622 0.40934 C 0.1573 0.39986 0.18855 0.39801 0.22032 0.39593 C 0.23108 0.38876 0.2448 0.38598 0.2566 0.38436 C 0.27466 0.37188 0.24393 0.392 0.27396 0.37858 C 0.30313 0.36563 0.26511 0.37373 0.29566 0.36887 C 0.31424 0.35476 0.33577 0.34875 0.3566 0.34366 C 0.36459 0.33857 0.36632 0.33441 0.37535 0.33025 C 0.37778 0.32701 0.38004 0.32331 0.38264 0.32053 C 0.3849 0.31822 0.38785 0.3173 0.38993 0.31475 C 0.39132 0.31313 0.39167 0.31059 0.39289 0.30897 C 0.39653 0.30411 0.40157 0.29926 0.40591 0.29533 C 0.40973 0.28746 0.41164 0.28168 0.41302 0.2722 C 0.41007 0.24352 0.40903 0.23682 0.4 0.2123 C 0.39653 0.20328 0.39653 0.19334 0.39132 0.18524 C 0.38924 0.18224 0.38629 0.18039 0.3842 0.17738 C 0.38143 0.17322 0.37969 0.16813 0.37691 0.16373 C 0.37292 0.15795 0.36823 0.15263 0.36389 0.14662 C 0.35643 0.13691 0.34896 0.12928 0.34063 0.12141 C 0.33889 0.12003 0.3382 0.11679 0.33629 0.11563 C 0.33316 0.11424 0.32952 0.11471 0.32622 0.11355 C 0.29584 0.10245 0.27066 0.10916 0.23629 0.10985 C 0.2316 0.11286 0.22639 0.11424 0.22188 0.11771 C 0.22014 0.11933 0.21927 0.12211 0.21754 0.12349 C 0.21476 0.12558 0.21164 0.12604 0.20868 0.12719 C 0.19844 0.13853 0.19063 0.13621 0.17969 0.14477 C 0.15973 0.15957 0.17448 0.15518 0.1566 0.15842 C 0.13594 0.17645 0.1092 0.17669 0.08559 0.18524 C 0.07605 0.19311 0.07257 0.19519 0.06094 0.19681 C 0.04115 0.21184 0.01736 0.21184 -0.00434 0.2197 C -0.01996 0.22618 -0.03489 0.23335 -0.05069 0.23913 C -0.05416 0.24098 -0.05711 0.24422 -0.06076 0.24537 C -0.06701 0.24676 -0.07343 0.2463 -0.07968 0.24699 C -0.11875 0.24537 -0.15798 0.24422 -0.19705 0.24121 C -0.20121 0.24121 -0.20468 0.23682 -0.20868 0.23566 C -0.21232 0.2278 -0.21684 0.22479 -0.22309 0.22201 C -0.23246 0.2123 -0.24184 0.20328 -0.25208 0.19519 C -0.26319 0.18594 -0.27066 0.17021 -0.27968 0.15842 C -0.28298 0.14662 -0.28854 0.13714 -0.29409 0.12719 C -0.2967 0.11771 -0.3 0.10823 -0.30277 0.09829 C -0.30764 0.03931 -0.30711 -0.01735 -0.30573 -0.07725 C -0.3052 -0.10315 -0.30538 -0.13807 -0.29409 -0.16004 C -0.29149 -0.17114 -0.28802 -0.18247 -0.28402 -0.19288 C -0.28229 -0.20768 -0.28038 -0.21948 -0.27673 -0.23358 C -0.27586 -0.23682 -0.27465 -0.24006 -0.27378 -0.2433 C -0.27309 -0.24584 -0.27239 -0.25116 -0.27239 -0.2507 L -0.47534 -0.4519 L -0.42743 0.43247 L 0.42622 -0.45976 L 0.32188 0.12558 L -0.15364 -0.39755 L -0.4 -0.47109 L -0.39566 0.20837 L -0.06371 0.36494 L 0.27396 0.2722 L -0.26666 -0.19288 L -0.27534 0.17738 L 0.42622 0.47895 C 0.38611 0.2241 0.3467 -0.03099 0.30591 -0.28562 C 0.30486 -0.29186 0.30122 -0.29741 0.29723 -0.29973 C 0.29202 -0.31661 0.29063 -0.30689 0.27969 -0.31661 C 0.26181 -0.33303 0.27761 -0.32378 0.25955 -0.33765 C 0.25486 -0.34158 0.24948 -0.3432 0.24497 -0.34737 C 0.21719 -0.37281 0.24827 -0.35569 0.21459 -0.37049 C 0.19601 -0.38691 0.17518 -0.39616 0.15521 -0.40911 C 0.15035 -0.40842 0.14532 -0.40911 0.14063 -0.40726 C 0.13837 -0.40657 0.13716 -0.40287 0.1349 -0.40148 C 0.13264 -0.4001 0.13004 -0.40033 0.12761 -0.39963 C 0.12084 -0.39223 0.11337 -0.38645 0.1073 -0.37859 C 0.10556 -0.36841 0.10174 -0.36147 0.09723 -0.35338 C 0.09254 -0.31985 0.08681 -0.28099 0.09723 -0.24908 C 0.10105 -0.23751 0.10851 -0.2315 0.11459 -0.22248 C 0.1316 -0.19635 0.14549 -0.16721 0.17101 -0.15634 C 0.17813 -0.15935 0.18594 -0.15865 0.19289 -0.16212 C 0.19445 -0.16281 0.19445 -0.16652 0.19566 -0.1679 C 0.20052 -0.17345 0.20903 -0.17669 0.21459 -0.1797 C 0.22709 -0.19612 0.23993 -0.21138 0.25087 -0.22965 C 0.25469 -0.24468 0.25625 -0.25948 0.26094 -0.27405 C 0.25868 -0.29533 0.26268 -0.30689 0.24792 -0.31083 C 0.21945 -0.33881 0.1849 -0.33488 0.15087 -0.33603 C 0.14792 -0.33557 0.14445 -0.33603 0.14202 -0.33418 C 0.1349 -0.32771 0.13542 -0.30921 0.13334 -0.29973 C 0.13542 -0.23428 0.13716 -0.15356 0.1566 -0.09251 C 0.15955 -0.0717 0.16059 -0.06291 0.16962 -0.04649 C 0.17969 -0.00578 0.16528 -0.05689 0.18993 -0.00208 C 0.19132 0.00139 0.19184 0.00578 0.19427 0.00786 C 0.20052 0.01295 0.21459 0.01942 0.21459 0.01942 C 0.22448 0.01804 0.27084 0.02127 0.28855 0.0037 C 0.30504 -0.03076 0.29132 -0.0599 0.27396 -0.08303 C 0.26493 -0.09505 0.25677 -0.10708 0.24358 -0.10985 C 0.21493 -0.12535 0.19757 -0.0932 0.17969 -0.06938 C 0.17535 -0.06383 0.1698 -0.05944 0.16528 -0.05412 C 0.1592 -0.04649 0.15348 -0.03862 0.14792 -0.03076 C 0.1441 -0.02544 0.13768 -0.01365 0.13768 -0.01318 C 0.13611 -0.00717 0.13334 0.00277 0.13334 0.00971 C 0.13334 0.0525 0.13073 0.09597 0.1349 0.13899 C 0.13611 0.15194 0.14445 0.16235 0.14931 0.17391 C 0.15747 0.19334 0.16893 0.22756 0.18559 0.23566 C 0.20764 0.22548 0.22795 0.21114 0.24931 0.19889 C 0.25105 0.18825 0.25382 0.1864 0.24931 0.17738 C 0.24618 0.1642 0.25087 0.17969 0.24202 0.16605 C 0.24098 0.1642 0.24167 0.16165 0.24063 0.16027 C 0.23143 0.14801 0.20226 0.1494 0.19566 0.14847 C 0.03698 0.15125 0.08941 0.10569 0.0566 0.16952 C 0.05243 0.22109 0.04462 0.27613 0.06823 0.31868 C 0.0698 0.32909 0.07066 0.33279 0.0783 0.33603 C 0.07969 0.33788 0.08056 0.34135 0.08264 0.34181 C 0.08629 0.3425 0.08941 0.33765 0.09289 0.33603 C 0.09427 0.33048 0.09844 0.32632 0.09861 0.32053 C 0.09948 0.29625 0.09289 0.27659 0.08698 0.25485 C 0.08438 0.24537 0.08212 0.23566 0.07969 0.22548 C 0.07431 0.20444 0.06355 0.19866 0.05226 0.18524 C 0.02934 0.15842 0.01545 0.1457 -0.01302 0.13506 C -0.02986 0.11818 -0.06319 0.12627 -0.08107 0.12719 C -0.08923 0.12997 -0.0967 0.13436 -0.10434 0.13899 C -0.10573 0.14061 -0.10694 0.14338 -0.10868 0.14477 C -0.11041 0.14616 -0.11284 0.145 -0.11441 0.14662 C -0.13003 0.16512 -0.1151 0.15703 -0.12604 0.16235 C -0.1309 0.1709 -0.13125 0.17854 -0.13611 0.18732 C -0.13559 0.2012 -0.13559 0.21554 -0.13472 0.22988 C -0.1335 0.25277 -0.11145 0.26156 -0.09843 0.2685 C -0.08576 0.26572 -0.07586 0.26526 -0.06666 0.25277 C -0.06475 0.2456 -0.06389 0.23982 -0.06076 0.23335 C -0.05625 0.21461 -0.06128 0.19519 -0.06666 0.17738 C -0.06909 0.15703 -0.07257 0.16142 -0.08246 0.14477 C -0.08489 0.14061 -0.08576 0.13506 -0.08836 0.13136 C -0.09461 0.12141 -0.10191 0.11332 -0.10868 0.10407 C -0.11111 0.10106 -0.11302 0.0969 -0.1158 0.09459 C -0.12257 0.08811 -0.12691 0.08557 -0.13177 0.07678 C -0.1335 0.074 -0.1342 0.07007 -0.13611 0.06753 C -0.13993 0.0629 -0.14531 0.06036 -0.14913 0.05573 C -0.15225 0.0518 -0.15399 0.04533 -0.15798 0.0444 C -0.16336 0.04301 -0.171 0.04163 -0.17534 0.03654 L -0.31875 -0.1871 L -0.06944 -0.43825 L 0.28993 -0.27012 L 0.22188 0.25277 L -0.19409 0.25694 L -0.04479 -0.30134 L 0.17257 -0.23566 L -0.20434 0.01503 L 0.0842 0.4172 L -0.30277 0.24121 L -0.27673 -0.20259 L 0.19132 0.3166 L 0.229 -0.25694 L -0.22309 0.36494 C -0.27465 0.10245 -0.33819 -0.68247 -0.38541 -0.41883 C -0.39305 -0.37604 -0.38333 -0.41744 -0.3927 -0.38021 C -0.39948 -0.31915 -0.39479 -0.34528 -0.40434 -0.30134 C -0.40729 -0.26735 -0.41319 -0.23543 -0.4158 -0.20074 C -0.41527 -0.06823 -0.41632 0.06452 -0.41441 0.19681 C -0.41371 0.23982 -0.41145 0.27914 -0.40139 0.31868 C -0.40086 0.32377 -0.40139 0.32932 -0.4 0.33418 C -0.396 0.34805 -0.38541 0.37465 -0.38541 0.37488 C -0.37934 0.41003 -0.36215 0.4401 -0.34479 0.46739 C -0.31111 0.52012 -0.27621 0.57146 -0.22604 0.59667 C -0.20868 0.60546 -0.19218 0.62049 -0.17378 0.62164 C -0.15347 0.62303 -0.13333 0.62419 -0.11302 0.62558 C 0.03004 0.64847 0.19271 0.63136 0.33629 0.62743 C 0.354 0.62396 0.37101 0.61841 0.38855 0.61401 C 0.39584 0.61008 0.40295 0.60592 0.41025 0.60245 C 0.41684 0.59944 0.42431 0.59875 0.43056 0.59482 C 0.45174 0.58071 0.47188 0.55273 0.48855 0.53099 C 0.49427 0.51318 0.49584 0.50277 0.49723 0.48265 C 0.49011 0.44126 0.48611 0.40217 0.47257 0.36309 C 0.45973 0.32562 0.46337 0.34667 0.44931 0.3129 C 0.43507 0.27867 0.42275 0.24283 0.40868 0.20837 C 0.39462 0.17391 0.3717 0.1413 0.35521 0.10777 C 0.28004 -0.04325 0.36129 0.10569 0.28264 -0.03469 C 0.26285 -0.07054 0.26372 -0.08118 0.24063 -0.11587 C 0.21007 -0.16096 0.17674 -0.20306 0.14497 -0.24723 C 0.09636 -0.31429 0.12118 -0.27822 0.07691 -0.34552 C 0.06598 -0.36217 0.04948 -0.37049 0.03629 -0.38414 C -0.0033 -0.42507 -0.0368 -0.47549 -0.08698 -0.49029 C -0.11059 -0.48474 -0.13055 -0.463 -0.14774 -0.4401 C -0.19097 -0.38275 -0.21857 -0.30921 -0.23906 -0.23358 C -0.2427 -0.16443 -0.24913 -0.09182 -0.22604 -0.02683 C -0.20902 0.02081 -0.18264 0.05319 -0.15642 0.0925 C -0.15277 0.09805 -0.1092 0.16952 -0.08975 0.1753 C -0.08316 0.16165 -0.07552 0.1494 -0.06944 0.13506 C -0.05885 0.11101 -0.06302 0.11147 -0.04913 0.0888 C -0.03645 0.06799 -0.02083 0.05041 -0.00868 0.02914 C -0.00729 0.01873 -0.00468 0.00971 -0.00277 2.53469E-6 C -0.00434 -0.04047 -0.00104 -0.07331 -0.01441 -0.108 C -0.01493 -0.11702 -0.01458 -0.12651 -0.0158 -0.13506 C -0.01961 -0.16351 -0.01875 -0.12096 -0.01875 -0.14663 L -0.00833 0.00717 " pathEditMode="relative" rAng="0" ptsTypes="AAAAAAAAAAffffffffffffffffffffffffffffffffffffffffffffffffffffffffffffffffffffffffffffffffffffffffffffffffffffffffffffffffffAAAAAAAAAAAAfffffffffffffffffffffffffffffffffffffffffffffffffffffffffffffffffffffffffffAAAAAAAAAAAAAAffffffffffffffffffffffffffffffffffffffffAA">
                                      <p:cBhvr>
                                        <p:cTn id="67" dur="4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1841E-6 L 0.00156 -0.4149 L 0.00156 0.02127 L -0.25504 0.01364 L -0.46077 0.01364 L 0.0059 0.01156 L 0.00295 0.5 L 0.00295 0.01734 L 0.43489 0.01942 L -0.00712 0.02521 L -0.01302 -0.48266 C 0.05989 -0.45837 0.13298 -0.43409 0.2059 -0.40911 C 0.22152 -0.40379 0.22205 -0.37466 0.23628 -0.36864 C 0.24496 -0.35384 0.24062 -0.35477 0.24496 -0.33997 C 0.24809 -0.3291 0.25573 -0.32146 0.25955 -0.31083 C 0.26441 -0.29787 0.2592 -0.30435 0.26666 -0.29741 C 0.27205 -0.27775 0.2684 -0.28608 0.27691 -0.27244 C 0.28107 -0.25486 0.2743 -0.2803 0.28264 -0.26087 C 0.28368 -0.25833 0.2835 -0.25555 0.2842 -0.25301 C 0.28663 -0.24422 0.28819 -0.2433 0.29288 -0.23566 C 0.29479 -0.22526 0.29583 -0.21855 0.30156 -0.21046 C 0.30468 -0.18802 0.30347 -0.1797 0.3059 -0.15056 C 0.30607 -0.14824 0.30798 -0.14686 0.30868 -0.14478 C 0.31198 -0.13599 0.31267 -0.12651 0.31597 -0.11772 C 0.31475 -0.09066 0.3158 -0.02845 0.29722 -0.00393 C 0.29062 0.02058 0.28906 0.05828 0.2783 0.07909 C 0.27482 0.09343 0.27031 0.10707 0.26666 0.12141 C 0.26527 0.12696 0.26371 0.13575 0.26093 0.14084 C 0.25937 0.14361 0.25694 0.14593 0.25521 0.14847 C 0.25208 0.15356 0.24635 0.16374 0.24635 0.1642 C 0.24375 0.1753 0.23923 0.17969 0.23194 0.18524 C 0.23003 0.1938 0.22743 0.1938 0.22187 0.19681 C 0.20729 0.20536 0.22343 0.19658 0.21163 0.20444 C 0.20607 0.20837 0.19896 0.20883 0.19288 0.21022 C 0.18559 0.21392 0.18038 0.21762 0.17257 0.2197 C 0.13889 0.21623 0.14253 0.2197 0.12187 0.20652 C 0.11493 0.17067 0.11736 0.12835 0.12465 0.0925 C 0.12517 0.07979 0.12465 0.0666 0.12621 0.05388 C 0.12725 0.04533 0.13836 0.02937 0.14201 0.02127 C 0.14479 0.00717 0.14878 -0.00578 0.15225 -0.0192 C 0.15364 -0.03307 0.15659 -0.04579 0.15798 -0.0599 C 0.15711 -0.10083 0.15659 -0.14223 0.15521 -0.1834 C 0.15486 -0.19288 0.14948 -0.19704 0.14635 -0.20444 C 0.13889 -0.22248 0.1342 -0.2426 0.12621 -0.26087 C 0.12222 -0.2803 0.10972 -0.30296 0.10156 -0.32054 C 0.096 -0.33233 0.08385 -0.3395 0.07691 -0.34945 C 0.07465 -0.35292 0.06527 -0.37095 0.06389 -0.37257 C 0.06232 -0.37466 0.05989 -0.37373 0.05798 -0.37466 C 0.04392 -0.38714 0.06146 -0.36957 0.05225 -0.38414 C 0.05069 -0.38668 0.04826 -0.38784 0.04635 -0.38992 C 0.0375 -0.39986 0.03055 -0.40611 0.01892 -0.40911 C -0.0132 -0.43062 -0.09202 -0.4186 -0.09844 -0.41883 C -0.14549 -0.41628 -0.19254 -0.41628 -0.23907 -0.40541 C -0.24445 -0.40171 -0.24948 -0.39732 -0.25504 -0.39385 C -0.25677 -0.39269 -0.25886 -0.39246 -0.26077 -0.392 C -0.26372 -0.39061 -0.26667 -0.38969 -0.26945 -0.38807 C -0.28525 -0.37859 -0.26927 -0.38437 -0.28247 -0.38021 C -0.2882 -0.37581 -0.29236 -0.36934 -0.29844 -0.36679 C -0.29983 -0.3654 -0.30139 -0.36425 -0.30278 -0.36286 C -0.30434 -0.36101 -0.30556 -0.3587 -0.30712 -0.35731 C -0.31407 -0.35014 -0.3224 -0.34598 -0.33039 -0.34158 C -0.33542 -0.33488 -0.34167 -0.32979 -0.34636 -0.32239 C -0.35261 -0.31244 -0.35139 -0.30759 -0.35938 -0.29972 C -0.36025 -0.29417 -0.36493 -0.2914 -0.36511 -0.28562 C -0.37136 -0.10939 -0.34636 -0.17276 -0.3724 -0.11194 C -0.37414 -0.10245 -0.37639 -0.09274 -0.37813 -0.08303 C -0.38108 0.05666 -0.38282 0.06753 -0.37969 0.21415 C -0.37917 0.24329 -0.37865 0.2951 -0.36806 0.32238 C -0.36684 0.34227 -0.36441 0.34944 -0.35938 0.36679 C -0.35539 0.38043 -0.35452 0.39338 -0.34775 0.40541 C -0.34202 0.42622 -0.33299 0.4475 -0.31875 0.45953 C -0.31528 0.46253 -0.31268 0.46762 -0.30868 0.46924 C -0.30452 0.47086 -0.3 0.4704 -0.29566 0.47109 C -0.28143 0.47756 -0.26667 0.48011 -0.25209 0.4845 C -0.23125 0.48335 -0.21059 0.48265 -0.18976 0.4808 C -0.18334 0.48011 -0.18681 0.47687 -0.17969 0.47502 C -0.15052 0.46762 -0.11945 0.46485 -0.08976 0.46161 C -0.06702 0.45282 -0.09479 0.46253 -0.05643 0.45559 C -0.03455 0.45166 -0.01268 0.43987 0.00868 0.43247 C 0.03003 0.42507 0.05208 0.42414 0.07396 0.4209 C 0.09166 0.41443 0.10764 0.41073 0.12621 0.40934 C 0.15729 0.39986 0.18854 0.39801 0.22031 0.39593 C 0.23107 0.38876 0.24479 0.38598 0.25659 0.38436 C 0.27465 0.37188 0.24392 0.392 0.27396 0.37858 C 0.30312 0.36563 0.2651 0.37373 0.29566 0.36887 C 0.31423 0.35476 0.33576 0.34875 0.35659 0.34366 C 0.36458 0.33857 0.36632 0.33441 0.37534 0.33025 C 0.37777 0.32701 0.38003 0.32331 0.38264 0.32053 C 0.38489 0.31822 0.38784 0.3173 0.38993 0.31475 C 0.39132 0.31313 0.39166 0.31059 0.39288 0.30897 C 0.39652 0.30411 0.40156 0.29926 0.4059 0.29533 C 0.40972 0.28746 0.41163 0.28168 0.41302 0.2722 C 0.41007 0.24352 0.40902 0.23682 0.4 0.2123 C 0.39652 0.20328 0.39652 0.19334 0.39132 0.18524 C 0.38923 0.18224 0.38628 0.18039 0.3842 0.17738 C 0.38142 0.17322 0.37968 0.16813 0.37691 0.16374 C 0.37291 0.15795 0.36823 0.15263 0.36389 0.14662 C 0.35642 0.13691 0.34896 0.12928 0.34062 0.12141 C 0.33889 0.12003 0.33819 0.11679 0.33628 0.11563 C 0.33316 0.11424 0.32951 0.11471 0.32621 0.11355 C 0.29583 0.10245 0.27066 0.10916 0.23628 0.10985 C 0.23159 0.11286 0.22639 0.11424 0.22187 0.11771 C 0.22014 0.11933 0.21927 0.12211 0.21753 0.12349 C 0.21475 0.12558 0.21163 0.12604 0.20868 0.12719 C 0.19843 0.13853 0.19062 0.13621 0.17968 0.14477 C 0.15972 0.15957 0.17448 0.15518 0.15659 0.15842 C 0.13593 0.17645 0.1092 0.17669 0.08559 0.18524 C 0.07604 0.19311 0.07257 0.19519 0.06093 0.19681 C 0.04114 0.21184 0.01736 0.21184 -0.00434 0.2197 C -0.01997 0.22618 -0.0349 0.23335 -0.0507 0.23913 C -0.05417 0.24098 -0.05712 0.24422 -0.06077 0.24537 C -0.06702 0.24676 -0.07344 0.2463 -0.07969 0.24699 C -0.11875 0.24537 -0.15799 0.24422 -0.19705 0.24121 C -0.20122 0.24121 -0.20469 0.23682 -0.20868 0.23566 C -0.21233 0.2278 -0.21684 0.22479 -0.22309 0.22201 C -0.23247 0.2123 -0.24184 0.20328 -0.25209 0.19519 C -0.2632 0.18594 -0.27066 0.17021 -0.27969 0.15842 C -0.28299 0.14662 -0.28854 0.13714 -0.2941 0.12719 C -0.2967 0.11771 -0.3 0.10823 -0.30278 0.09829 C -0.30764 0.03931 -0.30712 -0.01735 -0.30573 -0.07725 C -0.30521 -0.10315 -0.30539 -0.13807 -0.2941 -0.16004 C -0.2915 -0.17114 -0.28802 -0.18247 -0.28403 -0.19288 C -0.28229 -0.20768 -0.28039 -0.21947 -0.27674 -0.23358 C -0.27587 -0.23682 -0.27466 -0.24006 -0.27379 -0.2433 C -0.27309 -0.24584 -0.2724 -0.25116 -0.2724 -0.2507 L -0.47535 -0.4519 L -0.42743 0.43247 L 0.42621 -0.45976 L 0.32187 0.12558 L -0.15365 -0.39755 L -0.4 -0.47109 L -0.39566 0.20837 L -0.06372 0.36494 L 0.27396 0.2722 L -0.26667 -0.19288 L -0.27535 0.17738 L 0.42621 0.47895 C 0.38611 0.2241 0.3467 -0.03099 0.3059 -0.28562 C 0.30486 -0.29186 0.30121 -0.29741 0.29722 -0.29972 C 0.29201 -0.31661 0.29062 -0.30689 0.27968 -0.31661 C 0.2618 -0.33303 0.2776 -0.32378 0.25955 -0.33765 C 0.25486 -0.34158 0.24948 -0.3432 0.24496 -0.34737 C 0.21718 -0.37281 0.24826 -0.35569 0.21458 -0.37049 C 0.196 -0.38691 0.17517 -0.39616 0.15521 -0.40911 C 0.15034 -0.40842 0.14531 -0.40911 0.14062 -0.40726 C 0.13836 -0.40657 0.13715 -0.40287 0.13489 -0.40148 C 0.13264 -0.40009 0.13003 -0.40033 0.1276 -0.39963 C 0.12083 -0.39223 0.11336 -0.38645 0.10729 -0.37859 C 0.10555 -0.36841 0.10173 -0.36147 0.09722 -0.35338 C 0.09253 -0.31984 0.0868 -0.28099 0.09722 -0.24908 C 0.10104 -0.23751 0.1085 -0.2315 0.11458 -0.22248 C 0.13159 -0.19635 0.14548 -0.16721 0.171 -0.15634 C 0.17812 -0.15935 0.18593 -0.15865 0.19288 -0.16212 C 0.19444 -0.16281 0.19444 -0.16651 0.19566 -0.1679 C 0.20052 -0.17345 0.20902 -0.17669 0.21458 -0.1797 C 0.22708 -0.19612 0.23993 -0.21138 0.25086 -0.22965 C 0.25468 -0.24468 0.25625 -0.25948 0.26093 -0.27405 C 0.25868 -0.29533 0.26267 -0.30689 0.24791 -0.31083 C 0.21944 -0.33881 0.18489 -0.33488 0.15086 -0.33603 C 0.14791 -0.33557 0.14444 -0.33603 0.14201 -0.33418 C 0.13489 -0.32771 0.13541 -0.30921 0.13333 -0.29972 C 0.13541 -0.23428 0.13715 -0.15356 0.15659 -0.09251 C 0.15955 -0.07169 0.16059 -0.06291 0.16961 -0.04649 C 0.17968 -0.00578 0.16527 -0.05689 0.18993 -0.00208 C 0.19132 0.00139 0.19184 0.00578 0.19427 0.00786 C 0.20052 0.01295 0.21458 0.01942 0.21458 0.01942 C 0.22448 0.01804 0.27083 0.02127 0.28854 0.0037 C 0.30503 -0.03076 0.29132 -0.0599 0.27396 -0.08303 C 0.26493 -0.09505 0.25677 -0.10708 0.24357 -0.10985 C 0.21493 -0.12535 0.19757 -0.0932 0.17968 -0.06938 C 0.17534 -0.06383 0.16979 -0.05944 0.16527 -0.05412 C 0.1592 -0.04649 0.15347 -0.03862 0.14791 -0.03076 C 0.14409 -0.02544 0.13767 -0.01365 0.13767 -0.01318 C 0.13611 -0.00717 0.13333 0.00277 0.13333 0.00971 C 0.13333 0.0525 0.13073 0.09597 0.13489 0.13899 C 0.13611 0.15194 0.14444 0.16235 0.1493 0.17391 C 0.15746 0.19334 0.16892 0.22756 0.18559 0.23566 C 0.20764 0.22548 0.22795 0.21114 0.2493 0.19889 C 0.25104 0.18825 0.25382 0.1864 0.2493 0.17738 C 0.24618 0.1642 0.25086 0.17969 0.24201 0.16605 C 0.24097 0.1642 0.24166 0.16165 0.24062 0.16027 C 0.23142 0.14801 0.20225 0.1494 0.19566 0.14847 C 0.03698 0.15125 0.08941 0.10569 0.05659 0.16952 C 0.05243 0.22109 0.04461 0.27613 0.06823 0.31868 C 0.06979 0.32909 0.07066 0.33279 0.0783 0.33603 C 0.07968 0.33788 0.08055 0.34135 0.08264 0.34181 C 0.08628 0.3425 0.08941 0.33765 0.09288 0.33603 C 0.09427 0.33048 0.09843 0.32632 0.09861 0.32053 C 0.09948 0.29625 0.09288 0.27659 0.08698 0.25485 C 0.08437 0.24537 0.08211 0.23566 0.07968 0.22548 C 0.0743 0.20444 0.06354 0.19866 0.05225 0.18524 C 0.02934 0.15842 0.01545 0.1457 -0.01302 0.13506 C -0.02986 0.11818 -0.0632 0.12627 -0.08108 0.12719 C -0.08924 0.12997 -0.0967 0.13436 -0.10434 0.13899 C -0.10573 0.14061 -0.10695 0.14338 -0.10868 0.14477 C -0.11042 0.14616 -0.11285 0.145 -0.11441 0.14662 C -0.13004 0.16512 -0.11511 0.15703 -0.12604 0.16235 C -0.13091 0.1709 -0.13125 0.17854 -0.13611 0.18732 C -0.13559 0.2012 -0.13559 0.21554 -0.13473 0.22988 C -0.13351 0.25277 -0.11146 0.26156 -0.09844 0.2685 C -0.08577 0.26572 -0.07587 0.26526 -0.06667 0.25277 C -0.06476 0.2456 -0.06389 0.23982 -0.06077 0.23335 C -0.05625 0.21461 -0.06129 0.19519 -0.06667 0.17738 C -0.0691 0.15703 -0.07257 0.16142 -0.08247 0.14477 C -0.0849 0.14061 -0.08577 0.13506 -0.08837 0.13136 C -0.09462 0.12141 -0.10191 0.11332 -0.10868 0.10407 C -0.11111 0.10106 -0.11302 0.0969 -0.1158 0.09459 C -0.12257 0.08811 -0.12691 0.08557 -0.13177 0.07678 C -0.13351 0.074 -0.1342 0.07007 -0.13611 0.06753 C -0.13993 0.0629 -0.14532 0.06036 -0.14914 0.05573 C -0.15226 0.0518 -0.154 0.04533 -0.15799 0.0444 C -0.16337 0.04301 -0.17101 0.04163 -0.17535 0.03654 L -0.31875 -0.1871 L -0.06945 -0.43825 L 0.28993 -0.27012 L 0.22187 0.25277 L -0.1941 0.25694 L -0.04479 -0.30134 L 0.17257 -0.23566 L -0.20434 0.01503 L 0.0842 0.4172 L -0.30278 0.24121 L -0.27674 -0.20259 L 0.19132 0.3166 L 0.22899 -0.25694 L -0.22309 0.36494 C -0.27466 0.10245 -0.3382 -0.68247 -0.38542 -0.41883 C -0.39306 -0.37604 -0.38334 -0.41744 -0.39271 -0.38021 C -0.39948 -0.31915 -0.39479 -0.34528 -0.40434 -0.30134 C -0.40729 -0.26735 -0.4132 -0.23543 -0.4158 -0.20074 C -0.41528 -0.06823 -0.41632 0.06452 -0.41441 0.19681 C -0.41372 0.23982 -0.41146 0.27914 -0.40139 0.31868 C -0.40087 0.32377 -0.40139 0.32932 -0.4 0.33418 C -0.39601 0.34806 -0.38542 0.37465 -0.38542 0.37488 C -0.37934 0.41003 -0.36216 0.4401 -0.34479 0.46739 C -0.31111 0.52012 -0.27622 0.57146 -0.22604 0.59667 C -0.20868 0.60546 -0.19219 0.62049 -0.17379 0.62164 C -0.15348 0.62303 -0.13334 0.62419 -0.11302 0.62558 C 0.03003 0.64847 0.19271 0.63136 0.33628 0.62743 C 0.35399 0.62396 0.371 0.61841 0.38854 0.61401 C 0.39583 0.61008 0.40295 0.60592 0.41024 0.60245 C 0.41684 0.59944 0.4243 0.59875 0.43055 0.59482 C 0.45173 0.58071 0.47187 0.55273 0.48854 0.53099 C 0.49427 0.51318 0.49583 0.50277 0.49722 0.48265 C 0.4901 0.44126 0.48611 0.40217 0.47257 0.36309 C 0.45972 0.32562 0.46336 0.34667 0.4493 0.3129 C 0.43507 0.27868 0.42274 0.24283 0.40868 0.20837 C 0.39461 0.17391 0.3717 0.1413 0.35521 0.10777 C 0.28003 -0.04325 0.36128 0.10569 0.28264 -0.03469 C 0.26284 -0.07054 0.26371 -0.08118 0.24062 -0.11587 C 0.21007 -0.16096 0.17673 -0.20305 0.14496 -0.24723 C 0.09635 -0.31429 0.12118 -0.27822 0.07691 -0.34552 C 0.06597 -0.36217 0.04948 -0.37049 0.03628 -0.38414 C -0.0033 -0.42507 -0.03681 -0.47549 -0.08698 -0.49029 C -0.11059 -0.48474 -0.13056 -0.463 -0.14775 -0.4401 C -0.19098 -0.38275 -0.21858 -0.30921 -0.23907 -0.23358 C -0.24271 -0.16443 -0.24914 -0.09182 -0.22604 -0.02683 C -0.20903 0.02081 -0.18264 0.05319 -0.15643 0.0925 C -0.15278 0.09806 -0.1092 0.16952 -0.08976 0.1753 C -0.08316 0.16165 -0.07552 0.1494 -0.06945 0.13506 C -0.05886 0.11101 -0.06302 0.11147 -0.04914 0.0888 C -0.03646 0.06799 -0.02084 0.05041 -0.00868 0.02914 C -0.00729 0.01873 -0.00469 0.00971 -0.00278 2.11841E-6 C -0.00434 -0.04047 -0.00104 -0.07331 -0.01441 -0.108 C -0.01493 -0.11702 -0.01459 -0.12651 -0.0158 -0.13506 C -0.01962 -0.16351 -0.01875 -0.12095 -0.01875 -0.14663 L -0.00417 0.00185 " pathEditMode="relative" rAng="0" ptsTypes="AAAAAAAAAAffffffffffffffffffffffffffffffffffffffffffffffffffffffffffffffffffffffffffffffffffffffffffffffffffffffffffffffffffAAAAAAAAAAAAfffffffffffffffffffffffffffffffffffffffffffffffffffffffffffffffffffffffffffAAAAAAAAAAAAAAffffffffffffffffffffffffffffffffffffffffAA">
                                      <p:cBhvr>
                                        <p:cTn id="69" dur="4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700"/>
                            </p:stCondLst>
                            <p:childTnLst>
                              <p:par>
                                <p:cTn id="71" presetID="23" presetClass="exit" presetSubtype="3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1200"/>
                            </p:stCondLst>
                            <p:childTnLst>
                              <p:par>
                                <p:cTn id="76" presetID="0" presetClass="pat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125 -0.00324 0.06302 -0.00486 0.09392 -0.01203 C 0.09757 -0.01503 0.10034 -0.01966 0.10434 -0.02197 C 0.10955 -0.02498 0.11545 -0.02544 0.12083 -0.02798 C 0.12934 -0.03631 0.13073 -0.04209 0.13281 -0.05574 C 0.12934 -0.09112 0.13107 -0.12558 0.1283 -0.16119 C 0.13003 -0.17414 0.13212 -0.17831 0.13732 -0.18895 C 0.13889 -0.19218 0.13958 -0.19612 0.14166 -0.19889 C 0.14271 -0.20028 0.14479 -0.19982 0.14618 -0.20074 C 0.14878 -0.20236 0.15121 -0.20467 0.15364 -0.20675 C 0.16267 -0.21485 0.1559 -0.21115 0.16406 -0.21485 C 0.17916 -0.22919 0.17587 -0.24329 0.19843 -0.24653 C 0.20833 -0.24792 0.2184 -0.24792 0.2283 -0.24861 C 0.23385 -0.24584 0.23958 -0.24422 0.24479 -0.24052 C 0.25694 -0.23173 0.26684 -0.21693 0.27899 -0.20883 C 0.2835 -0.19889 0.28819 -0.18802 0.29097 -0.17692 C 0.29427 -0.14408 0.296 -0.12558 0.29687 -0.08742 C 0.29496 -0.06637 0.29479 -0.04487 0.29253 -0.02382 C 0.29201 -0.01827 0.28316 0.00208 0.28055 0.00601 C 0.27378 0.01688 0.26562 0.0259 0.25816 0.03585 C 0.2559 0.03885 0.25468 0.04302 0.25225 0.04579 C 0.23871 0.06175 0.25052 0.04186 0.23871 0.05758 C 0.23159 0.06707 0.23281 0.07054 0.22239 0.07354 C 0.21718 0.08349 0.21093 0.08672 0.20295 0.09343 C 0.20139 0.09482 0.19843 0.09736 0.19843 0.09736 C 0.19184 0.11101 0.20104 0.12049 0.20746 0.13113 C 0.21284 0.14015 0.2151 0.14801 0.22239 0.15495 C 0.23663 0.18386 0.21805 0.14778 0.23871 0.18085 C 0.24218 0.1864 0.24444 0.19311 0.24774 0.19889 C 0.24913 0.2093 0.25243 0.21855 0.25521 0.22849 C 0.25764 0.25324 0.26059 0.26203 0.25521 0.28631 C 0.25364 0.29302 0.24774 0.29648 0.24479 0.30227 C 0.23889 0.3136 0.23316 0.32701 0.22534 0.33603 C 0.21458 0.34852 0.20087 0.35453 0.18802 0.3617 C 0.17847 0.37512 0.15416 0.36378 0.14479 0.3617 C 0.13298 0.35153 0.11962 0.34274 0.1059 0.33788 C 0.10347 0.33603 0.10069 0.33441 0.09843 0.3321 C 0.09566 0.32909 0.09392 0.32447 0.09097 0.32215 C 0.08784 0.31961 0.08385 0.32007 0.08055 0.31799 C 0.06996 0.31129 0.06146 0.30203 0.05069 0.29625 C 0.04913 0.29417 0.04774 0.29209 0.04618 0.29024 C 0.04479 0.28862 0.04305 0.28793 0.04166 0.28631 C 0.03906 0.2833 0.0342 0.27636 0.0342 0.27636 C 0.03298 0.27058 0.02691 0.23774 0.02534 0.23265 C 0.02448 0.23011 0.02239 0.22872 0.02083 0.22664 C 0.01857 0.21785 0.01805 0.21045 0.01337 0.20282 C 0.01059 0.19843 0.00434 0.19079 0.00434 0.19079 C -0.00052 0.17507 -0.01042 0.15911 -0.02101 0.14917 C -0.02292 0.14547 -0.02344 0.14061 -0.02552 0.13714 C -0.03073 0.12882 -0.0375 0.12465 -0.04479 0.12118 C -0.05191 0.1117 -0.05938 0.10962 -0.06875 0.10523 C -0.09809 0.10893 -0.09393 0.10777 -0.11198 0.11517 C -0.11354 0.11841 -0.11459 0.12211 -0.1165 0.12512 C -0.11771 0.12697 -0.11997 0.1272 -0.12101 0.12928 C -0.12309 0.13344 -0.12344 0.13899 -0.12552 0.14315 C -0.12709 0.14639 -0.12986 0.14801 -0.13143 0.15102 C -0.13525 0.15796 -0.13837 0.16559 -0.14184 0.17299 C -0.1467 0.18339 -0.15 0.21392 -0.15226 0.22664 C -0.15174 0.23728 -0.15243 0.24792 -0.15087 0.25833 C -0.14966 0.26688 -0.13056 0.2833 -0.12552 0.28816 C -0.11684 0.29648 -0.11077 0.30573 -0.10313 0.31614 C -0.09705 0.32424 -0.08907 0.32771 -0.08212 0.33395 C -0.06459 0.34968 -0.0842 0.33395 -0.06875 0.35199 C -0.05521 0.36795 -0.06702 0.34806 -0.05521 0.36378 C -0.05018 0.37049 -0.04341 0.3876 -0.04341 0.3876 C -0.03941 0.40842 -0.04549 0.38668 -0.03733 0.39755 C -0.03403 0.40194 -0.0349 0.40657 -0.03299 0.41142 C -0.02952 0.42067 -0.02344 0.42831 -0.01945 0.43733 C -0.01875 0.44103 -0.01632 0.45467 -0.0165 0.45721 C -0.01667 0.46092 -0.02327 0.48705 -0.02552 0.49098 C -0.02847 0.49584 -0.03386 0.49676 -0.03733 0.50092 C -0.04757 0.51272 -0.05764 0.51711 -0.07014 0.52475 C -0.08038 0.53099 -0.08368 0.53816 -0.09566 0.5407 C -0.11059 0.53931 -0.12552 0.53862 -0.14045 0.53677 C -0.15087 0.53561 -0.14219 0.53492 -0.15087 0.53076 C -0.16302 0.52498 -0.17847 0.51781 -0.19115 0.5148 C -0.20469 0.50763 -0.21528 0.4926 -0.22552 0.47919 C -0.22761 0.47641 -0.22795 0.47225 -0.22986 0.46924 C -0.23802 0.45629 -0.24479 0.45097 -0.25087 0.43733 C -0.25191 0.4327 -0.25226 0.42784 -0.25382 0.42345 C -0.25469 0.42091 -0.25729 0.41975 -0.25834 0.41744 C -0.26094 0.41189 -0.26268 0.40587 -0.26424 0.39963 C -0.26667 0.38992 -0.26702 0.37928 -0.27014 0.3698 C -0.27604 0.35222 -0.27292 0.36702 -0.27917 0.35199 C -0.28264 0.34389 -0.28282 0.3358 -0.28663 0.32794 C -0.29115 0.30689 -0.29288 0.28538 -0.30157 0.26642 C -0.30261 0.26087 -0.30538 0.25601 -0.30608 0.25046 C -0.31146 0.21092 -0.30347 0.23936 -0.31059 0.2167 C -0.31181 0.19056 -0.31702 0.145 -0.30452 0.12326 C -0.30347 0.11725 -0.30313 0.11101 -0.30157 0.10523 C -0.30052 0.10153 -0.29775 0.09898 -0.29705 0.09528 C -0.29584 0.08881 -0.2967 0.0821 -0.29566 0.07562 C -0.2941 0.06614 -0.28854 0.05065 -0.28507 0.04163 C -0.28212 0.00786 -0.27275 -0.02428 -0.26719 -0.05759 C -0.26806 -0.08441 -0.2625 -0.13668 -0.27466 -0.16906 C -0.27691 -0.18617 -0.27917 -0.20745 -0.28663 -0.22063 C -0.29271 -0.2315 -0.29028 -0.22549 -0.2941 -0.23867 C -0.29584 -0.25116 -0.29879 -0.2618 -0.3 -0.27451 C -0.30104 -0.29695 -0.30209 -0.31961 -0.30313 -0.34204 C -0.30382 -0.35846 -0.30886 -0.40981 -0.29861 -0.42345 C -0.29427 -0.42923 -0.28768 -0.43108 -0.28212 -0.4334 C -0.27257 -0.44311 -0.27466 -0.44311 -0.25677 -0.44334 C -0.22153 -0.44403 -0.18611 -0.44218 -0.15087 -0.44149 C -0.14132 -0.43594 -0.13299 -0.42946 -0.12396 -0.42345 C -0.11702 -0.41883 -0.11719 -0.4142 -0.10903 -0.41166 C -0.09896 -0.38945 -0.104 -0.39732 -0.09566 -0.38575 C -0.09792 -0.35615 -0.09584 -0.31707 -0.11354 -0.2944 C -0.11563 -0.28215 -0.12188 -0.27775 -0.12847 -0.27035 C -0.13143 -0.26711 -0.13282 -0.26133 -0.13594 -0.25856 C -0.14584 -0.24977 -0.16927 -0.24214 -0.18073 -0.24052 C -0.20591 -0.22734 -0.2375 -0.25116 -0.26268 -0.25648 C -0.26979 -0.26226 -0.27813 -0.26411 -0.28507 -0.27035 C -0.29341 -0.27775 -0.29202 -0.28654 -0.30452 -0.29232 C -0.31163 -0.29949 -0.31771 -0.30782 -0.32396 -0.31614 C -0.33403 -0.32956 -0.33334 -0.34459 -0.34931 -0.35199 C -0.354 -0.36217 -0.35556 -0.36702 -0.36424 -0.3698 C -0.375 -0.3846 -0.38386 -0.39362 -0.39861 -0.39963 C -0.40747 -0.40726 -0.40191 -0.40842 -0.41354 -0.41166 C -0.42153 -0.42229 -0.42761 -0.41929 -0.43889 -0.41767 C -0.4408 -0.41443 -0.44254 -0.41073 -0.44479 -0.40772 C -0.44653 -0.40541 -0.44913 -0.40426 -0.45087 -0.40171 C -0.46268 -0.38344 -0.4467 -0.39871 -0.46268 -0.38575 C -0.47361 -0.36679 -0.47032 -0.34204 -0.4717 -0.31822 C -0.47118 -0.28654 -0.48056 -0.22271 -0.46129 -0.18895 C -0.45747 -0.17368 -0.45313 -0.16258 -0.44636 -0.14917 C -0.44254 -0.14154 -0.43716 -0.13552 -0.43438 -0.1272 C -0.43212 -0.12003 -0.43143 -0.11217 -0.42847 -0.10546 C -0.41493 -0.07516 -0.41875 -0.09343 -0.40903 -0.06568 C -0.40452 -0.05273 -0.40104 -0.04047 -0.39566 -0.02798 C -0.38959 0.0185 -0.39063 0.00439 -0.3941 0.08349 C -0.39427 0.0895 -0.39462 0.09551 -0.39566 0.10129 C -0.39722 0.10939 -0.41302 0.12604 -0.41945 0.1272 C -0.42778 0.12882 -0.43629 0.12858 -0.44479 0.12928 C -0.44896 0.17646 -0.45972 0.23635 -0.43733 0.27636 C -0.43611 0.28538 -0.43368 0.29186 -0.43143 0.30018 C -0.42934 0.31776 -0.42847 0.3284 -0.42396 0.34389 C -0.41997 0.38529 -0.39879 0.4024 -0.37466 0.42345 C -0.36927 0.42206 -0.36389 0.42044 -0.35834 0.41952 C -0.35191 0.41836 -0.34532 0.41906 -0.33889 0.41744 C -0.33247 0.41582 -0.32709 0.4105 -0.32101 0.40749 C -0.31233 0.39593 -0.31684 0.38645 -0.31059 0.37373 C -0.31007 0.3691 -0.30972 0.36448 -0.30903 0.35985 C -0.30782 0.35245 -0.30452 0.33788 -0.30452 0.33788 C -0.3033 0.32539 -0.29757 0.29672 -0.29254 0.28631 C -0.29011 0.28122 -0.28663 0.27706 -0.28368 0.27243 C -0.27743 0.24676 -0.28611 0.27405 -0.27014 0.25046 C -0.26563 0.24376 -0.24479 0.20698 -0.23889 0.19473 C -0.229 0.17414 -0.22917 0.16096 -0.21198 0.14709 C -0.2066 0.11679 -0.18299 0.10083 -0.16424 0.08742 C -0.14896 0.07655 -0.16198 0.08117 -0.14636 0.07747 C -0.12032 0.06383 -0.09427 0.06984 -0.06719 0.07562 C -0.05868 0.08395 -0.0474 0.08603 -0.03733 0.09135 C -0.03038 0.09505 -0.02361 0.10823 -0.01806 0.11332 C -0.00816 0.12234 0.00468 0.12743 0.01493 0.13506 C 0.01962 0.13853 0.02343 0.14408 0.0283 0.14709 C 0.05156 0.16166 0.05677 0.15865 0.08194 0.16697 C 0.09062 0.16975 0.09878 0.17507 0.10746 0.17692 C 0.12569 0.18085 0.16267 0.18478 0.16267 0.18478 C 0.19149 0.18293 0.22031 0.18224 0.24913 0.179 C 0.25104 0.17877 0.25208 0.17599 0.25364 0.17484 C 0.25503 0.17391 0.25659 0.17368 0.25816 0.17299 C 0.26128 0.15934 0.26875 0.1568 0.27604 0.14917 C 0.28385 0.14084 0.28906 0.12974 0.29687 0.12118 C 0.29896 0.10823 0.30521 0.10176 0.30885 0.0895 C 0.31024 0.07909 0.31093 0.07192 0.31337 0.06152 C 0.31458 0.0562 0.31788 0.04579 0.31788 0.04579 C 0.32118 -0.01226 0.32239 -0.02752 0.32239 -0.11147 C 0.32239 -0.11286 0.32656 -0.19635 0.31337 -0.21485 C 0.31128 -0.22294 0.30989 -0.23081 0.30746 -0.23867 C 0.3085 -0.26827 0.30798 -0.2833 0.31927 -0.3062 C 0.32118 -0.31846 0.325 -0.32956 0.32673 -0.34204 C 0.32482 -0.35777 0.32239 -0.37812 0.3118 -0.38784 C 0.30903 -0.39316 0.30712 -0.39778 0.30295 -0.40171 C 0.30173 -0.40287 0.29982 -0.40264 0.29843 -0.40356 C 0.2901 -0.40865 0.28073 -0.41489 0.27309 -0.4216 C 0.26267 -0.42068 0.25104 -0.42391 0.24166 -0.41767 C 0.23906 -0.41605 0.23784 -0.41212 0.23576 -0.40958 C 0.22795 -0.40056 0.21111 -0.3802 0.20139 -0.37581 C 0.1875 -0.35731 0.17378 -0.33811 0.15816 -0.32216 C 0.15503 -0.31522 0.15347 -0.30759 0.14913 -0.30227 C 0.14323 -0.27706 0.14323 -0.25046 0.15225 -0.22664 C 0.15416 -0.21554 0.15712 -0.20074 0.16562 -0.19681 C 0.16736 -0.1864 0.16927 -0.18594 0.17448 -0.179 C 0.17621 -0.17669 0.17708 -0.17322 0.17899 -0.17114 C 0.1901 -0.15819 0.20903 -0.14524 0.22239 -0.13922 C 0.23055 -0.12835 0.23958 -0.12234 0.24913 -0.11332 C 0.25694 -0.09806 0.25677 -0.09043 0.26111 -0.07354 C 0.26007 -0.04579 0.25868 -0.01781 0.25816 0.00994 C 0.25625 0.10384 0.27534 0.14339 0.22534 0.18686 C 0.22031 0.18548 0.21458 0.18663 0.21041 0.18293 C 0.20642 0.17946 0.20295 0.16697 0.20295 0.16697 C 0.20034 0.15055 0.1901 0.13783 0.1835 0.12326 C 0.17517 0.10476 0.18316 0.11679 0.17448 0.10523 C 0.17257 0.09135 0.16857 0.07539 0.16267 0.0636 C 0.16024 0.02058 0.16354 -0.02382 0.15521 -0.06568 C 0.15364 -0.07354 0.14479 -0.08557 0.14479 -0.08557 C 0.14184 -0.10083 0.14618 -0.08742 0.13576 -0.09736 C 0.11944 -0.11309 0.13281 -0.10754 0.1118 -0.1154 C 0.09583 -0.11471 0.07986 -0.11563 0.06406 -0.11332 C 0.06111 -0.11286 0.05937 -0.1087 0.05659 -0.10731 C 0.04462 -0.1013 0.03055 -0.09413 0.01788 -0.09158 C 0.00382 -0.07771 -0.01268 -0.06984 -0.02986 -0.06753 C -0.03542 -0.06383 -0.04097 -0.06152 -0.04636 -0.05759 C -0.06025 -0.05967 -0.07448 -0.0599 -0.0882 -0.0636 C -0.09028 -0.06406 -0.09097 -0.06776 -0.09254 -0.06961 C -0.09445 -0.07192 -0.0967 -0.07331 -0.09861 -0.07562 C -0.10938 -0.08881 -0.11545 -0.09736 -0.1224 -0.11332 C -0.12396 -0.12581 -0.12795 -0.13529 -0.13143 -0.14709 C -0.13542 -0.17785 -0.13525 -0.19958 -0.14341 -0.22872 C -0.14532 -0.25971 -0.14688 -0.2611 -0.15834 -0.28631 C -0.16285 -0.31267 -0.18351 -0.33164 -0.19705 -0.34991 C -0.20573 -0.36147 -0.21077 -0.37558 -0.2224 -0.38182 C -0.24184 -0.38113 -0.26129 -0.38229 -0.28073 -0.37974 C -0.30625 -0.3765 -0.32847 -0.34667 -0.35226 -0.33603 C -0.36962 -0.31684 -0.3842 -0.2988 -0.39254 -0.27035 C -0.39566 -0.2463 -0.39948 -0.22595 -0.40157 -0.20074 C -0.40104 -0.16698 -0.40139 -0.13321 -0.4 -0.09945 C -0.39913 -0.07609 -0.38629 -0.05735 -0.37622 -0.03978 C -0.37188 -0.03215 -0.36927 -0.02266 -0.36424 -0.01596 C -0.35625 -0.00532 -0.35417 -0.00786 -0.34636 0 C -0.33854 0.00786 -0.33368 0.01549 -0.32396 0.01781 C -0.31858 0.02498 -0.31285 0.0266 -0.30747 0.03376 C -0.30434 0.04718 -0.30868 0.03215 -0.30157 0.04579 C -0.29271 0.0629 -0.30747 0.04117 -0.29705 0.05573 C -0.29393 0.08187 -0.30035 0.10153 -0.31198 0.12118 C -0.31441 0.13043 -0.32049 0.13437 -0.32552 0.14107 C -0.32761 0.14986 -0.33229 0.1568 -0.33594 0.16489 C -0.3382 0.18756 -0.34584 0.19519 -0.35521 0.21277 C -0.35573 0.216 -0.35538 0.21993 -0.35677 0.22271 C -0.35764 0.22433 -0.36025 0.22317 -0.36129 0.22456 C -0.36736 0.23265 -0.36094 0.23612 -0.37014 0.24052 C -0.37552 0.25462 -0.3783 0.26873 -0.38073 0.28423 C -0.37952 0.30042 -0.38073 0.3062 -0.37466 0.31799 C -0.37222 0.33233 -0.36441 0.33973 -0.35677 0.34991 C -0.35625 0.35314 -0.3566 0.35708 -0.35521 0.35985 C -0.35434 0.36147 -0.35226 0.36078 -0.35087 0.3617 C -0.33038 0.3765 -0.3375 0.37396 -0.31354 0.37974 C -0.28924 0.37488 -0.28716 0.37697 -0.27622 0.34783 C -0.27448 0.34343 -0.27413 0.33788 -0.2717 0.33395 C -0.26893 0.32956 -0.26424 0.32794 -0.26129 0.324 C -0.25417 0.31452 -0.24358 0.28446 -0.24045 0.27821 C -0.2349 0.26758 -0.22778 0.25833 -0.22396 0.24653 C -0.22049 0.23589 -0.21858 0.2241 -0.21354 0.21462 C -0.204 0.19611 -0.19375 0.17831 -0.18507 0.15911 C -0.18334 0.14385 -0.17726 0.1302 -0.16875 0.11933 C -0.16493 0.09042 -0.17066 0.12003 -0.16268 0.10129 C -0.16163 0.09898 -0.16198 0.09598 -0.16129 0.09343 C -0.16042 0.08996 -0.15972 0.08649 -0.15834 0.08349 C -0.15469 0.07586 -0.15035 0.06892 -0.14636 0.06152 C -0.14497 0.05897 -0.14184 0.05365 -0.14184 0.05365 C -0.14132 0.04972 -0.14184 0.0451 -0.14045 0.04163 C -0.13872 0.03746 -0.13525 0.03538 -0.13299 0.03168 C -0.13021 0.02729 -0.12882 0.02128 -0.12552 0.01781 C -0.12118 0.01318 -0.11545 0.01156 -0.11059 0.00786 C -0.09896 -0.00093 -0.09358 -0.01295 -0.08073 -0.01596 C -0.06858 -0.03122 -0.03993 -0.01434 -0.02396 -0.01203 C -0.00538 -0.00648 0.01007 0.00971 0.0283 0.01388 C 0.03403 0.01989 0.03941 0.02266 0.04618 0.0259 C 0.05104 0.03538 0.04982 0.03978 0.05225 0.05157 C 0.05451 0.06244 0.05972 0.07377 0.06406 0.08349 C 0.06458 0.08603 0.06493 0.08881 0.06562 0.09135 C 0.06649 0.09482 0.06788 0.09783 0.06857 0.10129 C 0.06979 0.10661 0.07153 0.11725 0.07153 0.11725 C 0.07205 0.12974 0.06423 0.21184 0.08646 0.22664 C 0.08698 0.22988 0.08663 0.23381 0.08802 0.23659 C 0.08941 0.23936 0.09201 0.24052 0.09392 0.2426 C 0.09896 0.24815 0.10364 0.25555 0.10885 0.26041 C 0.11371 0.26503 0.12014 0.26642 0.12534 0.27035 C 0.13784 0.2796 0.12413 0.27451 0.13871 0.27821 C 0.14635 0.28885 0.15764 0.29093 0.16701 0.2981 C 0.17378 0.31105 0.18455 0.31452 0.19548 0.31799 C 0.20555 0.32609 0.21423 0.32909 0.22534 0.33395 C 0.23819 0.3469 0.22378 0.33418 0.23871 0.34204 C 0.2467 0.34621 0.25087 0.35153 0.25955 0.35384 C 0.26944 0.36355 0.27691 0.36933 0.28941 0.37165 C 0.3026 0.38344 0.31996 0.38992 0.33576 0.39362 C 0.346 0.39894 0.35625 0.40264 0.36701 0.40564 C 0.37274 0.40934 0.37604 0.41489 0.38194 0.41744 C 0.38593 0.42276 0.38889 0.42761 0.39392 0.43131 C 0.40347 0.43848 0.39323 0.42738 0.40295 0.43733 C 0.41146 0.44635 0.41788 0.45444 0.4283 0.4593 C 0.44271 0.4741 0.45625 0.47502 0.47309 0.48104 C 0.47604 0.48219 0.47899 0.48404 0.48194 0.4852 C 0.48646 0.48682 0.49548 0.48913 0.49548 0.48913 C 0.49184 0.48682 0.4842 0.48312 0.48194 0.4771 C 0.4809 0.4741 0.48055 0.46716 0.48055 0.46716 L -0.14931 -0.62812 L -0.57014 0.20883 L -0.65382 0.55458 L -0.51493 0.60638 L 0.81632 0.60846 L -0.61945 -0.47525 L -0.62691 -0.85685 L 0.64618 -0.70791 L 0.33732 -0.27243 C 0.31736 -0.11217 0.32604 -0.00185 0.27899 0.12118 C 0.27656 0.13968 0.27291 0.18871 0.25816 0.20282 C 0.24843 0.2123 0.24323 0.213 0.23281 0.21878 C 0.19739 0.21739 0.16215 0.2167 0.12673 0.21462 C 0.1158 0.21392 0.10468 0.21392 0.09392 0.21068 C 0.08958 0.2093 0.07326 0.17692 0.07153 0.17299 C 0.06892 0.16744 0.06562 0.16235 0.06267 0.15703 C 0.06111 0.15449 0.05816 0.14917 0.05816 0.14917 C 0.05555 0.13922 0.05 0.13228 0.04618 0.12326 C 0.04166 0.1124 0.03837 0.10129 0.03281 0.09135 C 0.03177 0.08672 0.03142 0.08187 0.02986 0.07747 C 0.02882 0.07447 0.02639 0.07262 0.02534 0.06961 C 0.0243 0.0666 0.025 0.06267 0.02378 0.05967 C 0.02187 0.05458 0.01632 0.04579 0.01632 0.04579 C 0.01493 0.0333 0.0118 0.02451 0.0118 0.01179 L -0.00157 -0.09158 L -0.24045 0.00601 L -0.30608 0.27821 L -0.35087 0.08349 L -0.3717 0.29417 L -0.33299 0.28238 L -0.35972 0.33788 L -0.42847 -0.29625 C -0.28368 -0.29834 -0.13889 -0.30759 0.0059 -0.30227 C 0.03177 -0.30134 0.05486 -0.27845 0.08055 -0.27451 C 0.1059 -0.26457 0.13177 -0.24792 0.15069 -0.22271 C 0.15468 -0.20745 0.14896 -0.22572 0.15659 -0.21277 C 0.15764 -0.21115 0.15746 -0.2086 0.15816 -0.20675 C 0.1618 -0.19704 0.16198 -0.19773 0.16701 -0.1908 C 0.16753 -0.18617 0.16753 -0.18131 0.16857 -0.17692 C 0.16909 -0.17461 0.171 -0.17322 0.17153 -0.17114 C 0.17725 -0.14963 0.17725 -0.1302 0.18802 -0.11147 C 0.18993 -0.09783 0.19514 -0.08649 0.19843 -0.07354 C 0.20225 -0.03515 0.19687 0.00301 0.19687 0.04163 L 0.14166 0.18478 C 0.02673 0.1265 -0.11285 0.12303 -0.19115 -0.00208 C -0.19479 -0.00786 -0.19757 -0.01457 -0.20157 -0.01989 C -0.21563 -0.03862 -0.23646 -0.04325 -0.24931 -0.06568 C -0.25608 -0.07748 -0.25695 -0.09158 -0.26268 -0.10338 C -0.26788 -0.1309 -0.26893 -0.13367 -0.26129 -0.16119 C -0.25851 -0.17137 -0.26129 -0.17206 -0.25382 -0.18293 C -0.25087 -0.1871 -0.2467 -0.18918 -0.24341 -0.19288 C -0.23646 -0.20074 -0.23108 -0.21485 -0.2224 -0.21878 C -0.21788 -0.22502 -0.21459 -0.23173 -0.20903 -0.23659 C -0.19879 -0.22988 -0.19861 -0.22664 -0.19115 -0.2167 C -0.18872 -0.2093 -0.18438 -0.20282 -0.18368 -0.19496 C -0.18195 -0.17576 -0.18525 -0.15541 -0.18073 -0.13714 C -0.17952 -0.13229 -0.17431 -0.13113 -0.1717 -0.1272 C -0.16893 -0.12303 -0.16719 -0.11725 -0.16424 -0.11332 C -0.15972 -0.10731 -0.14896 -0.09783 -0.14341 -0.09343 C -0.14236 -0.09135 -0.14219 -0.08742 -0.14045 -0.08742 C -0.1375 -0.08742 -0.13559 -0.09204 -0.13299 -0.09343 C -0.12622 -0.09713 -0.1191 -0.09806 -0.11198 -0.09945 C -0.10868 -0.10176 -0.10417 -0.10199 -0.10157 -0.10546 C -0.09913 -0.1087 -0.09844 -0.11448 -0.09566 -0.11725 C -0.08941 -0.1235 -0.08282 -0.12743 -0.07622 -0.13321 C -0.07222 -0.13668 -0.06823 -0.13992 -0.06424 -0.14316 C -0.06181 -0.14524 -0.05677 -0.14917 -0.05677 -0.14917 C -0.04983 -0.16351 -0.03976 -0.1605 -0.02691 -0.16304 C -0.00625 -0.16166 0.01371 -0.15796 0.0342 -0.15518 C 0.04236 -0.15148 0.04965 -0.14778 0.05816 -0.14524 C 0.096 -0.14662 0.13385 -0.14639 0.17153 -0.14917 C 0.18455 -0.15009 0.19739 -0.15564 0.21041 -0.15703 C 0.22083 -0.16443 0.23264 -0.1679 0.24323 -0.17507 C 0.25034 -0.1797 0.25712 -0.18548 0.26267 -0.19288 C 0.26753 -0.19935 0.27014 -0.20537 0.27604 -0.21069 C 0.275 -0.21809 0.27517 -0.22572 0.27309 -0.23266 C 0.27239 -0.23497 0.26996 -0.23497 0.26857 -0.23659 C 0.25555 -0.25093 0.24427 -0.25254 0.2283 -0.25463 C 0.19583 -0.26873 0.2118 -0.26665 0.16406 -0.26457 C 0.15625 -0.26087 0.14687 -0.2537 0.14166 -0.24468 C 0.13993 -0.24167 0.13923 -0.23774 0.13732 -0.23474 C 0.13298 -0.22803 0.12534 -0.2234 0.11927 -0.22063 C 0.11736 -0.21254 0.11406 -0.20953 0.10885 -0.2049 C 0.10312 -0.19473 0.09791 -0.18501 0.09253 -0.17507 C 0.08923 -0.16883 0.0875 -0.16004 0.08507 -0.1531 C 0.08021 -0.09783 0.09097 -0.03932 0.0776 0.01388 C 0.07534 0.02313 0.06406 0.04209 0.05659 0.04764 C 0.05156 0.05157 0.04028 0.05573 0.04028 0.05573 C 0.02934 0.05435 0.01788 0.05597 0.00746 0.05157 C 0.00503 0.05065 0.00642 0.04487 0.0059 0.04163 C 0.00399 0.03076 0.00034 0.01781 -0.00313 0.00786 C -0.01025 -0.01295 -0.02222 -0.02868 -0.03299 -0.04579 C -0.05087 -0.07424 -0.03716 -0.06129 -0.05226 -0.07354 C -0.06997 -0.10268 -0.0467 -0.06661 -0.0658 -0.0895 C -0.06979 -0.09413 -0.0724 -0.10037 -0.07622 -0.10546 C -0.0783 -0.11425 -0.08038 -0.11517 -0.08663 -0.11933 C -0.09011 -0.13298 -0.08507 -0.11725 -0.09566 -0.13136 C -0.0967 -0.13275 -0.09618 -0.13552 -0.09705 -0.13714 C -0.10052 -0.14408 -0.10521 -0.14477 -0.11059 -0.14709 C -0.11163 -0.14917 -0.11233 -0.15125 -0.11354 -0.1531 C -0.1158 -0.15657 -0.11893 -0.15934 -0.12101 -0.16304 C -0.12188 -0.16466 -0.12136 -0.16767 -0.1224 -0.16906 C -0.12448 -0.17183 -0.12743 -0.17299 -0.12986 -0.17507 C -0.14028 -0.18432 -0.15035 -0.19542 -0.16268 -0.19889 C -0.16667 -0.20143 -0.17014 -0.20583 -0.17466 -0.20074 C -0.17639 -0.19889 -0.17622 -0.19519 -0.17761 -0.19288 C -0.18195 -0.18594 -0.19063 -0.1797 -0.19566 -0.17299 C -0.19896 -0.16859 -0.20122 -0.16351 -0.20452 -0.15911 C -0.20868 -0.14547 -0.2092 -0.13599 -0.20747 -0.12142 C -0.20851 -0.09829 -0.20695 -0.07447 -0.21059 -0.0518 C -0.21354 -0.03353 -0.22622 -0.02729 -0.23594 -0.01804 C -0.25209 -0.00278 -0.26684 0.01133 -0.28073 0.02983 C -0.29375 0.04718 -0.29184 0.07909 -0.30608 0.09528 C -0.3132 0.10338 -0.32066 0.10476 -0.32847 0.11124 C -0.34097 0.12165 -0.34722 0.12951 -0.35521 0.145 C -0.34913 0.18016 -0.3408 0.20074 -0.32552 0.22849 C -0.32327 0.23682 -0.32136 0.24214 -0.3165 0.24838 C -0.31129 0.28168 -0.31927 0.24167 -0.31059 0.26249 C -0.30938 0.26549 -0.31025 0.26943 -0.30903 0.27243 C -0.30729 0.27683 -0.30261 0.27937 -0.3 0.28238 C -0.29306 0.29047 -0.28768 0.2988 -0.27917 0.30412 C -0.26858 0.31059 -0.26042 0.31499 -0.25087 0.324 C -0.24879 0.32586 -0.24722 0.32909 -0.24479 0.33002 C -0.2375 0.33302 -0.2224 0.33603 -0.2224 0.33603 C -0.20799 0.33464 -0.19358 0.33441 -0.17917 0.3321 C -0.16893 0.33048 -0.17188 0.32771 -0.16424 0.32215 C -0.15313 0.31406 -0.14358 0.30805 -0.13438 0.29625 C -0.12865 0.27868 -0.12275 0.25763 -0.11059 0.24653 C -0.10903 0.24722 -0.10764 0.24792 -0.10608 0.24838 C -0.10209 0.24931 -0.09809 0.24931 -0.0941 0.25046 C -0.08698 0.25277 -0.08282 0.25948 -0.07622 0.26249 C -0.07014 0.26827 -0.06441 0.26873 -0.05834 0.27428 C -0.05695 0.28122 -0.05573 0.2944 -0.05382 0.30018 C -0.05157 0.30735 -0.0342 0.32146 -0.02691 0.32215 C 0.00034 0.3247 0.02778 0.32539 0.05521 0.32609 C 0.10243 0.32724 0.14965 0.32724 0.19687 0.32794 C 0.19045 0.33094 0.18958 0.33349 0.18646 0.34204 C 0.22014 0.34806 0.16337 0.33973 0.21493 0.33788 C 0.2467 0.33672 0.27864 0.33927 0.31041 0.33996 C 0.31198 0.33788 0.31458 0.33672 0.31493 0.33395 C 0.31528 0.33164 0.31215 0.33025 0.3118 0.32794 C 0.31059 0.32007 0.31146 0.31198 0.31041 0.30412 C 0.30937 0.2951 0.30625 0.287 0.30434 0.27821 C 0.30121 0.26388 0.3 0.25046 0.29548 0.23659 C 0.29496 0.22872 0.29496 0.22063 0.29392 0.21277 C 0.2934 0.2086 0.29132 0.2049 0.29097 0.20074 C 0.28663 0.1487 0.29462 0.17322 0.28646 0.15102 C 0.28472 0.13876 0.28194 0.12743 0.28055 0.11517 C 0.2835 0.07979 0.28732 0.03677 0.30746 0.00994 C 0.30885 -0.00231 0.31198 -0.00948 0.31337 -0.02197 C 0.31146 -0.04209 0.30972 -0.05527 0.3059 -0.07354 C 0.30555 -0.07493 0.30416 -0.08673 0.30295 -0.0895 C 0.29843 -0.10014 0.28958 -0.10731 0.28507 -0.11725 C 0.28229 -0.1235 0.28055 -0.12882 0.27604 -0.13321 C 0.26823 -0.14061 0.25746 -0.14223 0.25069 -0.15125 C 0.24409 -0.16004 0.24114 -0.16513 0.23281 -0.16906 C 0.22396 -0.18085 0.23229 -0.17229 0.21337 -0.17692 C 0.20278 -0.17946 0.19253 -0.18409 0.18194 -0.18686 C 0.17517 -0.18871 0.1651 -0.18987 0.15955 -0.19496 C 0.14826 -0.2049 0.13646 -0.216 0.1283 -0.23057 C 0.12621 -0.23427 0.12239 -0.24191 0.11927 -0.24468 C 0.11406 -0.24931 0.10833 -0.25231 0.10295 -0.25648 C 0.09739 -0.26781 0.1033 -0.25763 0.09253 -0.2685 C 0.08576 -0.27544 0.08975 -0.27313 0.08507 -0.28238 C 0.0835 -0.28538 0.07951 -0.28839 0.0776 -0.29024 C 0.06736 -0.28492 0.06962 -0.28585 0.06701 -0.27243 C 0.06753 -0.25578 0.06684 -0.23913 0.06857 -0.22271 C 0.06944 -0.21508 0.07968 -0.19311 0.08194 -0.18686 C 0.08889 -0.16767 0.09323 -0.14639 0.10295 -0.12928 C 0.10399 -0.12072 0.10521 -0.11217 0.1059 -0.10338 C 0.10659 -0.09482 0.10538 -0.0858 0.10746 -0.07748 C 0.1085 -0.07308 0.10833 -0.08696 0.10885 -0.09158 C 0.1092 -0.09482 0.10989 -0.09829 0.11041 -0.10153 C 0.10416 -0.15518 0.10156 -0.20051 0.07899 -0.24653 C 0.07604 -0.25925 0.07014 -0.26573 0.06111 -0.27035 C 0.05607 -0.28076 0.04896 -0.28353 0.04028 -0.28631 C 0.03455 -0.2981 0.03159 -0.29394 0.02083 -0.29024 C 0.0026 -0.2766 -0.00747 -0.26526 -0.02396 -0.24861 C -0.02743 -0.24514 -0.0316 -0.24306 -0.03438 -0.23867 C -0.04132 -0.22734 -0.04566 -0.21647 -0.05521 -0.20883 C -0.06059 -0.1945 -0.06302 -0.18802 -0.07014 -0.17507 C -0.07552 -0.16536 -0.07761 -0.15194 -0.08368 -0.14316 C -0.08681 -0.13876 -0.09063 -0.13529 -0.0941 -0.13136 C -0.09879 -0.1154 -0.10747 -0.09968 -0.11945 -0.09343 C -0.13021 -0.07933 -0.12431 -0.08279 -0.13594 -0.07956 C -0.14202 -0.0673 -0.14115 -0.06661 -0.14931 -0.07748 C -0.15417 -0.10291 -0.15382 -0.14686 -0.13889 -0.16906 C -0.13091 -0.18085 -0.12136 -0.1908 -0.11354 -0.20282 C -0.10886 -0.21022 -0.10625 -0.21924 -0.10157 -0.22664 C -0.09809 -0.23196 -0.09323 -0.23543 -0.08959 -0.24052 C -0.08316 -0.24977 -0.07882 -0.26226 -0.07327 -0.27243 C -0.07222 -0.27637 -0.06823 -0.28099 -0.07014 -0.28446 C -0.07761 -0.29741 -0.08837 -0.30712 -0.09861 -0.31614 C -0.12795 -0.31545 -0.15729 -0.31522 -0.18663 -0.31406 C -0.1941 -0.31383 -0.20157 -0.3136 -0.20903 -0.31221 C -0.21459 -0.31106 -0.22552 -0.3062 -0.22552 -0.3062 C -0.23195 -0.29972 -0.23577 -0.2944 -0.24341 -0.29024 C -0.25417 -0.2759 -0.25955 -0.2766 -0.2658 -0.25648 C -0.27014 -0.21809 -0.27257 -0.20814 -0.26875 -0.16119 C -0.26806 -0.1531 -0.26372 -0.14662 -0.26129 -0.13922 C -0.25834 -0.13067 -0.25538 -0.12188 -0.25226 -0.11332 C -0.24896 -0.10453 -0.24184 -0.08742 -0.24184 -0.08742 C -0.24132 -0.08488 -0.24115 -0.0821 -0.24045 -0.07956 C -0.23959 -0.07609 -0.23802 -0.07308 -0.23733 -0.06961 C -0.23646 -0.06568 -0.23716 -0.06129 -0.23594 -0.05759 C -0.2342 -0.0525 -0.23073 -0.04857 -0.22847 -0.04371 C -0.22761 -0.04186 -0.22795 -0.03932 -0.22691 -0.03793 C -0.22535 -0.03585 -0.22292 -0.03538 -0.22101 -0.03377 C -0.21841 -0.03145 -0.21632 -0.02798 -0.21354 -0.0259 C -0.2066 -0.02081 -0.19722 -0.01943 -0.18959 -0.01596 C -0.18472 -0.00578 -0.17986 -0.00879 -0.1717 -0.00601 C -0.16927 -0.00393 -0.1665 -0.00254 -0.16424 0 C -0.16285 0.00162 -0.16268 0.00439 -0.16129 0.00601 C -0.15139 0.01711 -0.13646 0.02706 -0.12396 0.02983 C -0.10521 0.03978 -0.12743 0.0266 -0.11059 0.04163 C -0.10799 0.04394 -0.10209 0.04625 -0.09861 0.04764 C -0.08698 0.06059 -0.08559 0.05758 -0.08368 0.07747 C -0.08542 0.0932 -0.08594 0.10893 -0.09115 0.12326 C -0.09306 0.13413 -0.09688 0.14269 -0.1 0.1531 C -0.10452 0.16813 -0.10782 0.17969 -0.11493 0.19288 C -0.11441 0.19866 -0.11476 0.21115 -0.11059 0.2167 C -0.10851 0.21947 -0.10538 0.2204 -0.10313 0.22271 C -0.09288 0.23265 -0.08438 0.23751 -0.0717 0.24052 C -0.0566 0.24838 -0.05886 0.24838 -0.03299 0.24838 C 0.02083 0.24838 0.07448 0.24584 0.1283 0.24445 C 0.11649 0.23427 0.12291 0.26943 0.12378 0.27428 C 0.12812 0.29926 0.14323 0.33071 0.15816 0.34598 C 0.16718 0.35523 0.17708 0.36309 0.18646 0.37165 C 0.20052 0.38437 0.21232 0.39593 0.2283 0.40356 C 0.23038 0.40449 0.23194 0.40726 0.2342 0.40749 C 0.26962 0.40934 0.30486 0.40888 0.34028 0.40957 C 0.34531 0.41027 0.35052 0.40934 0.35521 0.41142 C 0.36111 0.41397 0.3658 0.42044 0.37153 0.42345 C 0.37587 0.44033 0.38698 0.4401 0.39843 0.44334 C 0.4085 0.44611 0.4283 0.45328 0.4283 0.45328 C 0.4342 0.4519 0.4408 0.45305 0.44618 0.44935 C 0.44774 0.4482 0.44357 0.44565 0.44323 0.44334 C 0.43507 0.38922 0.4467 0.43686 0.43871 0.41142 C 0.43194 0.38968 0.42986 0.36286 0.42673 0.33996 C 0.42604 0.33534 0.42639 0.33048 0.42534 0.32609 C 0.4217 0.31152 0.42187 0.31938 0.41493 0.31221 C 0.40903 0.3062 0.40798 0.30319 0.40434 0.29625 C 0.39566 0.26133 0.39583 0.22086 0.39392 0.18478 C 0.39566 0.11795 0.39722 0.05157 0.40746 -0.01388 C 0.40816 -0.03377 0.4118 -0.05365 0.4118 -0.07354 C 0.4118 -0.09089 0.40955 -0.108 0.40885 -0.12535 C 0.40764 -0.15217 0.41059 -0.18432 0.4 -0.20883 C 0.39809 -0.22387 0.39566 -0.25463 0.39253 -0.2685 C 0.39062 -0.27706 0.38646 -0.28446 0.3835 -0.29232 C 0.37743 -0.32447 0.3717 -0.35361 0.36111 -0.38367 C 0.3493 -0.41651 0.33767 -0.45537 0.30885 -0.46716 C 0.271 -0.46439 0.29132 -0.4697 0.24913 -0.44542 C 0.23403 -0.43663 0.21632 -0.43987 0.2 -0.43756 C 0.17656 -0.42646 0.175 -0.42669 0.15364 -0.41351 C 0.14218 -0.40657 0.13159 -0.39477 0.11927 -0.39177 C 0.11597 -0.38483 0.1125 -0.38044 0.10746 -0.37581 C 0.10295 -0.36448 0.096 -0.35523 0.09097 -0.3439 C 0.08767 -0.32748 0.09184 -0.34459 0.08194 -0.32216 C 0.07725 -0.31152 0.075 -0.29903 0.07014 -0.28839 C 0.0651 -0.27729 0.0592 -0.26711 0.05364 -0.25648 C 0.04739 -0.24422 0.04548 -0.23173 0.03732 -0.22063 C 0.03628 -0.2167 0.03541 -0.21254 0.0342 -0.20883 C 0.03298 -0.20537 0.0309 -0.20236 0.02986 -0.19889 C 0.02899 -0.19565 0.02916 -0.19218 0.0283 -0.18895 C 0.02604 -0.18085 0.02083 -0.17276 0.01788 -0.16513 C 0.01649 -0.16143 0.01684 -0.15634 0.01493 -0.1531 C 0.01389 -0.15125 0.01163 -0.15079 0.01041 -0.14917 C 0.00868 -0.14686 0.00746 -0.14385 0.0059 -0.1413 C 0.00278 -0.12558 -0.00851 -0.10315 -0.0165 -0.0895 C -0.02066 -0.06822 -0.01441 -0.09459 -0.0224 -0.07562 C -0.02622 -0.06661 -0.0257 -0.05574 -0.03143 -0.04764 C -0.03247 -0.04371 -0.03247 -0.03908 -0.03438 -0.03585 C -0.03698 -0.03145 -0.04341 -0.02382 -0.04341 -0.02382 C -0.04601 -0.00463 -0.04236 -0.02243 -0.04931 -0.00601 C -0.05677 0.01156 -0.06094 0.03076 -0.0717 0.04579 C -0.07222 0.04833 -0.07205 0.05134 -0.07327 0.05365 C -0.07431 0.0555 -0.07761 0.05758 -0.07761 0.05758 L -0.22847 0.2426 C -0.01459 0.29949 0.19861 0.3617 0.41337 0.41351 C 0.41788 0.41466 0.41909 0.40379 0.42239 0.39963 C 0.4276 0.39315 0.43298 0.38714 0.43871 0.38159 C 0.4408 0.37974 0.44271 0.37766 0.44479 0.37581 C 0.44722 0.37373 0.44982 0.37188 0.45225 0.3698 C 0.45364 0.36656 0.45468 0.36286 0.45659 0.35985 C 0.45833 0.35731 0.46128 0.35661 0.46267 0.35384 C 0.46475 0.34968 0.46562 0.34459 0.46701 0.33996 C 0.46441 0.25046 0.4658 0.26388 0.45955 0.20883 C 0.45798 0.19426 0.4592 0.18987 0.45364 0.179 C 0.44965 0.16166 0.44392 0.15449 0.4342 0.14315 C 0.42691 0.1346 0.43298 0.13922 0.42673 0.13506 L -0.03299 0.13321 L -0.38507 -0.46323 L 0.42239 -0.47317 L 0.45955 0.30805 L 0.41337 0.47525 L -0.44636 0.46531 L -0.45521 -0.3439 L 0 0 Z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AAAAAAAAfffffffffffffffAAAAAAAAfffffffffffAfffffffffffffffffffffffffffffffffffffffffffffffffffffffffffffffffffffffffffffffffffffffffffffffffffffffffffffffffffffffffffffffffffffffffffffffffffffffffffffffffffffffffffffffffffffffffffffffffffffffffffffffffffffffffffffffffffffffffAffffffffffffAAAAAAAAf">
                                      <p:cBhvr>
                                        <p:cTn id="77" dur="2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125 -0.00324 0.06302 -0.00486 0.09392 -0.01203 C 0.09757 -0.01503 0.10034 -0.01966 0.10434 -0.02197 C 0.10955 -0.02498 0.11545 -0.02544 0.12083 -0.02798 C 0.12934 -0.03631 0.13073 -0.04209 0.13281 -0.05574 C 0.12934 -0.09112 0.13107 -0.12558 0.1283 -0.16119 C 0.13003 -0.17414 0.13212 -0.17831 0.13732 -0.18895 C 0.13889 -0.19218 0.13958 -0.19612 0.14166 -0.19889 C 0.14271 -0.20028 0.14479 -0.19982 0.14618 -0.20074 C 0.14878 -0.20236 0.15121 -0.20467 0.15364 -0.20675 C 0.16267 -0.21485 0.1559 -0.21115 0.16406 -0.21485 C 0.17916 -0.22919 0.17587 -0.24329 0.19843 -0.24653 C 0.20833 -0.24792 0.2184 -0.24792 0.2283 -0.24861 C 0.23385 -0.24584 0.23958 -0.24422 0.24479 -0.24052 C 0.25694 -0.23173 0.26684 -0.21693 0.27899 -0.20883 C 0.2835 -0.19889 0.28819 -0.18802 0.29097 -0.17692 C 0.29427 -0.14408 0.296 -0.12558 0.29687 -0.08742 C 0.29496 -0.06637 0.29479 -0.04487 0.29253 -0.02382 C 0.29201 -0.01827 0.28316 0.00208 0.28055 0.00601 C 0.27378 0.01688 0.26562 0.0259 0.25816 0.03585 C 0.2559 0.03885 0.25468 0.04302 0.25225 0.04579 C 0.23871 0.06175 0.25052 0.04186 0.23871 0.05758 C 0.23159 0.06707 0.23281 0.07054 0.22239 0.07354 C 0.21718 0.08349 0.21093 0.08672 0.20295 0.09343 C 0.20139 0.09482 0.19843 0.09736 0.19843 0.09736 C 0.19184 0.11101 0.20104 0.12049 0.20746 0.13113 C 0.21284 0.14015 0.2151 0.14801 0.22239 0.15495 C 0.23663 0.18386 0.21805 0.14778 0.23871 0.18085 C 0.24218 0.1864 0.24444 0.19311 0.24774 0.19889 C 0.24913 0.2093 0.25243 0.21855 0.25521 0.22849 C 0.25764 0.25324 0.26059 0.26203 0.25521 0.28631 C 0.25364 0.29302 0.24774 0.29648 0.24479 0.30227 C 0.23889 0.3136 0.23316 0.32701 0.22534 0.33603 C 0.21458 0.34852 0.20087 0.35453 0.18802 0.3617 C 0.17847 0.37512 0.15416 0.36378 0.14479 0.3617 C 0.13298 0.35153 0.11962 0.34274 0.1059 0.33788 C 0.10347 0.33603 0.10069 0.33441 0.09843 0.3321 C 0.09566 0.32909 0.09392 0.32447 0.09097 0.32215 C 0.08784 0.31961 0.08385 0.32007 0.08055 0.31799 C 0.06996 0.31129 0.06146 0.30203 0.05069 0.29625 C 0.04913 0.29417 0.04774 0.29209 0.04618 0.29024 C 0.04479 0.28862 0.04305 0.28793 0.04166 0.28631 C 0.03906 0.2833 0.0342 0.27636 0.0342 0.27636 C 0.03298 0.27058 0.02691 0.23774 0.02534 0.23265 C 0.02448 0.23011 0.02239 0.22872 0.02083 0.22664 C 0.01857 0.21785 0.01805 0.21045 0.01337 0.20282 C 0.01059 0.19843 0.00434 0.19079 0.00434 0.19079 C -0.00052 0.17507 -0.01042 0.15911 -0.02101 0.14917 C -0.02292 0.14547 -0.02344 0.14061 -0.02552 0.13714 C -0.03073 0.12882 -0.0375 0.12465 -0.04479 0.12118 C -0.05191 0.1117 -0.05938 0.10962 -0.06875 0.10523 C -0.09809 0.10893 -0.09393 0.10777 -0.11198 0.11517 C -0.11354 0.11841 -0.11459 0.12211 -0.1165 0.12512 C -0.11771 0.12697 -0.11997 0.1272 -0.12101 0.12928 C -0.12309 0.13344 -0.12344 0.13899 -0.12552 0.14315 C -0.12709 0.14639 -0.12986 0.14801 -0.13143 0.15102 C -0.13525 0.15796 -0.13837 0.16559 -0.14184 0.17299 C -0.1467 0.18339 -0.15 0.21392 -0.15226 0.22664 C -0.15174 0.23728 -0.15243 0.24792 -0.15087 0.25833 C -0.14966 0.26688 -0.13056 0.2833 -0.12552 0.28816 C -0.11684 0.29648 -0.11077 0.30573 -0.10313 0.31614 C -0.09705 0.32424 -0.08907 0.32771 -0.08212 0.33395 C -0.06459 0.34968 -0.0842 0.33395 -0.06875 0.35199 C -0.05521 0.36795 -0.06702 0.34806 -0.05521 0.36378 C -0.05018 0.37049 -0.04341 0.3876 -0.04341 0.3876 C -0.03941 0.40842 -0.04549 0.38668 -0.03733 0.39755 C -0.03403 0.40194 -0.0349 0.40657 -0.03299 0.41142 C -0.02952 0.42067 -0.02344 0.42831 -0.01945 0.43733 C -0.01875 0.44103 -0.01632 0.45467 -0.0165 0.45721 C -0.01667 0.46092 -0.02327 0.48705 -0.02552 0.49098 C -0.02847 0.49584 -0.03386 0.49676 -0.03733 0.50092 C -0.04757 0.51272 -0.05764 0.51711 -0.07014 0.52475 C -0.08038 0.53099 -0.08368 0.53816 -0.09566 0.5407 C -0.11059 0.53931 -0.12552 0.53862 -0.14045 0.53677 C -0.15087 0.53561 -0.14219 0.53492 -0.15087 0.53076 C -0.16302 0.52498 -0.17847 0.51781 -0.19115 0.5148 C -0.20469 0.50763 -0.21528 0.4926 -0.22552 0.47919 C -0.22761 0.47641 -0.22795 0.47225 -0.22986 0.46924 C -0.23802 0.45629 -0.24479 0.45097 -0.25087 0.43733 C -0.25191 0.4327 -0.25226 0.42784 -0.25382 0.42345 C -0.25469 0.42091 -0.25729 0.41975 -0.25834 0.41744 C -0.26094 0.41189 -0.26268 0.40587 -0.26424 0.39963 C -0.26667 0.38992 -0.26702 0.37928 -0.27014 0.3698 C -0.27604 0.35222 -0.27292 0.36702 -0.27917 0.35199 C -0.28264 0.34389 -0.28282 0.3358 -0.28663 0.32794 C -0.29115 0.30689 -0.29288 0.28538 -0.30157 0.26642 C -0.30261 0.26087 -0.30538 0.25601 -0.30608 0.25046 C -0.31146 0.21092 -0.30347 0.23936 -0.31059 0.2167 C -0.31181 0.19056 -0.31702 0.145 -0.30452 0.12326 C -0.30347 0.11725 -0.30313 0.11101 -0.30157 0.10523 C -0.30052 0.10153 -0.29775 0.09898 -0.29705 0.09528 C -0.29584 0.08881 -0.2967 0.0821 -0.29566 0.07562 C -0.2941 0.06614 -0.28854 0.05065 -0.28507 0.04163 C -0.28212 0.00786 -0.27275 -0.02428 -0.26719 -0.05759 C -0.26806 -0.08441 -0.2625 -0.13668 -0.27466 -0.16906 C -0.27691 -0.18617 -0.27917 -0.20745 -0.28663 -0.22063 C -0.29271 -0.2315 -0.29028 -0.22549 -0.2941 -0.23867 C -0.29584 -0.25116 -0.29879 -0.2618 -0.3 -0.27451 C -0.30104 -0.29695 -0.30209 -0.31961 -0.30313 -0.34204 C -0.30382 -0.35846 -0.30886 -0.40981 -0.29861 -0.42345 C -0.29427 -0.42923 -0.28768 -0.43108 -0.28212 -0.4334 C -0.27257 -0.44311 -0.27466 -0.44311 -0.25677 -0.44334 C -0.22153 -0.44403 -0.18611 -0.44218 -0.15087 -0.44149 C -0.14132 -0.43594 -0.13299 -0.42946 -0.12396 -0.42345 C -0.11702 -0.41883 -0.11719 -0.4142 -0.10903 -0.41166 C -0.09896 -0.38945 -0.104 -0.39732 -0.09566 -0.38575 C -0.09792 -0.35615 -0.09584 -0.31707 -0.11354 -0.2944 C -0.11563 -0.28215 -0.12188 -0.27775 -0.12847 -0.27035 C -0.13143 -0.26711 -0.13282 -0.26133 -0.13594 -0.25856 C -0.14584 -0.24977 -0.16927 -0.24214 -0.18073 -0.24052 C -0.20591 -0.22734 -0.2375 -0.25116 -0.26268 -0.25648 C -0.26979 -0.26226 -0.27813 -0.26411 -0.28507 -0.27035 C -0.29341 -0.27775 -0.29202 -0.28654 -0.30452 -0.29232 C -0.31163 -0.29949 -0.31771 -0.30782 -0.32396 -0.31614 C -0.33403 -0.32956 -0.33334 -0.34459 -0.34931 -0.35199 C -0.354 -0.36217 -0.35556 -0.36702 -0.36424 -0.3698 C -0.375 -0.3846 -0.38386 -0.39362 -0.39861 -0.39963 C -0.40747 -0.40726 -0.40191 -0.40842 -0.41354 -0.41166 C -0.42153 -0.42229 -0.42761 -0.41929 -0.43889 -0.41767 C -0.4408 -0.41443 -0.44254 -0.41073 -0.44479 -0.40772 C -0.44653 -0.40541 -0.44913 -0.40426 -0.45087 -0.40171 C -0.46268 -0.38344 -0.4467 -0.39871 -0.46268 -0.38575 C -0.47361 -0.36679 -0.47032 -0.34204 -0.4717 -0.31822 C -0.47118 -0.28654 -0.48056 -0.22271 -0.46129 -0.18895 C -0.45747 -0.17368 -0.45313 -0.16258 -0.44636 -0.14917 C -0.44254 -0.14154 -0.43716 -0.13552 -0.43438 -0.1272 C -0.43212 -0.12003 -0.43143 -0.11217 -0.42847 -0.10546 C -0.41493 -0.07516 -0.41875 -0.09343 -0.40903 -0.06568 C -0.40452 -0.05273 -0.40104 -0.04047 -0.39566 -0.02798 C -0.38959 0.0185 -0.39063 0.00439 -0.3941 0.08349 C -0.39427 0.0895 -0.39462 0.09551 -0.39566 0.10129 C -0.39722 0.10939 -0.41302 0.12604 -0.41945 0.1272 C -0.42778 0.12882 -0.43629 0.12858 -0.44479 0.12928 C -0.44896 0.17646 -0.45972 0.23635 -0.43733 0.27636 C -0.43611 0.28538 -0.43368 0.29186 -0.43143 0.30018 C -0.42934 0.31776 -0.42847 0.3284 -0.42396 0.34389 C -0.41997 0.38529 -0.39879 0.4024 -0.37466 0.42345 C -0.36927 0.42206 -0.36389 0.42044 -0.35834 0.41952 C -0.35191 0.41836 -0.34532 0.41906 -0.33889 0.41744 C -0.33247 0.41582 -0.32709 0.4105 -0.32101 0.40749 C -0.31233 0.39593 -0.31684 0.38645 -0.31059 0.37373 C -0.31007 0.3691 -0.30972 0.36448 -0.30903 0.35985 C -0.30782 0.35245 -0.30452 0.33788 -0.30452 0.33788 C -0.3033 0.32539 -0.29757 0.29672 -0.29254 0.28631 C -0.29011 0.28122 -0.28663 0.27706 -0.28368 0.27243 C -0.27743 0.24676 -0.28611 0.27405 -0.27014 0.25046 C -0.26563 0.24376 -0.24479 0.20698 -0.23889 0.19473 C -0.229 0.17414 -0.22917 0.16096 -0.21198 0.14709 C -0.2066 0.11679 -0.18299 0.10083 -0.16424 0.08742 C -0.14896 0.07655 -0.16198 0.08117 -0.14636 0.07747 C -0.12032 0.06383 -0.09427 0.06984 -0.06719 0.07562 C -0.05868 0.08395 -0.0474 0.08603 -0.03733 0.09135 C -0.03038 0.09505 -0.02361 0.10823 -0.01806 0.11332 C -0.00816 0.12234 0.00468 0.12743 0.01493 0.13506 C 0.01962 0.13853 0.02343 0.14408 0.0283 0.14709 C 0.05156 0.16166 0.05677 0.15865 0.08194 0.16697 C 0.09062 0.16975 0.09878 0.17507 0.10746 0.17692 C 0.12569 0.18085 0.16267 0.18478 0.16267 0.18478 C 0.19149 0.18293 0.22031 0.18224 0.24913 0.179 C 0.25104 0.17877 0.25208 0.17599 0.25364 0.17484 C 0.25503 0.17391 0.25659 0.17368 0.25816 0.17299 C 0.26128 0.15934 0.26875 0.1568 0.27604 0.14917 C 0.28385 0.14084 0.28906 0.12974 0.29687 0.12118 C 0.29896 0.10823 0.30521 0.10176 0.30885 0.0895 C 0.31024 0.07909 0.31093 0.07192 0.31337 0.06152 C 0.31458 0.0562 0.31788 0.04579 0.31788 0.04579 C 0.32118 -0.01226 0.32239 -0.02752 0.32239 -0.11147 C 0.32239 -0.11286 0.32656 -0.19635 0.31337 -0.21485 C 0.31128 -0.22294 0.30989 -0.23081 0.30746 -0.23867 C 0.3085 -0.26827 0.30798 -0.2833 0.31927 -0.3062 C 0.32118 -0.31846 0.325 -0.32956 0.32673 -0.34204 C 0.32482 -0.35777 0.32239 -0.37812 0.3118 -0.38784 C 0.30903 -0.39316 0.30712 -0.39778 0.30295 -0.40171 C 0.30173 -0.40287 0.29982 -0.40264 0.29843 -0.40356 C 0.2901 -0.40865 0.28073 -0.41489 0.27309 -0.4216 C 0.26267 -0.42068 0.25104 -0.42391 0.24166 -0.41767 C 0.23906 -0.41605 0.23784 -0.41212 0.23576 -0.40958 C 0.22795 -0.40056 0.21111 -0.3802 0.20139 -0.37581 C 0.1875 -0.35731 0.17378 -0.33811 0.15816 -0.32216 C 0.15503 -0.31522 0.15347 -0.30759 0.14913 -0.30227 C 0.14323 -0.27706 0.14323 -0.25046 0.15225 -0.22664 C 0.15416 -0.21554 0.15712 -0.20074 0.16562 -0.19681 C 0.16736 -0.1864 0.16927 -0.18594 0.17448 -0.179 C 0.17621 -0.17669 0.17708 -0.17322 0.17899 -0.17114 C 0.1901 -0.15819 0.20903 -0.14524 0.22239 -0.13922 C 0.23055 -0.12835 0.23958 -0.12234 0.24913 -0.11332 C 0.25694 -0.09806 0.25677 -0.09043 0.26111 -0.07354 C 0.26007 -0.04579 0.25868 -0.01781 0.25816 0.00994 C 0.25625 0.10384 0.27534 0.14339 0.22534 0.18686 C 0.22031 0.18548 0.21458 0.18663 0.21041 0.18293 C 0.20642 0.17946 0.20295 0.16697 0.20295 0.16697 C 0.20034 0.15055 0.1901 0.13783 0.1835 0.12326 C 0.17517 0.10476 0.18316 0.11679 0.17448 0.10523 C 0.17257 0.09135 0.16857 0.07539 0.16267 0.0636 C 0.16024 0.02058 0.16354 -0.02382 0.15521 -0.06568 C 0.15364 -0.07354 0.14479 -0.08557 0.14479 -0.08557 C 0.14184 -0.10083 0.14618 -0.08742 0.13576 -0.09736 C 0.11944 -0.11309 0.13281 -0.10754 0.1118 -0.1154 C 0.09583 -0.11471 0.07986 -0.11563 0.06406 -0.11332 C 0.06111 -0.11286 0.05937 -0.1087 0.05659 -0.10731 C 0.04462 -0.1013 0.03055 -0.09413 0.01788 -0.09158 C 0.00382 -0.07771 -0.01268 -0.06984 -0.02986 -0.06753 C -0.03542 -0.06383 -0.04097 -0.06152 -0.04636 -0.05759 C -0.06025 -0.05967 -0.07448 -0.0599 -0.0882 -0.0636 C -0.09028 -0.06406 -0.09097 -0.06776 -0.09254 -0.06961 C -0.09445 -0.07192 -0.0967 -0.07331 -0.09861 -0.07562 C -0.10938 -0.08881 -0.11545 -0.09736 -0.1224 -0.11332 C -0.12396 -0.12581 -0.12795 -0.13529 -0.13143 -0.14709 C -0.13542 -0.17785 -0.13525 -0.19958 -0.14341 -0.22872 C -0.14532 -0.25971 -0.14688 -0.2611 -0.15834 -0.28631 C -0.16285 -0.31267 -0.18351 -0.33164 -0.19705 -0.34991 C -0.20573 -0.36147 -0.21077 -0.37558 -0.2224 -0.38182 C -0.24184 -0.38113 -0.26129 -0.38229 -0.28073 -0.37974 C -0.30625 -0.3765 -0.32847 -0.34667 -0.35226 -0.33603 C -0.36962 -0.31684 -0.3842 -0.2988 -0.39254 -0.27035 C -0.39566 -0.2463 -0.39948 -0.22595 -0.40157 -0.20074 C -0.40104 -0.16698 -0.40139 -0.13321 -0.4 -0.09945 C -0.39913 -0.07609 -0.38629 -0.05735 -0.37622 -0.03978 C -0.37188 -0.03215 -0.36927 -0.02266 -0.36424 -0.01596 C -0.35625 -0.00532 -0.35417 -0.00786 -0.34636 0 C -0.33854 0.00786 -0.33368 0.01549 -0.32396 0.01781 C -0.31858 0.02498 -0.31285 0.0266 -0.30747 0.03376 C -0.30434 0.04718 -0.30868 0.03215 -0.30157 0.04579 C -0.29271 0.0629 -0.30747 0.04117 -0.29705 0.05573 C -0.29393 0.08187 -0.30035 0.10153 -0.31198 0.12118 C -0.31441 0.13043 -0.32049 0.13437 -0.32552 0.14107 C -0.32761 0.14986 -0.33229 0.1568 -0.33594 0.16489 C -0.3382 0.18756 -0.34584 0.19519 -0.35521 0.21277 C -0.35573 0.216 -0.35538 0.21993 -0.35677 0.22271 C -0.35764 0.22433 -0.36025 0.22317 -0.36129 0.22456 C -0.36736 0.23265 -0.36094 0.23612 -0.37014 0.24052 C -0.37552 0.25462 -0.3783 0.26873 -0.38073 0.28423 C -0.37952 0.30042 -0.38073 0.3062 -0.37466 0.31799 C -0.37222 0.33233 -0.36441 0.33973 -0.35677 0.34991 C -0.35625 0.35314 -0.3566 0.35708 -0.35521 0.35985 C -0.35434 0.36147 -0.35226 0.36078 -0.35087 0.3617 C -0.33038 0.3765 -0.3375 0.37396 -0.31354 0.37974 C -0.28924 0.37488 -0.28716 0.37697 -0.27622 0.34783 C -0.27448 0.34343 -0.27413 0.33788 -0.2717 0.33395 C -0.26893 0.32956 -0.26424 0.32794 -0.26129 0.324 C -0.25417 0.31452 -0.24358 0.28446 -0.24045 0.27821 C -0.2349 0.26758 -0.22778 0.25833 -0.22396 0.24653 C -0.22049 0.23589 -0.21858 0.2241 -0.21354 0.21462 C -0.204 0.19611 -0.19375 0.17831 -0.18507 0.15911 C -0.18334 0.14385 -0.17726 0.1302 -0.16875 0.11933 C -0.16493 0.09042 -0.17066 0.12003 -0.16268 0.10129 C -0.16163 0.09898 -0.16198 0.09598 -0.16129 0.09343 C -0.16042 0.08996 -0.15972 0.08649 -0.15834 0.08349 C -0.15469 0.07586 -0.15035 0.06892 -0.14636 0.06152 C -0.14497 0.05897 -0.14184 0.05365 -0.14184 0.05365 C -0.14132 0.04972 -0.14184 0.0451 -0.14045 0.04163 C -0.13872 0.03746 -0.13525 0.03538 -0.13299 0.03168 C -0.13021 0.02729 -0.12882 0.02128 -0.12552 0.01781 C -0.12118 0.01318 -0.11545 0.01156 -0.11059 0.00786 C -0.09896 -0.00093 -0.09358 -0.01295 -0.08073 -0.01596 C -0.06858 -0.03122 -0.03993 -0.01434 -0.02396 -0.01203 C -0.00538 -0.00648 0.01007 0.00971 0.0283 0.01388 C 0.03403 0.01989 0.03941 0.02266 0.04618 0.0259 C 0.05104 0.03538 0.04982 0.03978 0.05225 0.05157 C 0.05451 0.06244 0.05972 0.07377 0.06406 0.08349 C 0.06458 0.08603 0.06493 0.08881 0.06562 0.09135 C 0.06649 0.09482 0.06788 0.09783 0.06857 0.10129 C 0.06979 0.10661 0.07153 0.11725 0.07153 0.11725 C 0.07205 0.12974 0.06423 0.21184 0.08646 0.22664 C 0.08698 0.22988 0.08663 0.23381 0.08802 0.23659 C 0.08941 0.23936 0.09201 0.24052 0.09392 0.2426 C 0.09896 0.24815 0.10364 0.25555 0.10885 0.26041 C 0.11371 0.26503 0.12014 0.26642 0.12534 0.27035 C 0.13784 0.2796 0.12413 0.27451 0.13871 0.27821 C 0.14635 0.28885 0.15764 0.29093 0.16701 0.2981 C 0.17378 0.31105 0.18455 0.31452 0.19548 0.31799 C 0.20555 0.32609 0.21423 0.32909 0.22534 0.33395 C 0.23819 0.3469 0.22378 0.33418 0.23871 0.34204 C 0.2467 0.34621 0.25087 0.35153 0.25955 0.35384 C 0.26944 0.36355 0.27691 0.36933 0.28941 0.37165 C 0.3026 0.38344 0.31996 0.38992 0.33576 0.39362 C 0.346 0.39894 0.35625 0.40264 0.36701 0.40564 C 0.37274 0.40934 0.37604 0.41489 0.38194 0.41744 C 0.38593 0.42276 0.38889 0.42761 0.39392 0.43131 C 0.40347 0.43848 0.39323 0.42738 0.40295 0.43733 C 0.41146 0.44635 0.41788 0.45444 0.4283 0.4593 C 0.44271 0.4741 0.45625 0.47502 0.47309 0.48104 C 0.47604 0.48219 0.47899 0.48404 0.48194 0.4852 C 0.48646 0.48682 0.49548 0.48913 0.49548 0.48913 C 0.49184 0.48682 0.4842 0.48312 0.48194 0.4771 C 0.4809 0.4741 0.48055 0.46716 0.48055 0.46716 L -0.14931 -0.62812 L -0.57014 0.20883 L -0.65382 0.55458 L -0.51493 0.60638 L 0.81632 0.60846 L -0.61945 -0.47525 L -0.62691 -0.85685 L 0.64618 -0.70791 L 0.33732 -0.27243 C 0.31736 -0.11217 0.32604 -0.00185 0.27899 0.12118 C 0.27656 0.13968 0.27291 0.18871 0.25816 0.20282 C 0.24843 0.2123 0.24323 0.213 0.23281 0.21878 C 0.19739 0.21739 0.16215 0.2167 0.12673 0.21462 C 0.1158 0.21392 0.10468 0.21392 0.09392 0.21068 C 0.08958 0.2093 0.07326 0.17692 0.07153 0.17299 C 0.06892 0.16744 0.06562 0.16235 0.06267 0.15703 C 0.06111 0.15449 0.05816 0.14917 0.05816 0.14917 C 0.05555 0.13922 0.05 0.13228 0.04618 0.12326 C 0.04166 0.1124 0.03837 0.10129 0.03281 0.09135 C 0.03177 0.08672 0.03142 0.08187 0.02986 0.07747 C 0.02882 0.07447 0.02639 0.07262 0.02534 0.06961 C 0.0243 0.0666 0.025 0.06267 0.02378 0.05967 C 0.02187 0.05458 0.01632 0.04579 0.01632 0.04579 C 0.01493 0.0333 0.0118 0.02451 0.0118 0.01179 L -0.00157 -0.09158 L -0.24045 0.00601 L -0.30608 0.27821 L -0.35087 0.08349 L -0.3717 0.29417 L -0.33299 0.28238 L -0.35972 0.33788 L -0.42847 -0.29625 C -0.28368 -0.29834 -0.13889 -0.30759 0.0059 -0.30227 C 0.03177 -0.30134 0.05486 -0.27845 0.08055 -0.27451 C 0.1059 -0.26457 0.13177 -0.24792 0.15069 -0.22271 C 0.15468 -0.20745 0.14896 -0.22572 0.15659 -0.21277 C 0.15764 -0.21115 0.15746 -0.2086 0.15816 -0.20675 C 0.1618 -0.19704 0.16198 -0.19773 0.16701 -0.1908 C 0.16753 -0.18617 0.16753 -0.18131 0.16857 -0.17692 C 0.16909 -0.17461 0.171 -0.17322 0.17153 -0.17114 C 0.17725 -0.14963 0.17725 -0.1302 0.18802 -0.11147 C 0.18993 -0.09783 0.19514 -0.08649 0.19843 -0.07354 C 0.20225 -0.03515 0.19687 0.00301 0.19687 0.04163 L 0.14166 0.18478 C 0.02673 0.1265 -0.11285 0.12303 -0.19115 -0.00208 C -0.19479 -0.00786 -0.19757 -0.01457 -0.20157 -0.01989 C -0.21563 -0.03862 -0.23646 -0.04325 -0.24931 -0.06568 C -0.25608 -0.07748 -0.25695 -0.09158 -0.26268 -0.10338 C -0.26788 -0.1309 -0.26893 -0.13367 -0.26129 -0.16119 C -0.25851 -0.17137 -0.26129 -0.17206 -0.25382 -0.18293 C -0.25087 -0.1871 -0.2467 -0.18918 -0.24341 -0.19288 C -0.23646 -0.20074 -0.23108 -0.21485 -0.2224 -0.21878 C -0.21788 -0.22502 -0.21459 -0.23173 -0.20903 -0.23659 C -0.19879 -0.22988 -0.19861 -0.22664 -0.19115 -0.2167 C -0.18872 -0.2093 -0.18438 -0.20282 -0.18368 -0.19496 C -0.18195 -0.17576 -0.18525 -0.15541 -0.18073 -0.13714 C -0.17952 -0.13229 -0.17431 -0.13113 -0.1717 -0.1272 C -0.16893 -0.12303 -0.16719 -0.11725 -0.16424 -0.11332 C -0.15972 -0.10731 -0.14896 -0.09783 -0.14341 -0.09343 C -0.14236 -0.09135 -0.14219 -0.08742 -0.14045 -0.08742 C -0.1375 -0.08742 -0.13559 -0.09204 -0.13299 -0.09343 C -0.12622 -0.09713 -0.1191 -0.09806 -0.11198 -0.09945 C -0.10868 -0.10176 -0.10417 -0.10199 -0.10157 -0.10546 C -0.09913 -0.1087 -0.09844 -0.11448 -0.09566 -0.11725 C -0.08941 -0.1235 -0.08282 -0.12743 -0.07622 -0.13321 C -0.07222 -0.13668 -0.06823 -0.13992 -0.06424 -0.14316 C -0.06181 -0.14524 -0.05677 -0.14917 -0.05677 -0.14917 C -0.04983 -0.16351 -0.03976 -0.1605 -0.02691 -0.16304 C -0.00625 -0.16166 0.01371 -0.15796 0.0342 -0.15518 C 0.04236 -0.15148 0.04965 -0.14778 0.05816 -0.14524 C 0.096 -0.14662 0.13385 -0.14639 0.17153 -0.14917 C 0.18455 -0.15009 0.19739 -0.15564 0.21041 -0.15703 C 0.22083 -0.16443 0.23264 -0.1679 0.24323 -0.17507 C 0.25034 -0.1797 0.25712 -0.18548 0.26267 -0.19288 C 0.26753 -0.19935 0.27014 -0.20537 0.27604 -0.21069 C 0.275 -0.21809 0.27517 -0.22572 0.27309 -0.23266 C 0.27239 -0.23497 0.26996 -0.23497 0.26857 -0.23659 C 0.25555 -0.25093 0.24427 -0.25254 0.2283 -0.25463 C 0.19583 -0.26873 0.2118 -0.26665 0.16406 -0.26457 C 0.15625 -0.26087 0.14687 -0.2537 0.14166 -0.24468 C 0.13993 -0.24167 0.13923 -0.23774 0.13732 -0.23474 C 0.13298 -0.22803 0.12534 -0.2234 0.11927 -0.22063 C 0.11736 -0.21254 0.11406 -0.20953 0.10885 -0.2049 C 0.10312 -0.19473 0.09791 -0.18501 0.09253 -0.17507 C 0.08923 -0.16883 0.0875 -0.16004 0.08507 -0.1531 C 0.08021 -0.09783 0.09097 -0.03932 0.0776 0.01388 C 0.07534 0.02313 0.06406 0.04209 0.05659 0.04764 C 0.05156 0.05157 0.04028 0.05573 0.04028 0.05573 C 0.02934 0.05435 0.01788 0.05597 0.00746 0.05157 C 0.00503 0.05065 0.00642 0.04487 0.0059 0.04163 C 0.00399 0.03076 0.00034 0.01781 -0.00313 0.00786 C -0.01025 -0.01295 -0.02222 -0.02868 -0.03299 -0.04579 C -0.05087 -0.07424 -0.03716 -0.06129 -0.05226 -0.07354 C -0.06997 -0.10268 -0.0467 -0.06661 -0.0658 -0.0895 C -0.06979 -0.09413 -0.0724 -0.10037 -0.07622 -0.10546 C -0.0783 -0.11425 -0.08038 -0.11517 -0.08663 -0.11933 C -0.09011 -0.13298 -0.08507 -0.11725 -0.09566 -0.13136 C -0.0967 -0.13275 -0.09618 -0.13552 -0.09705 -0.13714 C -0.10052 -0.14408 -0.10521 -0.14477 -0.11059 -0.14709 C -0.11163 -0.14917 -0.11233 -0.15125 -0.11354 -0.1531 C -0.1158 -0.15657 -0.11893 -0.15934 -0.12101 -0.16304 C -0.12188 -0.16466 -0.12136 -0.16767 -0.1224 -0.16906 C -0.12448 -0.17183 -0.12743 -0.17299 -0.12986 -0.17507 C -0.14028 -0.18432 -0.15035 -0.19542 -0.16268 -0.19889 C -0.16667 -0.20143 -0.17014 -0.20583 -0.17466 -0.20074 C -0.17639 -0.19889 -0.17622 -0.19519 -0.17761 -0.19288 C -0.18195 -0.18594 -0.19063 -0.1797 -0.19566 -0.17299 C -0.19896 -0.16859 -0.20122 -0.16351 -0.20452 -0.15911 C -0.20868 -0.14547 -0.2092 -0.13599 -0.20747 -0.12142 C -0.20851 -0.09829 -0.20695 -0.07447 -0.21059 -0.0518 C -0.21354 -0.03353 -0.22622 -0.02729 -0.23594 -0.01804 C -0.25209 -0.00278 -0.26684 0.01133 -0.28073 0.02983 C -0.29375 0.04718 -0.29184 0.07909 -0.30608 0.09528 C -0.3132 0.10338 -0.32066 0.10476 -0.32847 0.11124 C -0.34097 0.12165 -0.34722 0.12951 -0.35521 0.145 C -0.34913 0.18016 -0.3408 0.20074 -0.32552 0.22849 C -0.32327 0.23682 -0.32136 0.24214 -0.3165 0.24838 C -0.31129 0.28168 -0.31927 0.24167 -0.31059 0.26249 C -0.30938 0.26549 -0.31025 0.26943 -0.30903 0.27243 C -0.30729 0.27683 -0.30261 0.27937 -0.3 0.28238 C -0.29306 0.29047 -0.28768 0.2988 -0.27917 0.30412 C -0.26858 0.31059 -0.26042 0.31499 -0.25087 0.324 C -0.24879 0.32586 -0.24722 0.32909 -0.24479 0.33002 C -0.2375 0.33302 -0.2224 0.33603 -0.2224 0.33603 C -0.20799 0.33464 -0.19358 0.33441 -0.17917 0.3321 C -0.16893 0.33048 -0.17188 0.32771 -0.16424 0.32215 C -0.15313 0.31406 -0.14358 0.30805 -0.13438 0.29625 C -0.12865 0.27868 -0.12275 0.25763 -0.11059 0.24653 C -0.10903 0.24722 -0.10764 0.24792 -0.10608 0.24838 C -0.10209 0.24931 -0.09809 0.24931 -0.0941 0.25046 C -0.08698 0.25277 -0.08282 0.25948 -0.07622 0.26249 C -0.07014 0.26827 -0.06441 0.26873 -0.05834 0.27428 C -0.05695 0.28122 -0.05573 0.2944 -0.05382 0.30018 C -0.05157 0.30735 -0.0342 0.32146 -0.02691 0.32215 C 0.00034 0.3247 0.02778 0.32539 0.05521 0.32609 C 0.10243 0.32724 0.14965 0.32724 0.19687 0.32794 C 0.19045 0.33094 0.18958 0.33349 0.18646 0.34204 C 0.22014 0.34806 0.16337 0.33973 0.21493 0.33788 C 0.2467 0.33672 0.27864 0.33927 0.31041 0.33996 C 0.31198 0.33788 0.31458 0.33672 0.31493 0.33395 C 0.31528 0.33164 0.31215 0.33025 0.3118 0.32794 C 0.31059 0.32007 0.31146 0.31198 0.31041 0.30412 C 0.30937 0.2951 0.30625 0.287 0.30434 0.27821 C 0.30121 0.26388 0.3 0.25046 0.29548 0.23659 C 0.29496 0.22872 0.29496 0.22063 0.29392 0.21277 C 0.2934 0.2086 0.29132 0.2049 0.29097 0.20074 C 0.28663 0.1487 0.29462 0.17322 0.28646 0.15102 C 0.28472 0.13876 0.28194 0.12743 0.28055 0.11517 C 0.2835 0.07979 0.28732 0.03677 0.30746 0.00994 C 0.30885 -0.00231 0.31198 -0.00948 0.31337 -0.02197 C 0.31146 -0.04209 0.30972 -0.05527 0.3059 -0.07354 C 0.30555 -0.07493 0.30416 -0.08673 0.30295 -0.0895 C 0.29843 -0.10014 0.28958 -0.10731 0.28507 -0.11725 C 0.28229 -0.1235 0.28055 -0.12882 0.27604 -0.13321 C 0.26823 -0.14061 0.25746 -0.14223 0.25069 -0.15125 C 0.24409 -0.16004 0.24114 -0.16513 0.23281 -0.16906 C 0.22396 -0.18085 0.23229 -0.17229 0.21337 -0.17692 C 0.20278 -0.17946 0.19253 -0.18409 0.18194 -0.18686 C 0.17517 -0.18871 0.1651 -0.18987 0.15955 -0.19496 C 0.14826 -0.2049 0.13646 -0.216 0.1283 -0.23057 C 0.12621 -0.23427 0.12239 -0.24191 0.11927 -0.24468 C 0.11406 -0.24931 0.10833 -0.25231 0.10295 -0.25648 C 0.09739 -0.26781 0.1033 -0.25763 0.09253 -0.2685 C 0.08576 -0.27544 0.08975 -0.27313 0.08507 -0.28238 C 0.0835 -0.28538 0.07951 -0.28839 0.0776 -0.29024 C 0.06736 -0.28492 0.06962 -0.28585 0.06701 -0.27243 C 0.06753 -0.25578 0.06684 -0.23913 0.06857 -0.22271 C 0.06944 -0.21508 0.07968 -0.19311 0.08194 -0.18686 C 0.08889 -0.16767 0.09323 -0.14639 0.10295 -0.12928 C 0.10399 -0.12072 0.10521 -0.11217 0.1059 -0.10338 C 0.10659 -0.09482 0.10538 -0.0858 0.10746 -0.07748 C 0.1085 -0.07308 0.10833 -0.08696 0.10885 -0.09158 C 0.1092 -0.09482 0.10989 -0.09829 0.11041 -0.10153 C 0.10416 -0.15518 0.10156 -0.20051 0.07899 -0.24653 C 0.07604 -0.25925 0.07014 -0.26573 0.06111 -0.27035 C 0.05607 -0.28076 0.04896 -0.28353 0.04028 -0.28631 C 0.03455 -0.2981 0.03159 -0.29394 0.02083 -0.29024 C 0.0026 -0.2766 -0.00747 -0.26526 -0.02396 -0.24861 C -0.02743 -0.24514 -0.0316 -0.24306 -0.03438 -0.23867 C -0.04132 -0.22734 -0.04566 -0.21647 -0.05521 -0.20883 C -0.06059 -0.1945 -0.06302 -0.18802 -0.07014 -0.17507 C -0.07552 -0.16536 -0.07761 -0.15194 -0.08368 -0.14316 C -0.08681 -0.13876 -0.09063 -0.13529 -0.0941 -0.13136 C -0.09879 -0.1154 -0.10747 -0.09968 -0.11945 -0.09343 C -0.13021 -0.07933 -0.12431 -0.08279 -0.13594 -0.07956 C -0.14202 -0.0673 -0.14115 -0.06661 -0.14931 -0.07748 C -0.15417 -0.10291 -0.15382 -0.14686 -0.13889 -0.16906 C -0.13091 -0.18085 -0.12136 -0.1908 -0.11354 -0.20282 C -0.10886 -0.21022 -0.10625 -0.21924 -0.10157 -0.22664 C -0.09809 -0.23196 -0.09323 -0.23543 -0.08959 -0.24052 C -0.08316 -0.24977 -0.07882 -0.26226 -0.07327 -0.27243 C -0.07222 -0.27637 -0.06823 -0.28099 -0.07014 -0.28446 C -0.07761 -0.29741 -0.08837 -0.30712 -0.09861 -0.31614 C -0.12795 -0.31545 -0.15729 -0.31522 -0.18663 -0.31406 C -0.1941 -0.31383 -0.20157 -0.3136 -0.20903 -0.31221 C -0.21459 -0.31106 -0.22552 -0.3062 -0.22552 -0.3062 C -0.23195 -0.29972 -0.23577 -0.2944 -0.24341 -0.29024 C -0.25417 -0.2759 -0.25955 -0.2766 -0.2658 -0.25648 C -0.27014 -0.21809 -0.27257 -0.20814 -0.26875 -0.16119 C -0.26806 -0.1531 -0.26372 -0.14662 -0.26129 -0.13922 C -0.25834 -0.13067 -0.25538 -0.12188 -0.25226 -0.11332 C -0.24896 -0.10453 -0.24184 -0.08742 -0.24184 -0.08742 C -0.24132 -0.08488 -0.24115 -0.0821 -0.24045 -0.07956 C -0.23959 -0.07609 -0.23802 -0.07308 -0.23733 -0.06961 C -0.23646 -0.06568 -0.23716 -0.06129 -0.23594 -0.05759 C -0.2342 -0.0525 -0.23073 -0.04857 -0.22847 -0.04371 C -0.22761 -0.04186 -0.22795 -0.03932 -0.22691 -0.03793 C -0.22535 -0.03585 -0.22292 -0.03538 -0.22101 -0.03377 C -0.21841 -0.03145 -0.21632 -0.02798 -0.21354 -0.0259 C -0.2066 -0.02081 -0.19722 -0.01943 -0.18959 -0.01596 C -0.18472 -0.00578 -0.17986 -0.00879 -0.1717 -0.00601 C -0.16927 -0.00393 -0.1665 -0.00254 -0.16424 0 C -0.16285 0.00162 -0.16268 0.00439 -0.16129 0.00601 C -0.15139 0.01711 -0.13646 0.02706 -0.12396 0.02983 C -0.10521 0.03978 -0.12743 0.0266 -0.11059 0.04163 C -0.10799 0.04394 -0.10209 0.04625 -0.09861 0.04764 C -0.08698 0.06059 -0.08559 0.05758 -0.08368 0.07747 C -0.08542 0.0932 -0.08594 0.10893 -0.09115 0.12326 C -0.09306 0.13413 -0.09688 0.14269 -0.1 0.1531 C -0.10452 0.16813 -0.10782 0.17969 -0.11493 0.19288 C -0.11441 0.19866 -0.11476 0.21115 -0.11059 0.2167 C -0.10851 0.21947 -0.10538 0.2204 -0.10313 0.22271 C -0.09288 0.23265 -0.08438 0.23751 -0.0717 0.24052 C -0.0566 0.24838 -0.05886 0.24838 -0.03299 0.24838 C 0.02083 0.24838 0.07448 0.24584 0.1283 0.24445 C 0.11649 0.23427 0.12291 0.26943 0.12378 0.27428 C 0.12812 0.29926 0.14323 0.33071 0.15816 0.34598 C 0.16718 0.35523 0.17708 0.36309 0.18646 0.37165 C 0.20052 0.38437 0.21232 0.39593 0.2283 0.40356 C 0.23038 0.40449 0.23194 0.40726 0.2342 0.40749 C 0.26962 0.40934 0.30486 0.40888 0.34028 0.40957 C 0.34531 0.41027 0.35052 0.40934 0.35521 0.41142 C 0.36111 0.41397 0.3658 0.42044 0.37153 0.42345 C 0.37587 0.44033 0.38698 0.4401 0.39843 0.44334 C 0.4085 0.44611 0.4283 0.45328 0.4283 0.45328 C 0.4342 0.4519 0.4408 0.45305 0.44618 0.44935 C 0.44774 0.4482 0.44357 0.44565 0.44323 0.44334 C 0.43507 0.38922 0.4467 0.43686 0.43871 0.41142 C 0.43194 0.38968 0.42986 0.36286 0.42673 0.33996 C 0.42604 0.33534 0.42639 0.33048 0.42534 0.32609 C 0.4217 0.31152 0.42187 0.31938 0.41493 0.31221 C 0.40903 0.3062 0.40798 0.30319 0.40434 0.29625 C 0.39566 0.26133 0.39583 0.22086 0.39392 0.18478 C 0.39566 0.11795 0.39722 0.05157 0.40746 -0.01388 C 0.40816 -0.03377 0.4118 -0.05365 0.4118 -0.07354 C 0.4118 -0.09089 0.40955 -0.108 0.40885 -0.12535 C 0.40764 -0.15217 0.41059 -0.18432 0.4 -0.20883 C 0.39809 -0.22387 0.39566 -0.25463 0.39253 -0.2685 C 0.39062 -0.27706 0.38646 -0.28446 0.3835 -0.29232 C 0.37743 -0.32447 0.3717 -0.35361 0.36111 -0.38367 C 0.3493 -0.41651 0.33767 -0.45537 0.30885 -0.46716 C 0.271 -0.46439 0.29132 -0.4697 0.24913 -0.44542 C 0.23403 -0.43663 0.21632 -0.43987 0.2 -0.43756 C 0.17656 -0.42646 0.175 -0.42669 0.15364 -0.41351 C 0.14218 -0.40657 0.13159 -0.39477 0.11927 -0.39177 C 0.11597 -0.38483 0.1125 -0.38044 0.10746 -0.37581 C 0.10295 -0.36448 0.096 -0.35523 0.09097 -0.3439 C 0.08767 -0.32748 0.09184 -0.34459 0.08194 -0.32216 C 0.07725 -0.31152 0.075 -0.29903 0.07014 -0.28839 C 0.0651 -0.27729 0.0592 -0.26711 0.05364 -0.25648 C 0.04739 -0.24422 0.04548 -0.23173 0.03732 -0.22063 C 0.03628 -0.2167 0.03541 -0.21254 0.0342 -0.20883 C 0.03298 -0.20537 0.0309 -0.20236 0.02986 -0.19889 C 0.02899 -0.19565 0.02916 -0.19218 0.0283 -0.18895 C 0.02604 -0.18085 0.02083 -0.17276 0.01788 -0.16513 C 0.01649 -0.16143 0.01684 -0.15634 0.01493 -0.1531 C 0.01389 -0.15125 0.01163 -0.15079 0.01041 -0.14917 C 0.00868 -0.14686 0.00746 -0.14385 0.0059 -0.1413 C 0.00278 -0.12558 -0.00851 -0.10315 -0.0165 -0.0895 C -0.02066 -0.06822 -0.01441 -0.09459 -0.0224 -0.07562 C -0.02622 -0.06661 -0.0257 -0.05574 -0.03143 -0.04764 C -0.03247 -0.04371 -0.03247 -0.03908 -0.03438 -0.03585 C -0.03698 -0.03145 -0.04341 -0.02382 -0.04341 -0.02382 C -0.04601 -0.00463 -0.04236 -0.02243 -0.04931 -0.00601 C -0.05677 0.01156 -0.06094 0.03076 -0.0717 0.04579 C -0.07222 0.04833 -0.07205 0.05134 -0.07327 0.05365 C -0.07431 0.0555 -0.07761 0.05758 -0.07761 0.05758 L -0.22847 0.2426 C -0.01459 0.29949 0.19861 0.3617 0.41337 0.41351 C 0.41788 0.41466 0.41909 0.40379 0.42239 0.39963 C 0.4276 0.39315 0.43298 0.38714 0.43871 0.38159 C 0.4408 0.37974 0.44271 0.37766 0.44479 0.37581 C 0.44722 0.37373 0.44982 0.37188 0.45225 0.3698 C 0.45364 0.36656 0.45468 0.36286 0.45659 0.35985 C 0.45833 0.35731 0.46128 0.35661 0.46267 0.35384 C 0.46475 0.34968 0.46562 0.34459 0.46701 0.33996 C 0.46441 0.25046 0.4658 0.26388 0.45955 0.20883 C 0.45798 0.19426 0.4592 0.18987 0.45364 0.179 C 0.44965 0.16166 0.44392 0.15449 0.4342 0.14315 C 0.42691 0.1346 0.43298 0.13922 0.42673 0.13506 L -0.03299 0.13321 L -0.38507 -0.46323 L 0.42239 -0.47317 L 0.45955 0.30805 L 0.41337 0.47525 L -0.44636 0.46531 L -0.45521 -0.3439 L 0 0 Z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AAAAAAAAfffffffffffffffAAAAAAAAfffffffffffAfffffffffffffffffffffffffffffffffffffffffffffffffffffffffffffffffffffffffffffffffffffffffffffffffffffffffffffffffffffffffffffffffffffffffffffffffffffffffffffffffffffffffffffffffffffffffffffffffffffffffffffffffffffffffffffffffffffffffAffffffffffffAAAAAAAAf">
                                      <p:cBhvr>
                                        <p:cTn id="79" dur="2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66667E-6 L 0.01666 -1.47778 " pathEditMode="relative" ptsTypes="AA">
                                      <p:cBhvr>
                                        <p:cTn id="10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"/>
                            </p:stCondLst>
                            <p:childTnLst>
                              <p:par>
                                <p:cTn id="108" presetID="0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0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1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1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2.31666 -1.93995 " pathEditMode="relative" ptsTypes="AA">
                                      <p:cBhvr>
                                        <p:cTn id="12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10"/>
                            </p:stCondLst>
                            <p:childTnLst>
                              <p:par>
                                <p:cTn id="123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0"/>
                            </p:stCondLst>
                            <p:childTnLst>
                              <p:par>
                                <p:cTn id="1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20"/>
                            </p:stCondLst>
                            <p:childTnLst>
                              <p:par>
                                <p:cTn id="137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2291 0.18333 L -0.1625 0.275 L -0.10625 0.45277 L -0.26666 0.29166 L -0.32309 0.68865 L -0.48958 0.29722 L -0.496 0.84166 L -0.67309 0.45277 L -0.70208 0.91111 L -0.89583 0.38611 L -0.88125 0.85 L -0.66875 0.41111 L -0.8 0.36388 L -0.675 1.00509 L -0.51475 0.71898 L -0.4085 1.13611 L -0.375 0.68611 L -0.30434 1.11666 C -0.28333 0.95463 -0.26649 0.79166 -0.24166 0.63055 C -0.23975 0.61759 -0.23767 0.65648 -0.23559 0.66898 C -0.23194 0.68958 -0.22291 0.73055 -0.22291 0.73078 L -0.06875 0.99166 L 0.01077 0.68426 L -0.07083 0.68333 L -0.21458 1.07777 L -2.77778E-6 0.87731 L -0.00416 1.22731 L -0.225 1.07777 L -0.25625 1.23888 L -0.33125 1.03333 L -0.39791 1.25231 L -0.49809 1.05277 L -0.5625 1.26666 L -0.60833 0.98333 L -0.63767 1.24444 L -0.53958 0.92176 L -0.71041 1.20787 L -0.77083 0.86944 L -0.80434 1.24444 L -0.79392 0.76898 L -0.85 0.72222 L -0.93958 1.26388 L -0.96041 0.64722 L -1.14375 0.79166 " pathEditMode="relative" rAng="0" ptsTypes="AAAAAAAAAAAAAAAAAAfffAAAAAAAAAAAAAAAAAAAAAAAA">
                                      <p:cBhvr>
                                        <p:cTn id="138" dur="1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" y="6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" grpId="0" animBg="1"/>
      <p:bldP spid="7" grpId="1" animBg="1"/>
      <p:bldP spid="7" grpId="2" animBg="1"/>
      <p:bldP spid="7" grpId="3" animBg="1"/>
      <p:bldP spid="14" grpId="0" animBg="1"/>
      <p:bldP spid="14" grpId="1" animBg="1"/>
      <p:bldP spid="14" grpId="3" animBg="1"/>
      <p:bldP spid="14" grpId="4" animBg="1"/>
      <p:bldP spid="14" grpId="5" animBg="1"/>
      <p:bldP spid="14" grpId="6" animBg="1"/>
      <p:bldP spid="14" grpId="7" animBg="1"/>
      <p:bldP spid="17" grpId="0" animBg="1"/>
      <p:bldP spid="16" grpId="0" animBg="1"/>
      <p:bldP spid="1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3" action="ppaction://hlinksldjump"/>
          </p:cNvPr>
          <p:cNvSpPr/>
          <p:nvPr/>
        </p:nvSpPr>
        <p:spPr>
          <a:xfrm>
            <a:off x="457200" y="2971800"/>
            <a:ext cx="13716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-2743200"/>
            <a:ext cx="1595628" cy="1811426"/>
          </a:xfrm>
          <a:prstGeom prst="rect">
            <a:avLst/>
          </a:prstGeom>
          <a:noFill/>
        </p:spPr>
      </p:pic>
      <p:pic>
        <p:nvPicPr>
          <p:cNvPr id="4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-2743200"/>
            <a:ext cx="1595628" cy="1811426"/>
          </a:xfrm>
          <a:prstGeom prst="rect">
            <a:avLst/>
          </a:prstGeom>
          <a:noFill/>
        </p:spPr>
      </p:pic>
      <p:pic>
        <p:nvPicPr>
          <p:cNvPr id="5" name="Picture 4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0800" y="-3048000"/>
            <a:ext cx="1595628" cy="1811426"/>
          </a:xfrm>
          <a:prstGeom prst="rect">
            <a:avLst/>
          </a:prstGeom>
          <a:noFill/>
        </p:spPr>
      </p:pic>
      <p:pic>
        <p:nvPicPr>
          <p:cNvPr id="6" name="Picture 5" descr="C:\Users\Tanner\AppData\Local\Microsoft\Windows\Temporary Internet Files\Content.IE5\Z24HPAXD\MC900361886[1].wmf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63200" y="-609600"/>
            <a:ext cx="1595628" cy="1811426"/>
          </a:xfrm>
          <a:prstGeom prst="rect">
            <a:avLst/>
          </a:prstGeom>
          <a:noFill/>
        </p:spPr>
      </p:pic>
      <p:pic>
        <p:nvPicPr>
          <p:cNvPr id="7" name="Picture 2" descr="http://images.wikia.com/nintendo/en/images/6/6b/King_Boo.jpg">
            <a:hlinkHover r:id="rId4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287000" y="1524000"/>
            <a:ext cx="5042338" cy="4874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2209800" y="-21412200"/>
            <a:ext cx="17602200" cy="13563600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prstDash val="sysDot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7315200" y="5105400"/>
            <a:ext cx="1371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85556 " pathEditMode="relative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C -0.04393 0.10879 -0.09653 0.21203 -0.1316 0.32662 C -0.14202 0.36064 -0.14167 0.43449 -0.10799 0.4456 C -0.09254 0.4662 -0.11598 0.43287 -0.0974 0.47013 C -0.09462 0.47569 -0.08681 0.48426 -0.08681 0.48449 C -0.08542 0.49004 -0.08056 0.51319 -0.07639 0.51944 C -0.07361 0.52384 -0.06893 0.52569 -0.0658 0.52986 C -0.06268 0.53402 -0.06111 0.53981 -0.05799 0.54398 C -0.0573 0.5449 -0.05799 0.54143 -0.05799 0.54027 C -0.01407 0.59421 0.00156 0.53449 0.04618 0.58726 C 0.05225 0.59444 0.11215 0.6081 0.11909 0.61504 C 0.12847 0.63611 0.18194 0.43009 0.18784 0.45393 C 0.18871 0.4574 0.58073 0.43657 0.58159 0.44004 C 0.58246 0.44351 0.57326 1.06759 0.57326 1.06782 C 0.49687 1.1493 0.11944 0.77638 0.04409 0.75393 C -0.03125 0.73148 0.0585 0.86898 0.121 0.93333 C 0.11944 0.95902 0.41493 1.06504 0.41909 1.14004 C 0.41909 1.21504 0.10711 0.99398 0.1052 0.99652 C 0.09583 1.00902 -0.11007 0.88865 -0.12882 0.90393 L -0.00799 1.08773 L -0.0948 1.21412 L -0.0974 1.57546 " pathEditMode="relative" rAng="0" ptsTypes="ffffffffffffffafffAAAf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0" y="788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C -0.02135 0.01435 -0.01718 0.02662 -0.03125 0.04722 C -0.04184 0.06273 -0.05347 0.07685 -0.06458 0.09167 C -0.07083 0.1 -0.07482 0.11134 -0.08142 0.11945 C -0.0868 0.12639 -0.09461 0.1294 -0.1 0.13611 C -0.10642 0.14352 -0.11076 0.15347 -0.11684 0.16111 C -0.12586 0.17315 -0.14583 0.19445 -0.14583 0.19445 C -0.15711 0.21968 -0.14618 0.19769 -0.16267 0.22222 C -0.17031 0.23403 -0.17621 0.24838 -0.18333 0.26111 C -0.19132 0.29329 -0.18802 0.31713 -0.18559 0.35556 C -0.18489 0.36296 -0.18455 0.37153 -0.18125 0.37778 C -0.17673 0.38727 -0.175 0.39445 -0.17291 0.40556 C -0.17517 0.43056 -0.17413 0.45625 -0.17916 0.48056 C -0.1809 0.48889 -0.18993 0.50787 -0.19392 0.51667 C -0.19461 0.52037 -0.19479 0.52431 -0.19583 0.52778 C -0.19687 0.53079 -0.19913 0.53287 -0.2 0.53611 C -0.20139 0.54144 -0.20034 0.54769 -0.20208 0.55278 C -0.2033 0.55648 -0.20677 0.55787 -0.20833 0.56111 C -0.21788 0.57917 -0.20659 0.5669 -0.21892 0.57778 C -0.22812 0.5963 -0.23298 0.59213 -0.25208 0.59445 C -0.26475 0.59213 -0.27899 0.59537 -0.28975 0.58611 C -0.29809 0.5787 -0.3059 0.56852 -0.31475 0.56111 C -0.32291 0.5544 -0.33298 0.5507 -0.33958 0.54167 C -0.34739 0.53125 -0.34305 0.53449 -0.35208 0.53056 C -0.35781 0.50833 -0.3493 0.53426 -0.36041 0.51945 C -0.36215 0.51736 -0.36145 0.51366 -0.3625 0.51111 C -0.36423 0.50718 -0.36614 0.50301 -0.36892 0.5 C -0.37048 0.49815 -0.37309 0.49861 -0.37517 0.49722 C -0.3901 0.48727 -0.39895 0.4838 -0.41666 0.47778 C -0.42309 0.4757 -0.42916 0.47199 -0.43541 0.46945 C -0.44114 0.46736 -0.45225 0.46366 -0.45225 0.46366 C -0.47517 0.46528 -0.49062 0.46273 -0.51041 0.46945 C -0.51736 0.47176 -0.52239 0.47755 -0.52934 0.48056 C -0.53541 0.50579 -0.52569 0.47384 -0.5375 0.49167 C -0.54791 0.50741 -0.55555 0.5331 -0.56041 0.55278 C -0.55989 0.56088 -0.55972 0.63658 -0.54375 0.64699 C -0.53923 0.65 -0.5342 0.6507 -0.52934 0.65278 C -0.52448 0.67153 -0.4993 0.67778 -0.4875 0.68611 C -0.47465 0.69537 -0.46319 0.71065 -0.45017 0.71945 C -0.44409 0.72338 -0.43715 0.72384 -0.43125 0.72755 C -0.4184 0.73634 -0.40052 0.76088 -0.3875 0.76644 C -0.38507 0.77338 -0.38142 0.77917 -0.37916 0.78611 C -0.3743 0.80093 -0.37812 0.80139 -0.36892 0.81389 C -0.36389 0.84769 -0.37118 0.81088 -0.36041 0.83611 C -0.35902 0.83935 -0.35937 0.84375 -0.35833 0.84699 C -0.35729 0.85023 -0.35555 0.85278 -0.35416 0.85556 C -0.35156 0.86945 -0.34618 0.87847 -0.34184 0.89167 C -0.3368 0.90648 -0.3368 0.91644 -0.32708 0.92477 C -0.325 0.93241 -0.32448 0.94097 -0.321 0.94722 C -0.31736 0.95278 -0.31215 0.95602 -0.30833 0.96111 C -0.30573 0.97245 -0.30121 0.9831 -0.29791 0.99445 C -0.296 1.03519 -0.28993 1.07338 -0.28541 1.11389 C -0.28802 1.15394 -0.28802 1.1787 -0.296 1.21389 C -0.29722 1.22037 -0.29705 1.22778 -0.3 1.23333 C -0.30399 1.24074 -0.30902 1.2419 -0.31475 1.24445 C -0.32656 1.26042 -0.32882 1.25718 -0.34392 1.26389 C -0.35416 1.26204 -0.36493 1.26181 -0.37517 1.25833 C -0.38437 1.25509 -0.3842 1.24421 -0.38958 1.23611 C -0.39514 1.22778 -0.40451 1.21736 -0.4125 1.21389 C -0.4184 1.20208 -0.42656 1.19468 -0.43333 1.18333 C -0.43854 1.16227 -0.43507 1.1713 -0.44375 1.15556 C -0.44514 1.14908 -0.44618 1.14236 -0.44809 1.13611 C -0.44913 1.13218 -0.45121 1.12894 -0.45225 1.125 C -0.45312 1.12153 -0.4526 1.11713 -0.45416 1.11389 C -0.45711 1.10833 -0.46128 1.10463 -0.46458 1.1 C -0.47274 1.06181 -0.46302 1.09583 -0.47725 1.06945 C -0.4783 1.06713 -0.4783 1.06389 -0.47916 1.06111 C -0.48229 1.05185 -0.48559 1.04491 -0.48958 1.03611 C -0.49027 1.0287 -0.49027 1.02107 -0.49166 1.01389 C -0.49218 1.01134 -0.50121 0.98889 -0.50225 0.98611 C -0.5052 0.95926 -0.51128 0.94144 -0.52309 0.91945 C -0.52916 0.89491 -0.53732 0.87153 -0.54791 0.85 C -0.55434 0.82153 -0.56128 0.7963 -0.57725 0.775 C -0.58455 0.75255 -0.59166 0.73287 -0.60642 0.71667 C -0.61076 0.71158 -0.61649 0.7081 -0.62083 0.70278 C -0.62743 0.69491 -0.63333 0.68357 -0.63958 0.675 L -1.13958 1.22778 L -1.49791 1.10833 " pathEditMode="relative" ptsTypes="fffffffffffffffffffffffffffffffffffffffffffffffffffffffffffffffffffffffffffAAA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C -0.13855 0.34143 -0.27709 0.6831 -0.46667 0.71944 C -0.65643 0.75532 -1.02257 0.33495 -1.1375 0.21666 C -1.25243 0.09814 -1.29271 0.0368 -1.15591 0.00972 C -1.0191 -0.01737 -0.44757 -0.00741 -0.31632 0.05416 C -0.18507 0.11574 -0.36632 0.2493 -0.36841 0.37916 C -0.37049 0.50902 -0.22223 0.7493 -0.32917 0.83333 C -0.43611 0.91736 -0.84584 0.98819 -1.01042 0.88333 C -1.175 0.778 -1.23612 0.278 -1.31667 0.20254 C -1.39705 0.12731 -1.52118 0.32569 -1.49375 0.43055 C -1.46632 0.53518 -1.32882 0.77615 -1.15209 0.83032 C -0.97535 0.88472 -0.52014 0.84884 -0.43334 0.75532 C -0.34653 0.66203 -0.52014 0.29699 -0.63125 0.26944 C -0.74236 0.24166 -0.94931 0.52777 -1.1 0.58888 C -1.2507 0.64976 -1.39306 0.64305 -1.53542 0.63611 " pathEditMode="relative" rAng="0" ptsTypes="aaaaaaaaaaaaaaa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00" y="485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2291 0.18333 L -0.1625 0.275 L -0.10625 0.45277 L -0.26666 0.29166 L -0.32309 0.68865 L -0.48958 0.29722 L -0.496 0.84166 L -0.67309 0.45277 L -0.70208 0.91111 L -0.89583 0.38611 L -0.88125 0.85 L -0.66875 0.41111 L -0.8 0.36388 L -0.675 1.00509 L -0.51475 0.71898 L -0.4085 1.13611 L -0.375 0.68611 L -0.30434 1.11666 C -0.28333 0.95463 -0.26649 0.79166 -0.24166 0.63055 C -0.23975 0.61759 -0.23767 0.65648 -0.23559 0.66898 C -0.23194 0.68958 -0.22291 0.73055 -0.22291 0.73078 L -0.06875 0.99166 L 0.01077 0.68426 L -0.07083 0.68333 L -0.21458 1.07777 L -2.77778E-6 0.87731 L -0.00416 1.22731 L -0.225 1.07777 L -0.25625 1.23888 L -0.33125 1.03333 L -0.39791 1.25231 L -0.49809 1.05277 L -0.5625 1.26666 L -0.60833 0.98333 L -0.63767 1.24444 L -0.53958 0.92176 L -0.71041 1.20787 L -0.77083 0.86944 L -0.80434 1.24444 L -0.79392 0.76898 L -0.85 0.72222 L -0.93958 1.26388 L -0.96041 0.64722 L -1.14375 0.79166 " pathEditMode="relative" rAng="0" ptsTypes="AAAAAAAAAAAAAAAAAAfffAAAAAAAAAAAAAAAAAAAAAAAA">
                                      <p:cBhvr>
                                        <p:cTn id="15" dur="1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0" y="63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29166 0.37222 L -0.88541 0.14444 L -1.22708 0.31389 L -0.40208 -0.33333 L -1.66875 -0.325 " pathEditMode="relative" ptsTypes="AAAAAA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19258</TotalTime>
  <Words>573</Words>
  <Application>Microsoft Macintosh PowerPoint</Application>
  <PresentationFormat>On-screen Show (4:3)</PresentationFormat>
  <Paragraphs>163</Paragraphs>
  <Slides>120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3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</dc:creator>
  <cp:lastModifiedBy>Winkelman, Tanner J. (S&amp;T-Student)</cp:lastModifiedBy>
  <cp:revision>157</cp:revision>
  <dcterms:created xsi:type="dcterms:W3CDTF">2010-05-05T13:15:07Z</dcterms:created>
  <dcterms:modified xsi:type="dcterms:W3CDTF">2019-05-31T20:16:09Z</dcterms:modified>
</cp:coreProperties>
</file>