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>
        <p:scale>
          <a:sx n="49" d="100"/>
          <a:sy n="49" d="100"/>
        </p:scale>
        <p:origin x="17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88E7-A067-894E-8F94-4AEBC431B01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BE54-4828-0B46-A274-8D1415D0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A534-F81D-4042-A622-10DF78F83AF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4DA9-0E3F-7344-A631-2FFA182BE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838" y="91440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VeTranscriber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Lucas Winkelman, Tanner Winkelman, Christopher O’Toole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62838" y="-162838"/>
            <a:ext cx="1252602" cy="1285201"/>
            <a:chOff x="-162838" y="-162838"/>
            <a:chExt cx="1252602" cy="128520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-162838" y="-162838"/>
              <a:ext cx="1252602" cy="1285201"/>
            </a:xfrm>
            <a:prstGeom prst="ellipse">
              <a:avLst/>
            </a:prstGeom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VT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9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29" y="2155371"/>
            <a:ext cx="10989127" cy="310242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 chose problem 4 </a:t>
            </a:r>
            <a:r>
              <a:rPr lang="en-US" sz="5400" dirty="0" smtClean="0"/>
              <a:t>because </a:t>
            </a:r>
            <a:r>
              <a:rPr lang="en-US" sz="5400" dirty="0"/>
              <a:t>t</a:t>
            </a:r>
            <a:r>
              <a:rPr lang="en-US" sz="5400" dirty="0" smtClean="0"/>
              <a:t>ranscribing </a:t>
            </a:r>
            <a:r>
              <a:rPr lang="en-US" sz="5400" dirty="0"/>
              <a:t>a</a:t>
            </a:r>
            <a:r>
              <a:rPr lang="en-US" sz="5400" dirty="0" smtClean="0"/>
              <a:t>udio seemed to match our background in machine learning.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-162838" y="-162838"/>
            <a:ext cx="1252602" cy="1285201"/>
            <a:chOff x="-162838" y="-162838"/>
            <a:chExt cx="1252602" cy="128520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-162838" y="-162838"/>
              <a:ext cx="1252602" cy="1285201"/>
            </a:xfrm>
            <a:prstGeom prst="ellipse">
              <a:avLst/>
            </a:prstGeom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VT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2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29" y="2155371"/>
            <a:ext cx="10989127" cy="3102429"/>
          </a:xfrm>
        </p:spPr>
        <p:txBody>
          <a:bodyPr>
            <a:norm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en-US" sz="5400" dirty="0" smtClean="0"/>
              <a:t>Uploading Video and Audio Files</a:t>
            </a:r>
          </a:p>
          <a:p>
            <a:pPr marL="685800" indent="-685800" algn="l">
              <a:buFont typeface="Arial" charset="0"/>
              <a:buChar char="•"/>
            </a:pPr>
            <a:r>
              <a:rPr lang="en-US" sz="5400" dirty="0" smtClean="0"/>
              <a:t>Automatic Transcription to Text</a:t>
            </a:r>
          </a:p>
          <a:p>
            <a:pPr marL="685800" indent="-685800" algn="l">
              <a:buFont typeface="Arial" charset="0"/>
              <a:buChar char="•"/>
            </a:pPr>
            <a:r>
              <a:rPr lang="en-US" sz="5400" dirty="0" smtClean="0"/>
              <a:t>Search Bar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-162838" y="-162838"/>
            <a:ext cx="1252602" cy="1285201"/>
            <a:chOff x="-162838" y="-162838"/>
            <a:chExt cx="1252602" cy="128520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-162838" y="-162838"/>
              <a:ext cx="1252602" cy="1285201"/>
            </a:xfrm>
            <a:prstGeom prst="ellipse">
              <a:avLst/>
            </a:prstGeom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VT</a:t>
              </a:r>
              <a:endParaRPr lang="en-US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81792" y="419894"/>
            <a:ext cx="9144000" cy="140493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62838" y="-162838"/>
            <a:ext cx="1252602" cy="1285201"/>
            <a:chOff x="-162838" y="-162838"/>
            <a:chExt cx="1252602" cy="128520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-162838" y="-162838"/>
              <a:ext cx="1252602" cy="1285201"/>
            </a:xfrm>
            <a:prstGeom prst="ellipse">
              <a:avLst/>
            </a:prstGeom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VT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11193" y="-116783"/>
            <a:ext cx="10846947" cy="6879111"/>
            <a:chOff x="1211193" y="-116783"/>
            <a:chExt cx="10846947" cy="6879111"/>
          </a:xfrm>
        </p:grpSpPr>
        <p:grpSp>
          <p:nvGrpSpPr>
            <p:cNvPr id="12" name="Group 11"/>
            <p:cNvGrpSpPr/>
            <p:nvPr/>
          </p:nvGrpSpPr>
          <p:grpSpPr>
            <a:xfrm>
              <a:off x="1211193" y="336506"/>
              <a:ext cx="2416048" cy="2021777"/>
              <a:chOff x="1371600" y="3592286"/>
              <a:chExt cx="3575957" cy="28085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1600" y="3592286"/>
                <a:ext cx="3575957" cy="28085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71600" y="3592286"/>
                <a:ext cx="3575957" cy="522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8141" y="3721634"/>
                <a:ext cx="251012" cy="2638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10871" y="3721634"/>
                <a:ext cx="251012" cy="263818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3601" y="3735081"/>
                <a:ext cx="251012" cy="26381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Can 12"/>
            <p:cNvSpPr/>
            <p:nvPr/>
          </p:nvSpPr>
          <p:spPr>
            <a:xfrm>
              <a:off x="5584957" y="1777428"/>
              <a:ext cx="1917192" cy="239343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smtClean="0"/>
                <a:t>MySQL database</a:t>
              </a:r>
              <a:endParaRPr lang="en-US" sz="3600"/>
            </a:p>
          </p:txBody>
        </p:sp>
        <p:sp>
          <p:nvSpPr>
            <p:cNvPr id="14" name="Cube 13"/>
            <p:cNvSpPr/>
            <p:nvPr/>
          </p:nvSpPr>
          <p:spPr>
            <a:xfrm>
              <a:off x="2655687" y="2929473"/>
              <a:ext cx="2044192" cy="1958075"/>
            </a:xfrm>
            <a:prstGeom prst="cube">
              <a:avLst>
                <a:gd name="adj" fmla="val 135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PHP server</a:t>
              </a:r>
              <a:endParaRPr lang="en-US" sz="44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46857" y="4627155"/>
              <a:ext cx="3189335" cy="1913513"/>
              <a:chOff x="7214134" y="4322355"/>
              <a:chExt cx="3189335" cy="191351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734" y="4322355"/>
                <a:ext cx="1663166" cy="166316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214134" y="5589537"/>
                <a:ext cx="3189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smtClean="0"/>
                  <a:t>Python backend</a:t>
                </a:r>
                <a:endParaRPr lang="en-US" sz="3600"/>
              </a:p>
            </p:txBody>
          </p:sp>
        </p:grpSp>
        <p:sp>
          <p:nvSpPr>
            <p:cNvPr id="18" name="Cloud 17"/>
            <p:cNvSpPr/>
            <p:nvPr/>
          </p:nvSpPr>
          <p:spPr>
            <a:xfrm>
              <a:off x="7917940" y="25729"/>
              <a:ext cx="4140200" cy="2204779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Google Cloud </a:t>
              </a:r>
              <a:r>
                <a:rPr lang="en-US" sz="3200" smtClean="0">
                  <a:solidFill>
                    <a:schemeClr val="tx1"/>
                  </a:solidFill>
                </a:rPr>
                <a:t>Computing Services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4" idx="0"/>
              <a:endCxn id="4" idx="2"/>
            </p:cNvCxnSpPr>
            <p:nvPr/>
          </p:nvCxnSpPr>
          <p:spPr>
            <a:xfrm flipH="1" flipV="1">
              <a:off x="2419217" y="2358283"/>
              <a:ext cx="1390863" cy="5711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5"/>
              <a:endCxn id="13" idx="2"/>
            </p:cNvCxnSpPr>
            <p:nvPr/>
          </p:nvCxnSpPr>
          <p:spPr>
            <a:xfrm flipV="1">
              <a:off x="4699879" y="2974143"/>
              <a:ext cx="885078" cy="8020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13" idx="4"/>
            </p:cNvCxnSpPr>
            <p:nvPr/>
          </p:nvCxnSpPr>
          <p:spPr>
            <a:xfrm flipH="1" flipV="1">
              <a:off x="7502149" y="2974143"/>
              <a:ext cx="2485891" cy="16530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0"/>
              <a:endCxn id="18" idx="1"/>
            </p:cNvCxnSpPr>
            <p:nvPr/>
          </p:nvCxnSpPr>
          <p:spPr>
            <a:xfrm flipV="1">
              <a:off x="9988040" y="2228160"/>
              <a:ext cx="0" cy="23989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1"/>
              <a:endCxn id="14" idx="3"/>
            </p:cNvCxnSpPr>
            <p:nvPr/>
          </p:nvCxnSpPr>
          <p:spPr>
            <a:xfrm flipH="1" flipV="1">
              <a:off x="3545486" y="4887548"/>
              <a:ext cx="1546719" cy="5711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6" idx="0"/>
              <a:endCxn id="27" idx="3"/>
            </p:cNvCxnSpPr>
            <p:nvPr/>
          </p:nvCxnSpPr>
          <p:spPr>
            <a:xfrm flipH="1">
              <a:off x="7328206" y="4627155"/>
              <a:ext cx="2659834" cy="831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4496910" y="4340737"/>
              <a:ext cx="3440622" cy="2421591"/>
              <a:chOff x="4496910" y="4340737"/>
              <a:chExt cx="3440622" cy="2421591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2205" y="4340737"/>
                <a:ext cx="2236001" cy="2236001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4496910" y="6115997"/>
                <a:ext cx="3440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smtClean="0"/>
                  <a:t>Server Filesystem</a:t>
                </a:r>
                <a:endParaRPr lang="en-US" sz="360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721036" y="-116783"/>
              <a:ext cx="4658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/>
                <a:t>Structure of Our Project</a:t>
              </a:r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5620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VeTranscriber</vt:lpstr>
      <vt:lpstr>PowerPoint Presentation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VeTranscriber</dc:title>
  <dc:creator>Winkelman, Tanner J. (S&amp;T-Student)</dc:creator>
  <cp:lastModifiedBy>Winkelman, Tanner J. (S&amp;T-Student)</cp:lastModifiedBy>
  <cp:revision>6</cp:revision>
  <dcterms:created xsi:type="dcterms:W3CDTF">2018-02-11T07:47:59Z</dcterms:created>
  <dcterms:modified xsi:type="dcterms:W3CDTF">2018-02-11T08:23:25Z</dcterms:modified>
</cp:coreProperties>
</file>