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614"/>
  </p:normalViewPr>
  <p:slideViewPr>
    <p:cSldViewPr snapToGrid="0" snapToObjects="1">
      <p:cViewPr>
        <p:scale>
          <a:sx n="89" d="100"/>
          <a:sy n="89" d="100"/>
        </p:scale>
        <p:origin x="14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644F-FBF0-5F49-90E5-228DC14F6E5E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09019-3F88-334D-BF07-2BF39036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09019-3F88-334D-BF07-2BF39036B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4F90-3BB8-CB45-A04D-29A28A27371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0373-C578-124A-975F-30975E0C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7" y="1122363"/>
            <a:ext cx="10509663" cy="2387600"/>
          </a:xfrm>
        </p:spPr>
        <p:txBody>
          <a:bodyPr/>
          <a:lstStyle/>
          <a:p>
            <a:r>
              <a:rPr lang="en-US" smtClean="0"/>
              <a:t>Charity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0"/>
            <a:ext cx="8236096" cy="1357313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smtClean="0"/>
              <a:t>of 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825" y="1871746"/>
            <a:ext cx="103611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 smtClean="0">
                <a:latin typeface="+mj-lt"/>
              </a:rPr>
              <a:t>When multiple actions are available, utilitarianism obligates the individual to take the action that </a:t>
            </a:r>
          </a:p>
          <a:p>
            <a:r>
              <a:rPr lang="en-US" sz="4800" dirty="0">
                <a:latin typeface="+mj-lt"/>
              </a:rPr>
              <a:t>	</a:t>
            </a:r>
            <a:r>
              <a:rPr lang="en-US" sz="4800" i="1" dirty="0" smtClean="0">
                <a:latin typeface="+mj-lt"/>
              </a:rPr>
              <a:t>maximizes net aggregate </a:t>
            </a:r>
            <a:r>
              <a:rPr lang="en-US" sz="4800" i="1" dirty="0">
                <a:latin typeface="+mj-lt"/>
              </a:rPr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2539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</p:txBody>
      </p:sp>
    </p:spTree>
    <p:extLst>
      <p:ext uri="{BB962C8B-B14F-4D97-AF65-F5344CB8AC3E}">
        <p14:creationId xmlns:p14="http://schemas.microsoft.com/office/powerpoint/2010/main" val="2837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Animal liberation activist</a:t>
            </a:r>
          </a:p>
          <a:p>
            <a:pPr marL="857250" indent="-857250" algn="l">
              <a:buFont typeface="Arial" charset="0"/>
              <a:buChar char="•"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20539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2318" y="15875"/>
            <a:ext cx="8236096" cy="1228725"/>
          </a:xfrm>
        </p:spPr>
        <p:txBody>
          <a:bodyPr/>
          <a:lstStyle/>
          <a:p>
            <a:r>
              <a:rPr lang="en-US" dirty="0" smtClean="0"/>
              <a:t>Peter Singer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095" y="489743"/>
            <a:ext cx="2627312" cy="26273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5942" y="1718468"/>
            <a:ext cx="11084071" cy="353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Famous utilitarian philosopher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Animal liberation activist</a:t>
            </a:r>
          </a:p>
          <a:p>
            <a:pPr marL="857250" indent="-857250" algn="l">
              <a:buFont typeface="Arial" charset="0"/>
              <a:buChar char="•"/>
            </a:pPr>
            <a:endParaRPr lang="en-US" sz="4800" dirty="0" smtClean="0"/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1971 author of</a:t>
            </a:r>
          </a:p>
          <a:p>
            <a:pPr algn="l"/>
            <a:r>
              <a:rPr lang="en-US" sz="4800" dirty="0" smtClean="0"/>
              <a:t>	“Famine, Affluence, and Morality”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03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6"/>
    </mc:Choice>
    <mc:Fallback xmlns="">
      <p:transition spd="slow" advTm="25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“Famine, Affluence, and Morality</a:t>
            </a:r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5942" y="1325563"/>
            <a:ext cx="11084071" cy="536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“Constant </a:t>
            </a:r>
            <a:r>
              <a:rPr lang="en-US" sz="4800" dirty="0"/>
              <a:t>poverty, a cyclone, and a civil war have turned at least nine million people into destitute </a:t>
            </a:r>
            <a:r>
              <a:rPr lang="en-US" sz="4800" dirty="0" smtClean="0"/>
              <a:t>refugees” </a:t>
            </a:r>
          </a:p>
          <a:p>
            <a:pPr marL="857250" indent="-857250" algn="l">
              <a:buFont typeface="Arial" charset="0"/>
              <a:buChar char="•"/>
            </a:pPr>
            <a:r>
              <a:rPr lang="en-US" sz="4800" dirty="0" smtClean="0"/>
              <a:t>“Australia </a:t>
            </a:r>
            <a:r>
              <a:rPr lang="en-US" sz="4800" dirty="0"/>
              <a:t>is another country which, on a per capita basis, is well up in the "aid to Bengal" table. Australia's aid, however, amounts to less than one-twelfth of the cost of Sydney's new opera </a:t>
            </a:r>
            <a:r>
              <a:rPr lang="en-US" sz="4800" dirty="0" smtClean="0"/>
              <a:t>house.”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01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122</Words>
  <Application>Microsoft Macintosh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Charity</vt:lpstr>
      <vt:lpstr>Review of Utilitarianism</vt:lpstr>
      <vt:lpstr>Peter Singer</vt:lpstr>
      <vt:lpstr>Peter Singer</vt:lpstr>
      <vt:lpstr>Peter Singer</vt:lpstr>
      <vt:lpstr>“Famine, Affluence, and Morality”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Winkelman, Tanner J. (S&amp;T-Student)</dc:creator>
  <cp:lastModifiedBy>Winkelman, Tanner J. (S&amp;T-Student)</cp:lastModifiedBy>
  <cp:revision>96</cp:revision>
  <dcterms:created xsi:type="dcterms:W3CDTF">2018-10-07T18:52:30Z</dcterms:created>
  <dcterms:modified xsi:type="dcterms:W3CDTF">2018-10-31T23:15:40Z</dcterms:modified>
</cp:coreProperties>
</file>