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m4a" ContentType="audi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81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EFB0F-FC82-F341-8F73-F9813FD8CB1C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594E6-DDB0-6145-B532-120E07FB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5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BCF0-81A2-F14F-9732-11E21E99EC3D}" type="datetimeFigureOut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DAB7-49DF-1B4B-933D-BFC403DD2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2.m4a"/><Relationship Id="rId2" Type="http://schemas.openxmlformats.org/officeDocument/2006/relationships/audio" Target="../media/media2.m4a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3.m4a"/><Relationship Id="rId2" Type="http://schemas.openxmlformats.org/officeDocument/2006/relationships/audio" Target="../media/media3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4.m4a"/><Relationship Id="rId2" Type="http://schemas.openxmlformats.org/officeDocument/2006/relationships/audio" Target="../media/media4.m4a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5.m4a"/><Relationship Id="rId2" Type="http://schemas.openxmlformats.org/officeDocument/2006/relationships/audio" Target="../media/media5.m4a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../media/media6.m4a"/><Relationship Id="rId2" Type="http://schemas.openxmlformats.org/officeDocument/2006/relationships/audio" Target="../media/media6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pic>
        <p:nvPicPr>
          <p:cNvPr id="7" name="Sound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9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36"/>
    </mc:Choice>
    <mc:Fallback>
      <p:transition spd="slow" advTm="8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821" y="2693096"/>
            <a:ext cx="10070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400" dirty="0" smtClean="0">
                <a:latin typeface="+mj-lt"/>
              </a:rPr>
              <a:t> Utilitarianism (Mill and Bentham)</a:t>
            </a:r>
            <a:endParaRPr lang="en-US" sz="5400" dirty="0" smtClean="0">
              <a:latin typeface="+mj-lt"/>
            </a:endParaRP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5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27"/>
    </mc:Choice>
    <mc:Fallback>
      <p:transition spd="slow" advTm="71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821" y="2693096"/>
            <a:ext cx="10070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400" dirty="0" smtClean="0">
                <a:latin typeface="+mj-lt"/>
              </a:rPr>
              <a:t> Utilitarianism (Mill and Bentham)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>
                <a:latin typeface="+mj-lt"/>
              </a:rPr>
              <a:t>Deontology (Kant)</a:t>
            </a: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0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06"/>
    </mc:Choice>
    <mc:Fallback>
      <p:transition spd="slow" advTm="5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733"/>
          </a:xfrm>
        </p:spPr>
        <p:txBody>
          <a:bodyPr>
            <a:normAutofit/>
          </a:bodyPr>
          <a:lstStyle/>
          <a:p>
            <a:r>
              <a:rPr lang="en-US" dirty="0" smtClean="0"/>
              <a:t>Ethical Theories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821" y="2693096"/>
            <a:ext cx="100705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5400" dirty="0" smtClean="0">
                <a:latin typeface="+mj-lt"/>
              </a:rPr>
              <a:t> Utilitarianism (Mill and Bentham)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>
                <a:latin typeface="+mj-lt"/>
              </a:rPr>
              <a:t>Deontology (Kant</a:t>
            </a:r>
            <a:r>
              <a:rPr lang="en-US" sz="5400" dirty="0" smtClean="0">
                <a:latin typeface="+mj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5400" dirty="0">
                <a:latin typeface="+mj-lt"/>
              </a:rPr>
              <a:t>Virtue Ethics (Aristotle)</a:t>
            </a:r>
          </a:p>
        </p:txBody>
      </p:sp>
      <p:pic>
        <p:nvPicPr>
          <p:cNvPr id="3" name="Sound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7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88"/>
    </mc:Choice>
    <mc:Fallback>
      <p:transition spd="slow" advTm="7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5"/>
    </mc:Choice>
    <mc:Fallback>
      <p:transition spd="slow" advTm="5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422" y="0"/>
            <a:ext cx="9144000" cy="1570733"/>
          </a:xfrm>
        </p:spPr>
        <p:txBody>
          <a:bodyPr>
            <a:normAutofit/>
          </a:bodyPr>
          <a:lstStyle/>
          <a:p>
            <a:r>
              <a:rPr lang="en-US" smtClean="0"/>
              <a:t>Utilitarianism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4111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Utilitarianism = consequentialism + theory of right action</a:t>
            </a:r>
            <a:endParaRPr lang="en-US" sz="3600" dirty="0">
              <a:latin typeface="+mj-lt"/>
            </a:endParaRPr>
          </a:p>
        </p:txBody>
      </p:sp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04"/>
    </mc:Choice>
    <mc:Fallback>
      <p:transition spd="slow" advTm="4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Macintosh PowerPoint</Application>
  <PresentationFormat>Widescreen</PresentationFormat>
  <Paragraphs>13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Ethical Theories</vt:lpstr>
      <vt:lpstr>Ethical Theories</vt:lpstr>
      <vt:lpstr>Ethical Theories</vt:lpstr>
      <vt:lpstr>Ethical Theories</vt:lpstr>
      <vt:lpstr>Utilitarianism</vt:lpstr>
      <vt:lpstr>Utilitarianism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Theories</dc:title>
  <dc:creator>Winkelman, Tanner J. (S&amp;T-Student)</dc:creator>
  <cp:lastModifiedBy>Winkelman, Tanner J. (S&amp;T-Student)</cp:lastModifiedBy>
  <cp:revision>3</cp:revision>
  <dcterms:created xsi:type="dcterms:W3CDTF">2018-10-06T18:27:35Z</dcterms:created>
  <dcterms:modified xsi:type="dcterms:W3CDTF">2018-10-06T18:41:02Z</dcterms:modified>
</cp:coreProperties>
</file>