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7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0644F-FBF0-5F49-90E5-228DC14F6E5E}" type="datetimeFigureOut">
              <a:rPr lang="en-US" smtClean="0"/>
              <a:t>10/7/18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09019-3F88-334D-BF07-2BF39036B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19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4F90-3BB8-CB45-A04D-29A28A27371A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0373-C578-124A-975F-30975E0C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3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4F90-3BB8-CB45-A04D-29A28A27371A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0373-C578-124A-975F-30975E0C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4F90-3BB8-CB45-A04D-29A28A27371A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0373-C578-124A-975F-30975E0C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4F90-3BB8-CB45-A04D-29A28A27371A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0373-C578-124A-975F-30975E0C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4F90-3BB8-CB45-A04D-29A28A27371A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0373-C578-124A-975F-30975E0C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9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4F90-3BB8-CB45-A04D-29A28A27371A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0373-C578-124A-975F-30975E0C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8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4F90-3BB8-CB45-A04D-29A28A27371A}" type="datetimeFigureOut">
              <a:rPr lang="en-US" smtClean="0"/>
              <a:t>10/7/18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0373-C578-124A-975F-30975E0C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3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4F90-3BB8-CB45-A04D-29A28A27371A}" type="datetimeFigureOut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0373-C578-124A-975F-30975E0C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4F90-3BB8-CB45-A04D-29A28A27371A}" type="datetimeFigureOut">
              <a:rPr lang="en-US" smtClean="0"/>
              <a:t>10/7/18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0373-C578-124A-975F-30975E0C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0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4F90-3BB8-CB45-A04D-29A28A27371A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0373-C578-124A-975F-30975E0C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0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4F90-3BB8-CB45-A04D-29A28A27371A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0373-C578-124A-975F-30975E0C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6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D4F90-3BB8-CB45-A04D-29A28A27371A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90373-C578-124A-975F-30975E0C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1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017" y="1122363"/>
            <a:ext cx="10509663" cy="2387600"/>
          </a:xfrm>
        </p:spPr>
        <p:txBody>
          <a:bodyPr/>
          <a:lstStyle/>
          <a:p>
            <a:r>
              <a:rPr lang="en-US" smtClean="0"/>
              <a:t>Business and Entrepreneurship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4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4613" y="279214"/>
            <a:ext cx="9520052" cy="5943455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84613" y="1650670"/>
            <a:ext cx="10090068" cy="4061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b</a:t>
            </a:r>
            <a:r>
              <a:rPr lang="en-US" u="sng" dirty="0" smtClean="0"/>
              <a:t>usiness</a:t>
            </a:r>
            <a:r>
              <a:rPr lang="en-US" dirty="0" smtClean="0"/>
              <a:t> is the </a:t>
            </a:r>
            <a:r>
              <a:rPr lang="en-US" dirty="0"/>
              <a:t>practice of making one's living by engaging in commerce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44488" y="451261"/>
            <a:ext cx="3633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mtClean="0">
                <a:latin typeface="+mj-lt"/>
              </a:rPr>
              <a:t>Definition</a:t>
            </a:r>
            <a:endParaRPr lang="en-US" sz="5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776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4488" y="451261"/>
            <a:ext cx="3633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+mj-lt"/>
              </a:rPr>
              <a:t>Business</a:t>
            </a:r>
            <a:endParaRPr lang="en-US" sz="5400" dirty="0">
              <a:latin typeface="+mj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13567" y="1374591"/>
            <a:ext cx="10661114" cy="50512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charset="0"/>
              <a:buChar char="•"/>
            </a:pPr>
            <a:r>
              <a:rPr lang="en-US" dirty="0" smtClean="0"/>
              <a:t>Commerce is a </a:t>
            </a:r>
            <a:r>
              <a:rPr lang="en-US" smtClean="0"/>
              <a:t>win-win deal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0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838" y="1650670"/>
            <a:ext cx="11824569" cy="4571999"/>
          </a:xfrm>
        </p:spPr>
        <p:txBody>
          <a:bodyPr anchor="t">
            <a:normAutofit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13567" y="1374591"/>
            <a:ext cx="10661114" cy="50512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charset="0"/>
              <a:buChar char="•"/>
            </a:pPr>
            <a:r>
              <a:rPr lang="en-US" dirty="0" smtClean="0"/>
              <a:t>Studies show that the business mindset makes people more likely to lie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44488" y="451261"/>
            <a:ext cx="3633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+mj-lt"/>
              </a:rPr>
              <a:t>Business</a:t>
            </a:r>
            <a:endParaRPr lang="en-US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3070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4613" y="1650670"/>
            <a:ext cx="10090068" cy="4061361"/>
          </a:xfrm>
        </p:spPr>
        <p:txBody>
          <a:bodyPr>
            <a:normAutofit/>
          </a:bodyPr>
          <a:lstStyle/>
          <a:p>
            <a:r>
              <a:rPr lang="en-US" u="sng" dirty="0"/>
              <a:t>e</a:t>
            </a:r>
            <a:r>
              <a:rPr lang="en-US" u="sng" dirty="0" smtClean="0"/>
              <a:t>ntrepreneurship</a:t>
            </a:r>
            <a:r>
              <a:rPr lang="en-US" dirty="0" smtClean="0"/>
              <a:t> is </a:t>
            </a:r>
            <a:r>
              <a:rPr lang="en-US" dirty="0"/>
              <a:t>the process of designing, </a:t>
            </a:r>
            <a:r>
              <a:rPr lang="en-US" dirty="0" smtClean="0"/>
              <a:t>launching, </a:t>
            </a:r>
            <a:r>
              <a:rPr lang="en-US" dirty="0"/>
              <a:t>and running a new business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44488" y="451261"/>
            <a:ext cx="3633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mtClean="0">
                <a:latin typeface="+mj-lt"/>
              </a:rPr>
              <a:t>Definition</a:t>
            </a:r>
            <a:endParaRPr lang="en-US" sz="5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196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4613" y="279214"/>
            <a:ext cx="9520052" cy="5432817"/>
          </a:xfrm>
        </p:spPr>
        <p:txBody>
          <a:bodyPr>
            <a:normAutofit/>
          </a:bodyPr>
          <a:lstStyle/>
          <a:p>
            <a:r>
              <a:rPr lang="en-US" dirty="0" smtClean="0"/>
              <a:t>Through </a:t>
            </a:r>
            <a:r>
              <a:rPr lang="en-US" dirty="0"/>
              <a:t>much </a:t>
            </a:r>
            <a:r>
              <a:rPr lang="en-US" i="1" dirty="0"/>
              <a:t>perseverance </a:t>
            </a:r>
            <a:r>
              <a:rPr lang="en-US" dirty="0"/>
              <a:t>and </a:t>
            </a:r>
            <a:r>
              <a:rPr lang="en-US" i="1" dirty="0"/>
              <a:t>trial and error</a:t>
            </a:r>
            <a:r>
              <a:rPr lang="en-US" dirty="0"/>
              <a:t>, the entrepreneur </a:t>
            </a:r>
            <a:r>
              <a:rPr lang="en-US" i="1" dirty="0"/>
              <a:t>produces </a:t>
            </a:r>
            <a:r>
              <a:rPr lang="en-US" dirty="0"/>
              <a:t>something of value.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-Steven Hicks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1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65</Words>
  <Application>Microsoft Macintosh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Business and Entrepreneurship</vt:lpstr>
      <vt:lpstr> </vt:lpstr>
      <vt:lpstr>PowerPoint Presentation</vt:lpstr>
      <vt:lpstr> </vt:lpstr>
      <vt:lpstr>entrepreneurship is the process of designing, launching, and running a new business </vt:lpstr>
      <vt:lpstr>Through much perseverance and trial and error, the entrepreneur produces something of value.  -Steven Hicks 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Entrepreneurship</dc:title>
  <dc:creator>Winkelman, Tanner J. (S&amp;T-Student)</dc:creator>
  <cp:lastModifiedBy>Winkelman, Tanner J. (S&amp;T-Student)</cp:lastModifiedBy>
  <cp:revision>5</cp:revision>
  <dcterms:created xsi:type="dcterms:W3CDTF">2018-10-07T18:52:30Z</dcterms:created>
  <dcterms:modified xsi:type="dcterms:W3CDTF">2018-10-07T20:03:48Z</dcterms:modified>
</cp:coreProperties>
</file>