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 Khaing" userId="e70fb766de11eeb1" providerId="LiveId" clId="{73205551-B8FD-4E29-B4FD-445CBF976759}"/>
    <pc:docChg chg="modSld">
      <pc:chgData name="Win Khaing" userId="e70fb766de11eeb1" providerId="LiveId" clId="{73205551-B8FD-4E29-B4FD-445CBF976759}" dt="2024-08-28T06:34:47.921" v="3" actId="14100"/>
      <pc:docMkLst>
        <pc:docMk/>
      </pc:docMkLst>
      <pc:sldChg chg="modSp mod">
        <pc:chgData name="Win Khaing" userId="e70fb766de11eeb1" providerId="LiveId" clId="{73205551-B8FD-4E29-B4FD-445CBF976759}" dt="2024-08-28T06:34:47.921" v="3" actId="14100"/>
        <pc:sldMkLst>
          <pc:docMk/>
          <pc:sldMk cId="0" sldId="256"/>
        </pc:sldMkLst>
        <pc:graphicFrameChg chg="mod modGraphic">
          <ac:chgData name="Win Khaing" userId="e70fb766de11eeb1" providerId="LiveId" clId="{73205551-B8FD-4E29-B4FD-445CBF976759}" dt="2024-08-28T06:34:47.921" v="3" actId="14100"/>
          <ac:graphicFrameMkLst>
            <pc:docMk/>
            <pc:sldMk cId="0" sldId="256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21465"/>
              </p:ext>
            </p:extLst>
          </p:nvPr>
        </p:nvGraphicFramePr>
        <p:xfrm>
          <a:off x="467544" y="0"/>
          <a:ext cx="8352928" cy="8930846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03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Based on the fake `pizzaplace` data from `{gt}`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Based on the fake `pizzaplace` data from `{gt}`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Based on the fake `pizzaplace` data from `{gt}`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Based on the fake `pizzaplace` data from `{gt}`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34">
                <a:tc gridSpan="4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Hawaiian Pizza Sales in 2015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Hawaiian Pizza Sales in 2015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Hawaiian Pizza Sales in 2015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Hawaiian Pizza Sales in 2015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Quarter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Month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Sales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Revenue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69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January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$2,442.75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February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$2,633.00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March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$2,878.50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$7,954.25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69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April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$2,867.75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$2,688.00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June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$2,563.75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$8,119.50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69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July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$2,620.25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August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$2,678.75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September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196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$2,616.25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$7,915.25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69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dirty="0"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E7EDF3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October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188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$2,514.75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November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$2,952.75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December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$2,816.75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49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$8,284.25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On-screen Show (4:3)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Win Khaing</cp:lastModifiedBy>
  <cp:revision>3</cp:revision>
  <dcterms:created xsi:type="dcterms:W3CDTF">2017-02-13T16:18:36Z</dcterms:created>
  <dcterms:modified xsi:type="dcterms:W3CDTF">2024-08-28T06:35:00Z</dcterms:modified>
  <cp:category/>
</cp:coreProperties>
</file>