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Учебных</a:t>
            </a:r>
            <a:r>
              <a:rPr lang="ru-RU" baseline="0" dirty="0" smtClean="0"/>
              <a:t> статей на каждый год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1549658319724661E-2"/>
          <c:y val="0.11146137996025449"/>
          <c:w val="0.92150528738255544"/>
          <c:h val="0.7104538879765258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работ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170000</c:v>
                </c:pt>
                <c:pt idx="1">
                  <c:v>195000</c:v>
                </c:pt>
                <c:pt idx="2">
                  <c:v>95000</c:v>
                </c:pt>
                <c:pt idx="3">
                  <c:v>165000</c:v>
                </c:pt>
                <c:pt idx="4">
                  <c:v>55000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49-4938-B164-CE7C17580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0696504"/>
        <c:axId val="330696832"/>
      </c:lineChart>
      <c:catAx>
        <c:axId val="33069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696832"/>
        <c:crosses val="autoZero"/>
        <c:auto val="1"/>
        <c:lblAlgn val="ctr"/>
        <c:lblOffset val="100"/>
        <c:noMultiLvlLbl val="0"/>
      </c:catAx>
      <c:valAx>
        <c:axId val="3306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69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4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F16-7E42-4AE4-BD41-23863B3E7106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44" y="0"/>
            <a:ext cx="2143125" cy="2143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1851" y="0"/>
            <a:ext cx="9144000" cy="2387600"/>
          </a:xfrm>
        </p:spPr>
        <p:txBody>
          <a:bodyPr/>
          <a:lstStyle/>
          <a:p>
            <a:r>
              <a:rPr lang="en-US" dirty="0" smtClean="0"/>
              <a:t>Sign language recognition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4962" y="5565913"/>
            <a:ext cx="8399229" cy="7593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Done by:</a:t>
            </a:r>
          </a:p>
          <a:p>
            <a:pPr algn="r"/>
            <a:r>
              <a:rPr lang="en-US" dirty="0" smtClean="0"/>
              <a:t>Checked by: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3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848975" cy="1320800"/>
          </a:xfrm>
        </p:spPr>
        <p:txBody>
          <a:bodyPr/>
          <a:lstStyle/>
          <a:p>
            <a:r>
              <a:rPr lang="ru-RU" dirty="0" smtClean="0"/>
              <a:t>Упоминание нашей темы за последние годы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51713"/>
              </p:ext>
            </p:extLst>
          </p:nvPr>
        </p:nvGraphicFramePr>
        <p:xfrm>
          <a:off x="838199" y="1438275"/>
          <a:ext cx="7629940" cy="327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150" y="5096785"/>
            <a:ext cx="660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 последние пять лет было опубликовано 645000 </a:t>
            </a:r>
            <a:r>
              <a:rPr lang="ru-RU" dirty="0" smtClean="0"/>
              <a:t>статей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 </a:t>
            </a:r>
            <a:r>
              <a:rPr lang="ru-RU" dirty="0"/>
              <a:t>все время более 3,5 миллионов работ.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/>
              <a:t>год выходит около </a:t>
            </a:r>
            <a:r>
              <a:rPr lang="ru-RU" dirty="0" smtClean="0"/>
              <a:t>100000 работ.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0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              Язык жестов в Казахстане и России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В Казахстане создан словарь языка жестов, но дальше разработок он не продвинулся.</a:t>
            </a:r>
          </a:p>
          <a:p>
            <a:r>
              <a:rPr lang="kk-KZ" dirty="0" smtClean="0"/>
              <a:t>В России разработали переводчик с языка жестов на русский язык.</a:t>
            </a:r>
          </a:p>
          <a:p>
            <a:r>
              <a:rPr lang="kk-KZ" dirty="0" smtClean="0"/>
              <a:t>Так же в Казахстане проживают около 200 тысяч глухих людей</a:t>
            </a:r>
            <a:r>
              <a:rPr lang="ru-RU" dirty="0" smtClean="0"/>
              <a:t>(данные за 2016 год), это показывает что тема актуальна. </a:t>
            </a:r>
          </a:p>
          <a:p>
            <a:pPr marL="0" indent="0">
              <a:buNone/>
            </a:pPr>
            <a:r>
              <a:rPr lang="kk-KZ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                  Доступные Датасеты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Sign Language</a:t>
            </a:r>
          </a:p>
          <a:p>
            <a:r>
              <a:rPr lang="kk-KZ" dirty="0" smtClean="0"/>
              <a:t> </a:t>
            </a:r>
            <a:r>
              <a:rPr lang="en-US" dirty="0" smtClean="0"/>
              <a:t>Sign Language MNIST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81" y="3037398"/>
            <a:ext cx="8128000" cy="38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107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Sign language recognition</vt:lpstr>
      <vt:lpstr>Упоминание нашей темы за последние годы</vt:lpstr>
      <vt:lpstr>              Язык жестов в Казахстане и России</vt:lpstr>
      <vt:lpstr>                  Доступные Датасеты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Азат</dc:creator>
  <cp:lastModifiedBy>Азат</cp:lastModifiedBy>
  <cp:revision>13</cp:revision>
  <dcterms:created xsi:type="dcterms:W3CDTF">2020-09-20T12:02:47Z</dcterms:created>
  <dcterms:modified xsi:type="dcterms:W3CDTF">2020-10-04T09:58:39Z</dcterms:modified>
</cp:coreProperties>
</file>