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23"/>
  </p:notesMasterIdLst>
  <p:handoutMasterIdLst>
    <p:handoutMasterId r:id="rId24"/>
  </p:handoutMasterIdLst>
  <p:sldIdLst>
    <p:sldId id="267" r:id="rId5"/>
    <p:sldId id="283" r:id="rId6"/>
    <p:sldId id="278" r:id="rId7"/>
    <p:sldId id="269" r:id="rId8"/>
    <p:sldId id="292" r:id="rId9"/>
    <p:sldId id="280" r:id="rId10"/>
    <p:sldId id="272" r:id="rId11"/>
    <p:sldId id="291" r:id="rId12"/>
    <p:sldId id="288" r:id="rId13"/>
    <p:sldId id="285" r:id="rId14"/>
    <p:sldId id="282" r:id="rId15"/>
    <p:sldId id="294" r:id="rId16"/>
    <p:sldId id="295" r:id="rId17"/>
    <p:sldId id="293" r:id="rId18"/>
    <p:sldId id="297" r:id="rId19"/>
    <p:sldId id="299" r:id="rId20"/>
    <p:sldId id="300" r:id="rId21"/>
    <p:sldId id="296" r:id="rId2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5A9B76-103C-4FEB-9B60-1BF90E453854}" v="5" dt="2020-04-20T02:10:17.230"/>
    <p1510:client id="{B24AFB10-7616-40A2-B69D-49DD3B14B1DB}" v="222" dt="2020-04-20T01:17:42.1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99" autoAdjust="0"/>
  </p:normalViewPr>
  <p:slideViewPr>
    <p:cSldViewPr>
      <p:cViewPr varScale="1">
        <p:scale>
          <a:sx n="86" d="100"/>
          <a:sy n="86" d="100"/>
        </p:scale>
        <p:origin x="562" y="53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8D5A9B76-103C-4FEB-9B60-1BF90E453854}"/>
    <pc:docChg chg="modSld">
      <pc:chgData name="" userId="" providerId="" clId="Web-{8D5A9B76-103C-4FEB-9B60-1BF90E453854}" dt="2020-04-20T02:10:17.230" v="3" actId="1076"/>
      <pc:docMkLst>
        <pc:docMk/>
      </pc:docMkLst>
      <pc:sldChg chg="addSp modSp">
        <pc:chgData name="" userId="" providerId="" clId="Web-{8D5A9B76-103C-4FEB-9B60-1BF90E453854}" dt="2020-04-20T02:10:17.230" v="3" actId="1076"/>
        <pc:sldMkLst>
          <pc:docMk/>
          <pc:sldMk cId="796904603" sldId="299"/>
        </pc:sldMkLst>
        <pc:picChg chg="add mod">
          <ac:chgData name="" userId="" providerId="" clId="Web-{8D5A9B76-103C-4FEB-9B60-1BF90E453854}" dt="2020-04-20T02:10:17.230" v="3" actId="1076"/>
          <ac:picMkLst>
            <pc:docMk/>
            <pc:sldMk cId="796904603" sldId="299"/>
            <ac:picMk id="3" creationId="{057E7300-C943-4091-A660-2CBAB92385C2}"/>
          </ac:picMkLst>
        </pc:picChg>
      </pc:sldChg>
    </pc:docChg>
  </pc:docChgLst>
  <pc:docChgLst>
    <pc:chgData clId="Web-{B24AFB10-7616-40A2-B69D-49DD3B14B1DB}"/>
    <pc:docChg chg="modSld">
      <pc:chgData name="" userId="" providerId="" clId="Web-{B24AFB10-7616-40A2-B69D-49DD3B14B1DB}" dt="2020-04-20T01:17:42.148" v="217" actId="20577"/>
      <pc:docMkLst>
        <pc:docMk/>
      </pc:docMkLst>
      <pc:sldChg chg="modSp">
        <pc:chgData name="" userId="" providerId="" clId="Web-{B24AFB10-7616-40A2-B69D-49DD3B14B1DB}" dt="2020-04-20T01:07:55.082" v="33" actId="20577"/>
        <pc:sldMkLst>
          <pc:docMk/>
          <pc:sldMk cId="894214876" sldId="285"/>
        </pc:sldMkLst>
        <pc:spChg chg="mod">
          <ac:chgData name="" userId="" providerId="" clId="Web-{B24AFB10-7616-40A2-B69D-49DD3B14B1DB}" dt="2020-04-20T01:07:55.082" v="33" actId="20577"/>
          <ac:spMkLst>
            <pc:docMk/>
            <pc:sldMk cId="894214876" sldId="285"/>
            <ac:spMk id="4" creationId="{00000000-0000-0000-0000-000000000000}"/>
          </ac:spMkLst>
        </pc:spChg>
      </pc:sldChg>
      <pc:sldChg chg="modSp">
        <pc:chgData name="" userId="" providerId="" clId="Web-{B24AFB10-7616-40A2-B69D-49DD3B14B1DB}" dt="2020-04-20T01:09:39.022" v="78" actId="20577"/>
        <pc:sldMkLst>
          <pc:docMk/>
          <pc:sldMk cId="96815412" sldId="297"/>
        </pc:sldMkLst>
        <pc:spChg chg="mod">
          <ac:chgData name="" userId="" providerId="" clId="Web-{B24AFB10-7616-40A2-B69D-49DD3B14B1DB}" dt="2020-04-20T01:09:39.022" v="78" actId="20577"/>
          <ac:spMkLst>
            <pc:docMk/>
            <pc:sldMk cId="96815412" sldId="297"/>
            <ac:spMk id="4" creationId="{00000000-0000-0000-0000-000000000000}"/>
          </ac:spMkLst>
        </pc:spChg>
      </pc:sldChg>
      <pc:sldChg chg="addSp delSp modSp">
        <pc:chgData name="" userId="" providerId="" clId="Web-{B24AFB10-7616-40A2-B69D-49DD3B14B1DB}" dt="2020-04-20T01:17:42.148" v="216" actId="20577"/>
        <pc:sldMkLst>
          <pc:docMk/>
          <pc:sldMk cId="796904603" sldId="299"/>
        </pc:sldMkLst>
        <pc:spChg chg="mod">
          <ac:chgData name="" userId="" providerId="" clId="Web-{B24AFB10-7616-40A2-B69D-49DD3B14B1DB}" dt="2020-04-20T01:10:08.210" v="107" actId="20577"/>
          <ac:spMkLst>
            <pc:docMk/>
            <pc:sldMk cId="796904603" sldId="299"/>
            <ac:spMk id="2" creationId="{00000000-0000-0000-0000-000000000000}"/>
          </ac:spMkLst>
        </pc:spChg>
        <pc:spChg chg="mod">
          <ac:chgData name="" userId="" providerId="" clId="Web-{B24AFB10-7616-40A2-B69D-49DD3B14B1DB}" dt="2020-04-20T01:17:42.148" v="216" actId="20577"/>
          <ac:spMkLst>
            <pc:docMk/>
            <pc:sldMk cId="796904603" sldId="299"/>
            <ac:spMk id="4" creationId="{00000000-0000-0000-0000-000000000000}"/>
          </ac:spMkLst>
        </pc:spChg>
        <pc:spChg chg="add del mod">
          <ac:chgData name="" userId="" providerId="" clId="Web-{B24AFB10-7616-40A2-B69D-49DD3B14B1DB}" dt="2020-04-20T01:16:43.912" v="166"/>
          <ac:spMkLst>
            <pc:docMk/>
            <pc:sldMk cId="796904603" sldId="299"/>
            <ac:spMk id="5" creationId="{65D8B35E-281D-4322-BCE9-3A3C684E471B}"/>
          </ac:spMkLst>
        </pc:spChg>
        <pc:picChg chg="add mod ord">
          <ac:chgData name="" userId="" providerId="" clId="Web-{B24AFB10-7616-40A2-B69D-49DD3B14B1DB}" dt="2020-04-20T01:16:46.396" v="167" actId="1076"/>
          <ac:picMkLst>
            <pc:docMk/>
            <pc:sldMk cId="796904603" sldId="299"/>
            <ac:picMk id="6" creationId="{C04E361B-26B3-4055-95C8-85ADEFB9C156}"/>
          </ac:picMkLst>
        </pc:picChg>
        <pc:picChg chg="del">
          <ac:chgData name="" userId="" providerId="" clId="Web-{B24AFB10-7616-40A2-B69D-49DD3B14B1DB}" dt="2020-04-20T01:13:51.017" v="165"/>
          <ac:picMkLst>
            <pc:docMk/>
            <pc:sldMk cId="796904603" sldId="299"/>
            <ac:picMk id="7" creationId="{71A3614B-46D9-4D4D-80BD-1E128344059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6E22E-288A-414B-A8DE-E4DBD03D5FC0}" type="datetimeFigureOut">
              <a:rPr lang="en-US"/>
              <a:t>4/19/2020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4579-D02A-4B51-B5DF-8EC449F77AC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9AE7E-E0F9-4C51-AD9A-F4C3A6E23BBF}" type="datetimeFigureOut">
              <a:rPr lang="en-US"/>
              <a:t>4/19/2020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74690-7256-4BB9-AC0F-97AEAE8CDEC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>
            <a:normAutofit/>
          </a:bodyPr>
          <a:lstStyle>
            <a:lvl1pPr algn="ctr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4/19/2020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Oval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Oval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Oval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13" name="Group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Oval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4/19/2020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4/19/2020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4/19/2020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4/19/2020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4/19/2020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4/19/2020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8" name="Rounded Rectangle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4/19/2020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Dungeons &amp; Dragons </a:t>
            </a:r>
            <a:br>
              <a:rPr lang="en-US" dirty="0"/>
            </a:br>
            <a:r>
              <a:rPr lang="en-US" dirty="0"/>
              <a:t>Character Creator Database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Foster Clinton &amp; Dan Kercher</a:t>
            </a:r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Creation and Authentication</a:t>
            </a:r>
          </a:p>
        </p:txBody>
      </p:sp>
      <p:pic>
        <p:nvPicPr>
          <p:cNvPr id="6" name="Picture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B31CC2-CF56-429C-847B-095D82C320F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0" r="221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New users begin by registering, saving their information to the player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Returning players authenticate with username and passphrase checked against the player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Incorrect passphrases and duplicate usernames return error messages from DBMS (PK Violations) or stored procedure</a:t>
            </a:r>
          </a:p>
        </p:txBody>
      </p:sp>
    </p:spTree>
    <p:extLst>
      <p:ext uri="{BB962C8B-B14F-4D97-AF65-F5344CB8AC3E}">
        <p14:creationId xmlns:p14="http://schemas.microsoft.com/office/powerpoint/2010/main" val="89421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Creation and List</a:t>
            </a:r>
          </a:p>
        </p:txBody>
      </p:sp>
      <p:pic>
        <p:nvPicPr>
          <p:cNvPr id="6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E616EC0-E510-4BD6-A7A5-42EE7EBB9D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212" y="1756299"/>
            <a:ext cx="5116688" cy="42672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1756299"/>
            <a:ext cx="4189731" cy="426720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Characters with the logged in player’s username assigned in the character table are displayed in a table format in the top left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Buttons allow passphrase updating and new character creation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Newly created characters are saved to the character table and are immediately viewable in the character list</a:t>
            </a:r>
          </a:p>
        </p:txBody>
      </p:sp>
    </p:spTree>
    <p:extLst>
      <p:ext uri="{BB962C8B-B14F-4D97-AF65-F5344CB8AC3E}">
        <p14:creationId xmlns:p14="http://schemas.microsoft.com/office/powerpoint/2010/main" val="423777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Information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282" y="1723750"/>
            <a:ext cx="4189731" cy="4267201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Double clicking a character in the character list brings up a form with detailed character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Values such as player, race, class, and background are pulled directly from the character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Other values such as speed, size, and saves are pulled from other tables (e.g. race table) using foreign keys saved in the character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Item and spell lists are pulled from inventory and </a:t>
            </a:r>
            <a:r>
              <a:rPr lang="en-US" dirty="0" err="1"/>
              <a:t>spellbook</a:t>
            </a:r>
            <a:r>
              <a:rPr lang="en-US" dirty="0"/>
              <a:t> tables with entries matching the character’s name</a:t>
            </a:r>
          </a:p>
        </p:txBody>
      </p:sp>
      <p:pic>
        <p:nvPicPr>
          <p:cNvPr id="8" name="Content Placeholder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3A689CD-31EE-48CE-9ACC-193303725B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83" y="1723751"/>
            <a:ext cx="5097069" cy="4267200"/>
          </a:xfrm>
        </p:spPr>
      </p:pic>
    </p:spTree>
    <p:extLst>
      <p:ext uri="{BB962C8B-B14F-4D97-AF65-F5344CB8AC3E}">
        <p14:creationId xmlns:p14="http://schemas.microsoft.com/office/powerpoint/2010/main" val="415295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Spells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1756299"/>
            <a:ext cx="4189731" cy="426720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 characters gain new spells, updates to the </a:t>
            </a:r>
            <a:r>
              <a:rPr lang="en-US" dirty="0" err="1"/>
              <a:t>spellbook</a:t>
            </a:r>
            <a:r>
              <a:rPr lang="en-US" dirty="0"/>
              <a:t> table can be made with Add Spell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Selectable spells are pulled from the spell table based on the character’s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Adding spells saves additional entries to the </a:t>
            </a:r>
            <a:r>
              <a:rPr lang="en-US" dirty="0" err="1"/>
              <a:t>spellbook</a:t>
            </a:r>
            <a:r>
              <a:rPr lang="en-US" dirty="0"/>
              <a:t>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Adding items, while not currently implemented, works the same way as spells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BFC76A-6A67-440D-8106-B9E309854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012" y="1740023"/>
            <a:ext cx="5348155" cy="4267200"/>
          </a:xfrm>
        </p:spPr>
      </p:pic>
    </p:spTree>
    <p:extLst>
      <p:ext uri="{BB962C8B-B14F-4D97-AF65-F5344CB8AC3E}">
        <p14:creationId xmlns:p14="http://schemas.microsoft.com/office/powerpoint/2010/main" val="91523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3: Procedures, </a:t>
            </a:r>
            <a:br>
              <a:rPr lang="en-US" dirty="0"/>
            </a:br>
            <a:r>
              <a:rPr lang="en-US" dirty="0"/>
              <a:t>Queries, and Security</a:t>
            </a:r>
          </a:p>
        </p:txBody>
      </p:sp>
    </p:spTree>
    <p:extLst>
      <p:ext uri="{BB962C8B-B14F-4D97-AF65-F5344CB8AC3E}">
        <p14:creationId xmlns:p14="http://schemas.microsoft.com/office/powerpoint/2010/main" val="393605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913" y="1828800"/>
            <a:ext cx="4189731" cy="45224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Stored procedures were created to implement player authentication and new character creation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Part of the </a:t>
            </a:r>
            <a:r>
              <a:rPr lang="en-US" dirty="0" err="1"/>
              <a:t>CheckPlayerLogin</a:t>
            </a:r>
            <a:r>
              <a:rPr lang="en-US" dirty="0"/>
              <a:t> procedure is presented to the right as an example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implementation reduces exposure to Password Hashes and SQL Injection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5BB2CE-D868-4923-8DFC-825B581EB6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43" y="1828800"/>
            <a:ext cx="5858469" cy="4267200"/>
          </a:xfrm>
        </p:spPr>
      </p:pic>
    </p:spTree>
    <p:extLst>
      <p:ext uri="{BB962C8B-B14F-4D97-AF65-F5344CB8AC3E}">
        <p14:creationId xmlns:p14="http://schemas.microsoft.com/office/powerpoint/2010/main" val="9681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  <a:br>
              <a:rPr lang="en-US" dirty="0"/>
            </a:br>
            <a:r>
              <a:rPr lang="en-US" dirty="0"/>
              <a:t>Stored Queries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1756299"/>
            <a:ext cx="4189731" cy="426720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UPDATE &amp; INSERT queries saves information into player, character, </a:t>
            </a:r>
            <a:r>
              <a:rPr lang="en-US" dirty="0" err="1"/>
              <a:t>spellbook</a:t>
            </a:r>
            <a:r>
              <a:rPr lang="en-US" dirty="0"/>
              <a:t>, and inventory</a:t>
            </a: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SELECT queries get information from all of the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Many queries, such as </a:t>
            </a:r>
            <a:r>
              <a:rPr lang="en-US" dirty="0" err="1"/>
              <a:t>GetCharacterDetails</a:t>
            </a:r>
            <a:r>
              <a:rPr lang="en-US" dirty="0"/>
              <a:t> pull data from multiple tables.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Example: </a:t>
            </a:r>
            <a:r>
              <a:rPr lang="en-US" dirty="0" err="1"/>
              <a:t>GetCharacterDetails</a:t>
            </a:r>
            <a:r>
              <a:rPr lang="en-US" dirty="0"/>
              <a:t> combines character table stats (player input) with racial stats (static) to calculate total character stats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4D11C8-E560-425D-858D-487AEF2DC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811" y="4786423"/>
            <a:ext cx="2385267" cy="159271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2231035-4530-455B-9573-D04329ECB3D8}"/>
              </a:ext>
            </a:extLst>
          </p:cNvPr>
          <p:cNvSpPr/>
          <p:nvPr/>
        </p:nvSpPr>
        <p:spPr>
          <a:xfrm>
            <a:off x="8308233" y="5181600"/>
            <a:ext cx="3200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GetCharacterDetails</a:t>
            </a:r>
            <a:r>
              <a:rPr lang="en-US" sz="1400" dirty="0"/>
              <a:t> (above) </a:t>
            </a:r>
            <a:r>
              <a:rPr lang="en-US" sz="1400" dirty="0" err="1"/>
              <a:t>GetCharactersByPlayer</a:t>
            </a:r>
            <a:r>
              <a:rPr lang="en-US" sz="1400" dirty="0"/>
              <a:t> (left)</a:t>
            </a:r>
          </a:p>
        </p:txBody>
      </p:sp>
      <p:pic>
        <p:nvPicPr>
          <p:cNvPr id="6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04E361B-26B3-4055-95C8-85ADEFB9C1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09462" y="403324"/>
            <a:ext cx="3460853" cy="4267201"/>
          </a:xfrm>
        </p:spPr>
      </p:pic>
      <p:pic>
        <p:nvPicPr>
          <p:cNvPr id="3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57E7300-C943-4091-A660-2CBAB92385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7430" y="1050351"/>
            <a:ext cx="2303718" cy="291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90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Considerations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5815" y="2286000"/>
            <a:ext cx="9751060" cy="3200400"/>
          </a:xfrm>
        </p:spPr>
        <p:txBody>
          <a:bodyPr>
            <a:normAutofit/>
          </a:bodyPr>
          <a:lstStyle/>
          <a:p>
            <a:r>
              <a:rPr lang="en-US" dirty="0"/>
              <a:t>Player accounts check for duplicate usernames, salt and hash passphrases, and require authentication to use the app</a:t>
            </a:r>
          </a:p>
          <a:p>
            <a:r>
              <a:rPr lang="en-US" dirty="0"/>
              <a:t>All queries are parameterized to protect again SQL injection attacks</a:t>
            </a:r>
          </a:p>
          <a:p>
            <a:r>
              <a:rPr lang="en-US" dirty="0"/>
              <a:t>Whenever possible, the database structure is hidden from users</a:t>
            </a:r>
          </a:p>
          <a:p>
            <a:r>
              <a:rPr lang="en-US" dirty="0"/>
              <a:t>Users are not allowed to modify many tables such as race, class, spells, etc. to help prevent corruption or creating impossible characters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55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4: Demo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D3A201-CA65-4F9F-9F8A-557DB61AAF1D}"/>
              </a:ext>
            </a:extLst>
          </p:cNvPr>
          <p:cNvSpPr/>
          <p:nvPr/>
        </p:nvSpPr>
        <p:spPr>
          <a:xfrm>
            <a:off x="4494213" y="4038600"/>
            <a:ext cx="2895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/>
              <a:t>Create a new player</a:t>
            </a: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/>
              <a:t>Create a new character</a:t>
            </a: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/>
              <a:t>Add a new spell</a:t>
            </a:r>
          </a:p>
        </p:txBody>
      </p:sp>
    </p:spTree>
    <p:extLst>
      <p:ext uri="{BB962C8B-B14F-4D97-AF65-F5344CB8AC3E}">
        <p14:creationId xmlns:p14="http://schemas.microsoft.com/office/powerpoint/2010/main" val="392966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 Statement – Solution Requirements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group tasked itself with creating a solution to create and store Dungeons and Dragons characters</a:t>
            </a:r>
          </a:p>
          <a:p>
            <a:r>
              <a:rPr lang="en-US" dirty="0"/>
              <a:t>A player has a unique username and passphrase</a:t>
            </a:r>
          </a:p>
          <a:p>
            <a:r>
              <a:rPr lang="en-US" dirty="0"/>
              <a:t>A player may have many characters</a:t>
            </a:r>
          </a:p>
          <a:p>
            <a:r>
              <a:rPr lang="en-US" dirty="0"/>
              <a:t>A character has one race, class, and background</a:t>
            </a:r>
          </a:p>
          <a:p>
            <a:r>
              <a:rPr lang="en-US" dirty="0"/>
              <a:t>A character may have more than one spell or item at their disposal</a:t>
            </a:r>
          </a:p>
          <a:p>
            <a:r>
              <a:rPr lang="en-US" dirty="0"/>
              <a:t>Races, classes, backgrounds, spells, and items may belong to more than one character</a:t>
            </a:r>
          </a:p>
        </p:txBody>
      </p:sp>
    </p:spTree>
    <p:extLst>
      <p:ext uri="{BB962C8B-B14F-4D97-AF65-F5344CB8AC3E}">
        <p14:creationId xmlns:p14="http://schemas.microsoft.com/office/powerpoint/2010/main" val="401650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from Enterprise Statement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UI application to facilitate usability and keep the database hidden from users</a:t>
            </a:r>
          </a:p>
          <a:p>
            <a:r>
              <a:rPr lang="en-US" dirty="0"/>
              <a:t>Characters should be collected in player accounts, requiring account creation and authentication</a:t>
            </a:r>
          </a:p>
          <a:p>
            <a:r>
              <a:rPr lang="en-US" dirty="0"/>
              <a:t>During character creation, minimal data should be saved to the character table with most entries consisting of foreign keys to other tables </a:t>
            </a:r>
          </a:p>
          <a:p>
            <a:r>
              <a:rPr lang="en-US" dirty="0"/>
              <a:t>Character creation options should be pulled from the database to maintain consistency and minimize app updates and local storage</a:t>
            </a:r>
          </a:p>
          <a:p>
            <a:r>
              <a:rPr lang="en-US" dirty="0"/>
              <a:t>After character creation, data should be viewable and updatable from a centralized database to provide a portable character collection solution</a:t>
            </a:r>
          </a:p>
        </p:txBody>
      </p:sp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Database</a:t>
            </a:r>
          </a:p>
        </p:txBody>
      </p:sp>
    </p:spTree>
    <p:extLst>
      <p:ext uri="{BB962C8B-B14F-4D97-AF65-F5344CB8AC3E}">
        <p14:creationId xmlns:p14="http://schemas.microsoft.com/office/powerpoint/2010/main" val="103924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Physical Design - ER Diagram</a:t>
            </a:r>
          </a:p>
        </p:txBody>
      </p:sp>
      <p:pic>
        <p:nvPicPr>
          <p:cNvPr id="6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560416A-598B-4C8D-86DB-7F04A0187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326" y="1803400"/>
            <a:ext cx="5308160" cy="42672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Physical view of ER Diagram for the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Most domains consist of int, bit, or varchar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Users only save data directly into player, character, </a:t>
            </a:r>
            <a:r>
              <a:rPr lang="en-US" dirty="0" err="1"/>
              <a:t>spellbook</a:t>
            </a:r>
            <a:r>
              <a:rPr lang="en-US" dirty="0"/>
              <a:t>, and inventory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Other tables are only updated by admins</a:t>
            </a:r>
          </a:p>
        </p:txBody>
      </p:sp>
    </p:spTree>
    <p:extLst>
      <p:ext uri="{BB962C8B-B14F-4D97-AF65-F5344CB8AC3E}">
        <p14:creationId xmlns:p14="http://schemas.microsoft.com/office/powerpoint/2010/main" val="140031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 Table and Authentication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33230591"/>
              </p:ext>
            </p:extLst>
          </p:nvPr>
        </p:nvGraphicFramePr>
        <p:xfrm>
          <a:off x="1219200" y="1803400"/>
          <a:ext cx="4773612" cy="20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Player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PassHash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***********************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***********************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GaryGygax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***********************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player table stores player usernames and passphrase hashes</a:t>
            </a:r>
          </a:p>
          <a:p>
            <a:r>
              <a:rPr lang="en-US" dirty="0"/>
              <a:t>Passphrases are salted and hashed with MD5</a:t>
            </a:r>
          </a:p>
          <a:p>
            <a:r>
              <a:rPr lang="en-US" dirty="0"/>
              <a:t>Passphrases can be updated from within the application if the currently passphrase is known</a:t>
            </a:r>
          </a:p>
          <a:p>
            <a:r>
              <a:rPr lang="en-US" dirty="0"/>
              <a:t>If a passphrase is forgotten, admins can send a temp passphrase to players to update</a:t>
            </a:r>
          </a:p>
        </p:txBody>
      </p:sp>
    </p:spTree>
    <p:extLst>
      <p:ext uri="{BB962C8B-B14F-4D97-AF65-F5344CB8AC3E}">
        <p14:creationId xmlns:p14="http://schemas.microsoft.com/office/powerpoint/2010/main" val="290802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Data Tables – Example: Race Table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DDF5EE-42C3-468F-9D4C-DE01F807E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28" y="4419600"/>
            <a:ext cx="11121968" cy="14897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6336660-0314-493D-A11E-F55587127CD9}"/>
              </a:ext>
            </a:extLst>
          </p:cNvPr>
          <p:cNvSpPr/>
          <p:nvPr/>
        </p:nvSpPr>
        <p:spPr>
          <a:xfrm>
            <a:off x="1218883" y="1752600"/>
            <a:ext cx="9904730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Character class, race, and background tables contain data relevant to each selection</a:t>
            </a: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When a character is created, its race is stored in the character table as a foreign key</a:t>
            </a: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Since racial data is static, the table can be used consistently to construct character stat totals. This is also convenient in the rare case that a character’s race changes</a:t>
            </a: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The race table is given below as an example. Class and background tables are similar</a:t>
            </a:r>
          </a:p>
        </p:txBody>
      </p:sp>
    </p:spTree>
    <p:extLst>
      <p:ext uri="{BB962C8B-B14F-4D97-AF65-F5344CB8AC3E}">
        <p14:creationId xmlns:p14="http://schemas.microsoft.com/office/powerpoint/2010/main" val="381987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Spell and Item Tables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9646A6C7-A938-441B-96B0-2B59A7B489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05" y="1803400"/>
            <a:ext cx="6470073" cy="194988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4612" y="1803400"/>
            <a:ext cx="3275331" cy="426720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Tables for spells and items are connected to characters though intermediate </a:t>
            </a:r>
            <a:r>
              <a:rPr lang="en-US" dirty="0" err="1"/>
              <a:t>spellbook</a:t>
            </a:r>
            <a:r>
              <a:rPr lang="en-US" dirty="0"/>
              <a:t> and inventory tables to facilitate many-to-many relationships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Spells and items are not stored in the character table, making frequent updates only necessary in the smaller tables with less risk of breaking characters.</a:t>
            </a: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FE9322-B16B-4C67-B361-52C6841E2F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883" y="4114800"/>
            <a:ext cx="4124797" cy="114891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F07F7AC-1173-4503-BEB2-D8DE294593A7}"/>
              </a:ext>
            </a:extLst>
          </p:cNvPr>
          <p:cNvSpPr/>
          <p:nvPr/>
        </p:nvSpPr>
        <p:spPr>
          <a:xfrm>
            <a:off x="1312625" y="5567645"/>
            <a:ext cx="4927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Spells Table (top) and </a:t>
            </a:r>
            <a:r>
              <a:rPr lang="en-US" dirty="0" err="1"/>
              <a:t>Spellbook</a:t>
            </a:r>
            <a:r>
              <a:rPr lang="en-US" dirty="0"/>
              <a:t> Table (bottom)</a:t>
            </a:r>
          </a:p>
        </p:txBody>
      </p:sp>
    </p:spTree>
    <p:extLst>
      <p:ext uri="{BB962C8B-B14F-4D97-AF65-F5344CB8AC3E}">
        <p14:creationId xmlns:p14="http://schemas.microsoft.com/office/powerpoint/2010/main" val="423730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2: Application</a:t>
            </a:r>
          </a:p>
        </p:txBody>
      </p:sp>
    </p:spTree>
    <p:extLst>
      <p:ext uri="{BB962C8B-B14F-4D97-AF65-F5344CB8AC3E}">
        <p14:creationId xmlns:p14="http://schemas.microsoft.com/office/powerpoint/2010/main" val="248527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oks Classic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01059.potx" id="{C5FD5170-17AC-4815-968A-FDC1AAB6E99D}" vid="{74C691A5-1550-4555-B870-169F3443F41D}"/>
    </a:ext>
  </a:extLst>
</a:theme>
</file>

<file path=ppt/theme/theme2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D80E12-3BE9-4746-820E-FFB249F467F2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book education presentation (widescreen)</Template>
  <TotalTime>169</TotalTime>
  <Words>854</Words>
  <Application>Microsoft Office PowerPoint</Application>
  <PresentationFormat>Custom</PresentationFormat>
  <Paragraphs>84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Books Classic 16x9</vt:lpstr>
      <vt:lpstr>Dungeons &amp; Dragons  Character Creator Database</vt:lpstr>
      <vt:lpstr>Enterprise Statement – Solution Requirements</vt:lpstr>
      <vt:lpstr>Goals from Enterprise Statement</vt:lpstr>
      <vt:lpstr>Part 1: Database</vt:lpstr>
      <vt:lpstr>Database Physical Design - ER Diagram</vt:lpstr>
      <vt:lpstr>Player Table and Authentication</vt:lpstr>
      <vt:lpstr>Character Data Tables – Example: Race Table</vt:lpstr>
      <vt:lpstr>Spell and Item Tables</vt:lpstr>
      <vt:lpstr>Part 2: Application</vt:lpstr>
      <vt:lpstr>Account Creation and Authentication</vt:lpstr>
      <vt:lpstr>Character Creation and List</vt:lpstr>
      <vt:lpstr>Character Information</vt:lpstr>
      <vt:lpstr>Add Spells</vt:lpstr>
      <vt:lpstr>Part 3: Procedures,  Queries, and Security</vt:lpstr>
      <vt:lpstr>Stored Procedures</vt:lpstr>
      <vt:lpstr>Application Stored Queries</vt:lpstr>
      <vt:lpstr>Security Considerations</vt:lpstr>
      <vt:lpstr>Part 4: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Dungeons &amp; Dragons  Character Creator Database</dc:title>
  <dc:creator>danke</dc:creator>
  <cp:lastModifiedBy> </cp:lastModifiedBy>
  <cp:revision>46</cp:revision>
  <dcterms:created xsi:type="dcterms:W3CDTF">2020-04-19T19:09:58Z</dcterms:created>
  <dcterms:modified xsi:type="dcterms:W3CDTF">2020-04-20T02:11:22Z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