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57" r:id="rId4"/>
    <p:sldId id="270" r:id="rId5"/>
    <p:sldId id="265" r:id="rId6"/>
    <p:sldId id="266" r:id="rId7"/>
    <p:sldId id="267" r:id="rId8"/>
    <p:sldId id="268" r:id="rId9"/>
    <p:sldId id="269" r:id="rId10"/>
    <p:sldId id="25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Ho Wa" userId="e927a532-8ed5-44ad-b01b-167d5e91968d" providerId="ADAL" clId="{135983BE-DB7C-4B84-B205-45A7456A78CB}"/>
    <pc:docChg chg="undo custSel addSld modSld sldOrd">
      <pc:chgData name="HUI Ho Wa" userId="e927a532-8ed5-44ad-b01b-167d5e91968d" providerId="ADAL" clId="{135983BE-DB7C-4B84-B205-45A7456A78CB}" dt="2019-04-01T22:37:16.852" v="662"/>
      <pc:docMkLst>
        <pc:docMk/>
      </pc:docMkLst>
      <pc:sldChg chg="modSp">
        <pc:chgData name="HUI Ho Wa" userId="e927a532-8ed5-44ad-b01b-167d5e91968d" providerId="ADAL" clId="{135983BE-DB7C-4B84-B205-45A7456A78CB}" dt="2019-03-31T12:17:45.626" v="633" actId="20577"/>
        <pc:sldMkLst>
          <pc:docMk/>
          <pc:sldMk cId="2508102691" sldId="256"/>
        </pc:sldMkLst>
        <pc:spChg chg="mod">
          <ac:chgData name="HUI Ho Wa" userId="e927a532-8ed5-44ad-b01b-167d5e91968d" providerId="ADAL" clId="{135983BE-DB7C-4B84-B205-45A7456A78CB}" dt="2019-03-31T11:48:17.520" v="264" actId="1076"/>
          <ac:spMkLst>
            <pc:docMk/>
            <pc:sldMk cId="2508102691" sldId="256"/>
            <ac:spMk id="2" creationId="{BFC35FA1-1178-4DBE-ACDB-FF344A7DF666}"/>
          </ac:spMkLst>
        </pc:spChg>
        <pc:spChg chg="mod">
          <ac:chgData name="HUI Ho Wa" userId="e927a532-8ed5-44ad-b01b-167d5e91968d" providerId="ADAL" clId="{135983BE-DB7C-4B84-B205-45A7456A78CB}" dt="2019-03-31T12:17:45.626" v="633" actId="20577"/>
          <ac:spMkLst>
            <pc:docMk/>
            <pc:sldMk cId="2508102691" sldId="256"/>
            <ac:spMk id="3" creationId="{CB008900-2771-4BA4-B260-1BF0887C9B80}"/>
          </ac:spMkLst>
        </pc:spChg>
      </pc:sldChg>
      <pc:sldChg chg="modSp">
        <pc:chgData name="HUI Ho Wa" userId="e927a532-8ed5-44ad-b01b-167d5e91968d" providerId="ADAL" clId="{135983BE-DB7C-4B84-B205-45A7456A78CB}" dt="2019-03-31T11:45:13.412" v="258" actId="1076"/>
        <pc:sldMkLst>
          <pc:docMk/>
          <pc:sldMk cId="4217229605" sldId="257"/>
        </pc:sldMkLst>
        <pc:picChg chg="mod">
          <ac:chgData name="HUI Ho Wa" userId="e927a532-8ed5-44ad-b01b-167d5e91968d" providerId="ADAL" clId="{135983BE-DB7C-4B84-B205-45A7456A78CB}" dt="2019-03-31T11:45:13.412" v="258" actId="1076"/>
          <ac:picMkLst>
            <pc:docMk/>
            <pc:sldMk cId="4217229605" sldId="257"/>
            <ac:picMk id="10" creationId="{3145BF27-AF19-4BEF-B22E-4F5E0A8EEFE6}"/>
          </ac:picMkLst>
        </pc:picChg>
      </pc:sldChg>
      <pc:sldChg chg="addSp delSp modSp ord">
        <pc:chgData name="HUI Ho Wa" userId="e927a532-8ed5-44ad-b01b-167d5e91968d" providerId="ADAL" clId="{135983BE-DB7C-4B84-B205-45A7456A78CB}" dt="2019-04-01T22:37:16.852" v="662"/>
        <pc:sldMkLst>
          <pc:docMk/>
          <pc:sldMk cId="2683187354" sldId="258"/>
        </pc:sldMkLst>
        <pc:spChg chg="mod">
          <ac:chgData name="HUI Ho Wa" userId="e927a532-8ed5-44ad-b01b-167d5e91968d" providerId="ADAL" clId="{135983BE-DB7C-4B84-B205-45A7456A78CB}" dt="2019-03-31T12:00:27.875" v="617" actId="313"/>
          <ac:spMkLst>
            <pc:docMk/>
            <pc:sldMk cId="2683187354" sldId="258"/>
            <ac:spMk id="2" creationId="{04D973AE-28E7-4C73-AA4D-502C86A98058}"/>
          </ac:spMkLst>
        </pc:spChg>
        <pc:picChg chg="add del mod">
          <ac:chgData name="HUI Ho Wa" userId="e927a532-8ed5-44ad-b01b-167d5e91968d" providerId="ADAL" clId="{135983BE-DB7C-4B84-B205-45A7456A78CB}" dt="2019-03-31T11:35:56.717" v="199" actId="478"/>
          <ac:picMkLst>
            <pc:docMk/>
            <pc:sldMk cId="2683187354" sldId="258"/>
            <ac:picMk id="3" creationId="{EF70C581-0699-446C-BF96-401CD0D9D15A}"/>
          </ac:picMkLst>
        </pc:picChg>
        <pc:picChg chg="add mod ord">
          <ac:chgData name="HUI Ho Wa" userId="e927a532-8ed5-44ad-b01b-167d5e91968d" providerId="ADAL" clId="{135983BE-DB7C-4B84-B205-45A7456A78CB}" dt="2019-03-31T11:37:07.860" v="209" actId="1076"/>
          <ac:picMkLst>
            <pc:docMk/>
            <pc:sldMk cId="2683187354" sldId="258"/>
            <ac:picMk id="4" creationId="{10D241CB-BF9A-4E3A-9B24-ABD2C7A5497B}"/>
          </ac:picMkLst>
        </pc:picChg>
        <pc:picChg chg="add mod">
          <ac:chgData name="HUI Ho Wa" userId="e927a532-8ed5-44ad-b01b-167d5e91968d" providerId="ADAL" clId="{135983BE-DB7C-4B84-B205-45A7456A78CB}" dt="2019-03-31T11:37:18.309" v="210" actId="1076"/>
          <ac:picMkLst>
            <pc:docMk/>
            <pc:sldMk cId="2683187354" sldId="258"/>
            <ac:picMk id="5" creationId="{BFF4D760-038B-41DF-ABE9-333F60390D97}"/>
          </ac:picMkLst>
        </pc:picChg>
        <pc:picChg chg="add mod">
          <ac:chgData name="HUI Ho Wa" userId="e927a532-8ed5-44ad-b01b-167d5e91968d" providerId="ADAL" clId="{135983BE-DB7C-4B84-B205-45A7456A78CB}" dt="2019-03-31T11:39:49.264" v="224" actId="14100"/>
          <ac:picMkLst>
            <pc:docMk/>
            <pc:sldMk cId="2683187354" sldId="258"/>
            <ac:picMk id="7" creationId="{96318CA2-D17B-459E-A94B-A7C87801367A}"/>
          </ac:picMkLst>
        </pc:picChg>
        <pc:picChg chg="add mod">
          <ac:chgData name="HUI Ho Wa" userId="e927a532-8ed5-44ad-b01b-167d5e91968d" providerId="ADAL" clId="{135983BE-DB7C-4B84-B205-45A7456A78CB}" dt="2019-03-31T11:38:27.905" v="220" actId="1076"/>
          <ac:picMkLst>
            <pc:docMk/>
            <pc:sldMk cId="2683187354" sldId="258"/>
            <ac:picMk id="8" creationId="{74550531-B579-407B-8C48-B4F490FBD784}"/>
          </ac:picMkLst>
        </pc:picChg>
      </pc:sldChg>
      <pc:sldChg chg="modSp">
        <pc:chgData name="HUI Ho Wa" userId="e927a532-8ed5-44ad-b01b-167d5e91968d" providerId="ADAL" clId="{135983BE-DB7C-4B84-B205-45A7456A78CB}" dt="2019-03-31T11:40:15.221" v="231" actId="1076"/>
        <pc:sldMkLst>
          <pc:docMk/>
          <pc:sldMk cId="1242322833" sldId="266"/>
        </pc:sldMkLst>
        <pc:picChg chg="mod">
          <ac:chgData name="HUI Ho Wa" userId="e927a532-8ed5-44ad-b01b-167d5e91968d" providerId="ADAL" clId="{135983BE-DB7C-4B84-B205-45A7456A78CB}" dt="2019-03-31T11:40:15.221" v="231" actId="1076"/>
          <ac:picMkLst>
            <pc:docMk/>
            <pc:sldMk cId="1242322833" sldId="266"/>
            <ac:picMk id="6" creationId="{3A20721F-F369-4037-815C-938F07B45557}"/>
          </ac:picMkLst>
        </pc:picChg>
      </pc:sldChg>
      <pc:sldChg chg="modSp">
        <pc:chgData name="HUI Ho Wa" userId="e927a532-8ed5-44ad-b01b-167d5e91968d" providerId="ADAL" clId="{135983BE-DB7C-4B84-B205-45A7456A78CB}" dt="2019-03-31T11:58:28.027" v="616" actId="403"/>
        <pc:sldMkLst>
          <pc:docMk/>
          <pc:sldMk cId="1930252949" sldId="267"/>
        </pc:sldMkLst>
        <pc:spChg chg="mod">
          <ac:chgData name="HUI Ho Wa" userId="e927a532-8ed5-44ad-b01b-167d5e91968d" providerId="ADAL" clId="{135983BE-DB7C-4B84-B205-45A7456A78CB}" dt="2019-03-31T11:58:28.027" v="616" actId="403"/>
          <ac:spMkLst>
            <pc:docMk/>
            <pc:sldMk cId="1930252949" sldId="267"/>
            <ac:spMk id="2" creationId="{45B4DDB7-05B0-423F-A992-5B06C654DF11}"/>
          </ac:spMkLst>
        </pc:spChg>
        <pc:picChg chg="mod">
          <ac:chgData name="HUI Ho Wa" userId="e927a532-8ed5-44ad-b01b-167d5e91968d" providerId="ADAL" clId="{135983BE-DB7C-4B84-B205-45A7456A78CB}" dt="2019-03-31T11:40:08.716" v="229" actId="1076"/>
          <ac:picMkLst>
            <pc:docMk/>
            <pc:sldMk cId="1930252949" sldId="267"/>
            <ac:picMk id="4" creationId="{8DD88190-DA47-4ED3-A5AF-7743646323BE}"/>
          </ac:picMkLst>
        </pc:picChg>
      </pc:sldChg>
      <pc:sldChg chg="modSp">
        <pc:chgData name="HUI Ho Wa" userId="e927a532-8ed5-44ad-b01b-167d5e91968d" providerId="ADAL" clId="{135983BE-DB7C-4B84-B205-45A7456A78CB}" dt="2019-03-31T11:40:02.095" v="227" actId="1076"/>
        <pc:sldMkLst>
          <pc:docMk/>
          <pc:sldMk cId="3975231265" sldId="268"/>
        </pc:sldMkLst>
        <pc:picChg chg="mod">
          <ac:chgData name="HUI Ho Wa" userId="e927a532-8ed5-44ad-b01b-167d5e91968d" providerId="ADAL" clId="{135983BE-DB7C-4B84-B205-45A7456A78CB}" dt="2019-03-31T11:39:57.700" v="225" actId="14100"/>
          <ac:picMkLst>
            <pc:docMk/>
            <pc:sldMk cId="3975231265" sldId="268"/>
            <ac:picMk id="4" creationId="{B68C7BF6-B097-408F-9730-85C9A60C54B0}"/>
          </ac:picMkLst>
        </pc:picChg>
        <pc:picChg chg="mod">
          <ac:chgData name="HUI Ho Wa" userId="e927a532-8ed5-44ad-b01b-167d5e91968d" providerId="ADAL" clId="{135983BE-DB7C-4B84-B205-45A7456A78CB}" dt="2019-03-31T11:40:02.095" v="227" actId="1076"/>
          <ac:picMkLst>
            <pc:docMk/>
            <pc:sldMk cId="3975231265" sldId="268"/>
            <ac:picMk id="5" creationId="{A1F90C1E-3568-44F6-8934-AB8602449018}"/>
          </ac:picMkLst>
        </pc:picChg>
      </pc:sldChg>
      <pc:sldChg chg="addSp modSp">
        <pc:chgData name="HUI Ho Wa" userId="e927a532-8ed5-44ad-b01b-167d5e91968d" providerId="ADAL" clId="{135983BE-DB7C-4B84-B205-45A7456A78CB}" dt="2019-03-31T11:48:04.406" v="262" actId="1076"/>
        <pc:sldMkLst>
          <pc:docMk/>
          <pc:sldMk cId="3919367339" sldId="269"/>
        </pc:sldMkLst>
        <pc:picChg chg="add mod">
          <ac:chgData name="HUI Ho Wa" userId="e927a532-8ed5-44ad-b01b-167d5e91968d" providerId="ADAL" clId="{135983BE-DB7C-4B84-B205-45A7456A78CB}" dt="2019-03-31T11:48:04.406" v="262" actId="1076"/>
          <ac:picMkLst>
            <pc:docMk/>
            <pc:sldMk cId="3919367339" sldId="269"/>
            <ac:picMk id="4" creationId="{F57EB3B2-CCD4-4375-B6CB-3A2BE7F6AA41}"/>
          </ac:picMkLst>
        </pc:picChg>
      </pc:sldChg>
      <pc:sldChg chg="addSp delSp modSp">
        <pc:chgData name="HUI Ho Wa" userId="e927a532-8ed5-44ad-b01b-167d5e91968d" providerId="ADAL" clId="{135983BE-DB7C-4B84-B205-45A7456A78CB}" dt="2019-03-31T12:15:05.308" v="631" actId="1076"/>
        <pc:sldMkLst>
          <pc:docMk/>
          <pc:sldMk cId="4172181316" sldId="270"/>
        </pc:sldMkLst>
        <pc:spChg chg="mod">
          <ac:chgData name="HUI Ho Wa" userId="e927a532-8ed5-44ad-b01b-167d5e91968d" providerId="ADAL" clId="{135983BE-DB7C-4B84-B205-45A7456A78CB}" dt="2019-03-31T12:14:01.308" v="625" actId="1076"/>
          <ac:spMkLst>
            <pc:docMk/>
            <pc:sldMk cId="4172181316" sldId="270"/>
            <ac:spMk id="2" creationId="{8D14E89C-1514-4228-9A55-39E389CFB236}"/>
          </ac:spMkLst>
        </pc:spChg>
        <pc:spChg chg="add del mod">
          <ac:chgData name="HUI Ho Wa" userId="e927a532-8ed5-44ad-b01b-167d5e91968d" providerId="ADAL" clId="{135983BE-DB7C-4B84-B205-45A7456A78CB}" dt="2019-03-31T12:13:38.144" v="621" actId="478"/>
          <ac:spMkLst>
            <pc:docMk/>
            <pc:sldMk cId="4172181316" sldId="270"/>
            <ac:spMk id="3" creationId="{1881C8C2-6C57-4D7B-9070-C1C39026314E}"/>
          </ac:spMkLst>
        </pc:spChg>
        <pc:spChg chg="add del mod">
          <ac:chgData name="HUI Ho Wa" userId="e927a532-8ed5-44ad-b01b-167d5e91968d" providerId="ADAL" clId="{135983BE-DB7C-4B84-B205-45A7456A78CB}" dt="2019-03-31T12:14:55.063" v="629"/>
          <ac:spMkLst>
            <pc:docMk/>
            <pc:sldMk cId="4172181316" sldId="270"/>
            <ac:spMk id="6" creationId="{42CD40E2-D2E6-461B-8602-E0B6FB4CF18D}"/>
          </ac:spMkLst>
        </pc:spChg>
        <pc:picChg chg="del mod ord modCrop">
          <ac:chgData name="HUI Ho Wa" userId="e927a532-8ed5-44ad-b01b-167d5e91968d" providerId="ADAL" clId="{135983BE-DB7C-4B84-B205-45A7456A78CB}" dt="2019-03-31T12:13:34.130" v="618" actId="478"/>
          <ac:picMkLst>
            <pc:docMk/>
            <pc:sldMk cId="4172181316" sldId="270"/>
            <ac:picMk id="5" creationId="{09E994B8-1EEF-4D99-BD7D-D5F24E7CF182}"/>
          </ac:picMkLst>
        </pc:picChg>
        <pc:picChg chg="add mod ord modCrop">
          <ac:chgData name="HUI Ho Wa" userId="e927a532-8ed5-44ad-b01b-167d5e91968d" providerId="ADAL" clId="{135983BE-DB7C-4B84-B205-45A7456A78CB}" dt="2019-03-31T12:15:05.308" v="631" actId="1076"/>
          <ac:picMkLst>
            <pc:docMk/>
            <pc:sldMk cId="4172181316" sldId="270"/>
            <ac:picMk id="7" creationId="{2EA410EB-85A0-40D3-BC9C-B6B0D1CAE4F3}"/>
          </ac:picMkLst>
        </pc:picChg>
        <pc:picChg chg="add mod">
          <ac:chgData name="HUI Ho Wa" userId="e927a532-8ed5-44ad-b01b-167d5e91968d" providerId="ADAL" clId="{135983BE-DB7C-4B84-B205-45A7456A78CB}" dt="2019-03-31T12:14:58.510" v="630" actId="1076"/>
          <ac:picMkLst>
            <pc:docMk/>
            <pc:sldMk cId="4172181316" sldId="270"/>
            <ac:picMk id="8" creationId="{1EC8A246-51C5-448E-B19A-47F95CA32553}"/>
          </ac:picMkLst>
        </pc:picChg>
      </pc:sldChg>
      <pc:sldChg chg="modSp add">
        <pc:chgData name="HUI Ho Wa" userId="e927a532-8ed5-44ad-b01b-167d5e91968d" providerId="ADAL" clId="{135983BE-DB7C-4B84-B205-45A7456A78CB}" dt="2019-04-01T22:37:09.785" v="661" actId="20577"/>
        <pc:sldMkLst>
          <pc:docMk/>
          <pc:sldMk cId="1753169683" sldId="271"/>
        </pc:sldMkLst>
        <pc:spChg chg="mod">
          <ac:chgData name="HUI Ho Wa" userId="e927a532-8ed5-44ad-b01b-167d5e91968d" providerId="ADAL" clId="{135983BE-DB7C-4B84-B205-45A7456A78CB}" dt="2019-03-31T10:29:17.722" v="22" actId="20577"/>
          <ac:spMkLst>
            <pc:docMk/>
            <pc:sldMk cId="1753169683" sldId="271"/>
            <ac:spMk id="2" creationId="{0BE967E7-2310-4848-956C-C5CF2B970FF8}"/>
          </ac:spMkLst>
        </pc:spChg>
        <pc:spChg chg="mod">
          <ac:chgData name="HUI Ho Wa" userId="e927a532-8ed5-44ad-b01b-167d5e91968d" providerId="ADAL" clId="{135983BE-DB7C-4B84-B205-45A7456A78CB}" dt="2019-04-01T22:37:09.785" v="661" actId="20577"/>
          <ac:spMkLst>
            <pc:docMk/>
            <pc:sldMk cId="1753169683" sldId="271"/>
            <ac:spMk id="3" creationId="{645E11C5-C212-4A21-A28C-572C52E9024D}"/>
          </ac:spMkLst>
        </pc:spChg>
      </pc:sldChg>
    </pc:docChg>
  </pc:docChgLst>
  <pc:docChgLst>
    <pc:chgData name="HUI Ho Wa" userId="e927a532-8ed5-44ad-b01b-167d5e91968d" providerId="ADAL" clId="{54CC157F-A890-4892-AF81-EF079B463D7C}"/>
    <pc:docChg chg="undo custSel addSld delSld modSld sldOrd">
      <pc:chgData name="HUI Ho Wa" userId="e927a532-8ed5-44ad-b01b-167d5e91968d" providerId="ADAL" clId="{54CC157F-A890-4892-AF81-EF079B463D7C}" dt="2019-03-28T12:58:21.598" v="529" actId="20577"/>
      <pc:docMkLst>
        <pc:docMk/>
      </pc:docMkLst>
      <pc:sldChg chg="modSp">
        <pc:chgData name="HUI Ho Wa" userId="e927a532-8ed5-44ad-b01b-167d5e91968d" providerId="ADAL" clId="{54CC157F-A890-4892-AF81-EF079B463D7C}" dt="2019-03-28T10:28:20.381" v="90" actId="27636"/>
        <pc:sldMkLst>
          <pc:docMk/>
          <pc:sldMk cId="2508102691" sldId="256"/>
        </pc:sldMkLst>
        <pc:spChg chg="mod">
          <ac:chgData name="HUI Ho Wa" userId="e927a532-8ed5-44ad-b01b-167d5e91968d" providerId="ADAL" clId="{54CC157F-A890-4892-AF81-EF079B463D7C}" dt="2019-03-28T10:27:51.837" v="78" actId="120"/>
          <ac:spMkLst>
            <pc:docMk/>
            <pc:sldMk cId="2508102691" sldId="256"/>
            <ac:spMk id="2" creationId="{BFC35FA1-1178-4DBE-ACDB-FF344A7DF666}"/>
          </ac:spMkLst>
        </pc:spChg>
        <pc:spChg chg="mod">
          <ac:chgData name="HUI Ho Wa" userId="e927a532-8ed5-44ad-b01b-167d5e91968d" providerId="ADAL" clId="{54CC157F-A890-4892-AF81-EF079B463D7C}" dt="2019-03-28T10:28:20.381" v="90" actId="27636"/>
          <ac:spMkLst>
            <pc:docMk/>
            <pc:sldMk cId="2508102691" sldId="256"/>
            <ac:spMk id="3" creationId="{CB008900-2771-4BA4-B260-1BF0887C9B80}"/>
          </ac:spMkLst>
        </pc:spChg>
      </pc:sldChg>
      <pc:sldChg chg="addSp delSp modSp">
        <pc:chgData name="HUI Ho Wa" userId="e927a532-8ed5-44ad-b01b-167d5e91968d" providerId="ADAL" clId="{54CC157F-A890-4892-AF81-EF079B463D7C}" dt="2019-03-28T10:57:14.870" v="136" actId="1076"/>
        <pc:sldMkLst>
          <pc:docMk/>
          <pc:sldMk cId="4217229605" sldId="257"/>
        </pc:sldMkLst>
        <pc:spChg chg="mod">
          <ac:chgData name="HUI Ho Wa" userId="e927a532-8ed5-44ad-b01b-167d5e91968d" providerId="ADAL" clId="{54CC157F-A890-4892-AF81-EF079B463D7C}" dt="2019-03-28T10:28:55.960" v="107" actId="20577"/>
          <ac:spMkLst>
            <pc:docMk/>
            <pc:sldMk cId="4217229605" sldId="257"/>
            <ac:spMk id="2" creationId="{ADE2C387-1B2C-4C45-A247-AF164A1CA255}"/>
          </ac:spMkLst>
        </pc:spChg>
        <pc:spChg chg="del mod">
          <ac:chgData name="HUI Ho Wa" userId="e927a532-8ed5-44ad-b01b-167d5e91968d" providerId="ADAL" clId="{54CC157F-A890-4892-AF81-EF079B463D7C}" dt="2019-03-28T10:55:52.089" v="119" actId="931"/>
          <ac:spMkLst>
            <pc:docMk/>
            <pc:sldMk cId="4217229605" sldId="257"/>
            <ac:spMk id="3" creationId="{D90F4DE3-5275-428F-A476-2A8074E3D565}"/>
          </ac:spMkLst>
        </pc:spChg>
        <pc:spChg chg="del">
          <ac:chgData name="HUI Ho Wa" userId="e927a532-8ed5-44ad-b01b-167d5e91968d" providerId="ADAL" clId="{54CC157F-A890-4892-AF81-EF079B463D7C}" dt="2019-03-28T10:29:05.626" v="108" actId="478"/>
          <ac:spMkLst>
            <pc:docMk/>
            <pc:sldMk cId="4217229605" sldId="257"/>
            <ac:spMk id="4" creationId="{6F63F09D-D186-4FEE-BF68-7F5425A3890F}"/>
          </ac:spMkLst>
        </pc:spChg>
        <pc:spChg chg="add del mod">
          <ac:chgData name="HUI Ho Wa" userId="e927a532-8ed5-44ad-b01b-167d5e91968d" providerId="ADAL" clId="{54CC157F-A890-4892-AF81-EF079B463D7C}" dt="2019-03-28T10:56:02.028" v="126" actId="478"/>
          <ac:spMkLst>
            <pc:docMk/>
            <pc:sldMk cId="4217229605" sldId="257"/>
            <ac:spMk id="9" creationId="{EED6AC13-14C4-4BBA-BB3E-AAE7D8A3CAC3}"/>
          </ac:spMkLst>
        </pc:spChg>
        <pc:picChg chg="add del mod">
          <ac:chgData name="HUI Ho Wa" userId="e927a532-8ed5-44ad-b01b-167d5e91968d" providerId="ADAL" clId="{54CC157F-A890-4892-AF81-EF079B463D7C}" dt="2019-03-28T10:55:56.296" v="122" actId="478"/>
          <ac:picMkLst>
            <pc:docMk/>
            <pc:sldMk cId="4217229605" sldId="257"/>
            <ac:picMk id="6" creationId="{93EA0D6D-CFC7-4B9F-8BF6-BB603E8FBFEB}"/>
          </ac:picMkLst>
        </pc:picChg>
        <pc:picChg chg="add del">
          <ac:chgData name="HUI Ho Wa" userId="e927a532-8ed5-44ad-b01b-167d5e91968d" providerId="ADAL" clId="{54CC157F-A890-4892-AF81-EF079B463D7C}" dt="2019-03-28T10:55:55.070" v="121"/>
          <ac:picMkLst>
            <pc:docMk/>
            <pc:sldMk cId="4217229605" sldId="257"/>
            <ac:picMk id="7" creationId="{5AA85765-B01E-4D48-9518-47144F9AD679}"/>
          </ac:picMkLst>
        </pc:picChg>
        <pc:picChg chg="add mod modCrop">
          <ac:chgData name="HUI Ho Wa" userId="e927a532-8ed5-44ad-b01b-167d5e91968d" providerId="ADAL" clId="{54CC157F-A890-4892-AF81-EF079B463D7C}" dt="2019-03-28T10:57:14.870" v="136" actId="1076"/>
          <ac:picMkLst>
            <pc:docMk/>
            <pc:sldMk cId="4217229605" sldId="257"/>
            <ac:picMk id="10" creationId="{3145BF27-AF19-4BEF-B22E-4F5E0A8EEFE6}"/>
          </ac:picMkLst>
        </pc:picChg>
      </pc:sldChg>
      <pc:sldChg chg="addSp delSp modSp">
        <pc:chgData name="HUI Ho Wa" userId="e927a532-8ed5-44ad-b01b-167d5e91968d" providerId="ADAL" clId="{54CC157F-A890-4892-AF81-EF079B463D7C}" dt="2019-03-28T11:03:19.367" v="450"/>
        <pc:sldMkLst>
          <pc:docMk/>
          <pc:sldMk cId="2683187354" sldId="258"/>
        </pc:sldMkLst>
        <pc:spChg chg="mod">
          <ac:chgData name="HUI Ho Wa" userId="e927a532-8ed5-44ad-b01b-167d5e91968d" providerId="ADAL" clId="{54CC157F-A890-4892-AF81-EF079B463D7C}" dt="2019-03-28T10:29:48.796" v="110" actId="6549"/>
          <ac:spMkLst>
            <pc:docMk/>
            <pc:sldMk cId="2683187354" sldId="258"/>
            <ac:spMk id="2" creationId="{04D973AE-28E7-4C73-AA4D-502C86A98058}"/>
          </ac:spMkLst>
        </pc:spChg>
        <pc:spChg chg="add mod">
          <ac:chgData name="HUI Ho Wa" userId="e927a532-8ed5-44ad-b01b-167d5e91968d" providerId="ADAL" clId="{54CC157F-A890-4892-AF81-EF079B463D7C}" dt="2019-03-28T11:03:19.367" v="450"/>
          <ac:spMkLst>
            <pc:docMk/>
            <pc:sldMk cId="2683187354" sldId="258"/>
            <ac:spMk id="6" creationId="{4D5FB798-CB94-488E-BB8B-A0902C152901}"/>
          </ac:spMkLst>
        </pc:spChg>
        <pc:graphicFrameChg chg="del">
          <ac:chgData name="HUI Ho Wa" userId="e927a532-8ed5-44ad-b01b-167d5e91968d" providerId="ADAL" clId="{54CC157F-A890-4892-AF81-EF079B463D7C}" dt="2019-03-28T10:29:51.372" v="111" actId="478"/>
          <ac:graphicFrameMkLst>
            <pc:docMk/>
            <pc:sldMk cId="2683187354" sldId="258"/>
            <ac:graphicFrameMk id="4" creationId="{02F5D3F6-4582-42D6-AC9B-34A36028BFEE}"/>
          </ac:graphicFrameMkLst>
        </pc:graphicFrameChg>
      </pc:sldChg>
      <pc:sldChg chg="modSp">
        <pc:chgData name="HUI Ho Wa" userId="e927a532-8ed5-44ad-b01b-167d5e91968d" providerId="ADAL" clId="{54CC157F-A890-4892-AF81-EF079B463D7C}" dt="2019-03-28T10:30:05.273" v="117" actId="6549"/>
        <pc:sldMkLst>
          <pc:docMk/>
          <pc:sldMk cId="4110116337" sldId="264"/>
        </pc:sldMkLst>
        <pc:spChg chg="mod">
          <ac:chgData name="HUI Ho Wa" userId="e927a532-8ed5-44ad-b01b-167d5e91968d" providerId="ADAL" clId="{54CC157F-A890-4892-AF81-EF079B463D7C}" dt="2019-03-28T10:30:05.273" v="117" actId="6549"/>
          <ac:spMkLst>
            <pc:docMk/>
            <pc:sldMk cId="4110116337" sldId="264"/>
            <ac:spMk id="3" creationId="{363728A2-99A8-49B4-B0B2-CFF1EF184D35}"/>
          </ac:spMkLst>
        </pc:spChg>
      </pc:sldChg>
      <pc:sldChg chg="addSp modSp add">
        <pc:chgData name="HUI Ho Wa" userId="e927a532-8ed5-44ad-b01b-167d5e91968d" providerId="ADAL" clId="{54CC157F-A890-4892-AF81-EF079B463D7C}" dt="2019-03-28T10:58:35.696" v="202" actId="1076"/>
        <pc:sldMkLst>
          <pc:docMk/>
          <pc:sldMk cId="1191998737" sldId="265"/>
        </pc:sldMkLst>
        <pc:spChg chg="mod">
          <ac:chgData name="HUI Ho Wa" userId="e927a532-8ed5-44ad-b01b-167d5e91968d" providerId="ADAL" clId="{54CC157F-A890-4892-AF81-EF079B463D7C}" dt="2019-03-28T10:58:10.155" v="181" actId="20577"/>
          <ac:spMkLst>
            <pc:docMk/>
            <pc:sldMk cId="1191998737" sldId="265"/>
            <ac:spMk id="2" creationId="{95E4D5AB-DB70-46C4-A427-95336640D778}"/>
          </ac:spMkLst>
        </pc:spChg>
        <pc:spChg chg="mod">
          <ac:chgData name="HUI Ho Wa" userId="e927a532-8ed5-44ad-b01b-167d5e91968d" providerId="ADAL" clId="{54CC157F-A890-4892-AF81-EF079B463D7C}" dt="2019-03-28T10:58:24.475" v="200" actId="20577"/>
          <ac:spMkLst>
            <pc:docMk/>
            <pc:sldMk cId="1191998737" sldId="265"/>
            <ac:spMk id="3" creationId="{46040204-9FF2-4CDA-B761-4E5AB3F8A7A4}"/>
          </ac:spMkLst>
        </pc:spChg>
        <pc:picChg chg="add mod">
          <ac:chgData name="HUI Ho Wa" userId="e927a532-8ed5-44ad-b01b-167d5e91968d" providerId="ADAL" clId="{54CC157F-A890-4892-AF81-EF079B463D7C}" dt="2019-03-28T10:58:35.696" v="202" actId="1076"/>
          <ac:picMkLst>
            <pc:docMk/>
            <pc:sldMk cId="1191998737" sldId="265"/>
            <ac:picMk id="4" creationId="{A4A5B4B3-4A26-4196-8978-148DEC41F740}"/>
          </ac:picMkLst>
        </pc:picChg>
      </pc:sldChg>
      <pc:sldChg chg="addSp delSp modSp add">
        <pc:chgData name="HUI Ho Wa" userId="e927a532-8ed5-44ad-b01b-167d5e91968d" providerId="ADAL" clId="{54CC157F-A890-4892-AF81-EF079B463D7C}" dt="2019-03-28T11:00:13.398" v="275" actId="20577"/>
        <pc:sldMkLst>
          <pc:docMk/>
          <pc:sldMk cId="1242322833" sldId="266"/>
        </pc:sldMkLst>
        <pc:spChg chg="mod">
          <ac:chgData name="HUI Ho Wa" userId="e927a532-8ed5-44ad-b01b-167d5e91968d" providerId="ADAL" clId="{54CC157F-A890-4892-AF81-EF079B463D7C}" dt="2019-03-28T11:00:13.398" v="275" actId="20577"/>
          <ac:spMkLst>
            <pc:docMk/>
            <pc:sldMk cId="1242322833" sldId="266"/>
            <ac:spMk id="2" creationId="{ECF8348A-CB21-4A97-A31E-7CC05B37620C}"/>
          </ac:spMkLst>
        </pc:spChg>
        <pc:spChg chg="add del mod">
          <ac:chgData name="HUI Ho Wa" userId="e927a532-8ed5-44ad-b01b-167d5e91968d" providerId="ADAL" clId="{54CC157F-A890-4892-AF81-EF079B463D7C}" dt="2019-03-28T10:59:45.082" v="268" actId="20577"/>
          <ac:spMkLst>
            <pc:docMk/>
            <pc:sldMk cId="1242322833" sldId="266"/>
            <ac:spMk id="3" creationId="{CDFBA8E3-AB1C-4243-91F5-3F5CFF3080CE}"/>
          </ac:spMkLst>
        </pc:spChg>
        <pc:picChg chg="add del mod">
          <ac:chgData name="HUI Ho Wa" userId="e927a532-8ed5-44ad-b01b-167d5e91968d" providerId="ADAL" clId="{54CC157F-A890-4892-AF81-EF079B463D7C}" dt="2019-03-28T10:59:30.723" v="234"/>
          <ac:picMkLst>
            <pc:docMk/>
            <pc:sldMk cId="1242322833" sldId="266"/>
            <ac:picMk id="4" creationId="{521EEDA7-BABE-41B3-A9A0-4A57B98F62CF}"/>
          </ac:picMkLst>
        </pc:picChg>
        <pc:picChg chg="add mod">
          <ac:chgData name="HUI Ho Wa" userId="e927a532-8ed5-44ad-b01b-167d5e91968d" providerId="ADAL" clId="{54CC157F-A890-4892-AF81-EF079B463D7C}" dt="2019-03-28T10:59:50.621" v="269" actId="1076"/>
          <ac:picMkLst>
            <pc:docMk/>
            <pc:sldMk cId="1242322833" sldId="266"/>
            <ac:picMk id="5" creationId="{1C3EB759-29AA-448F-9D8F-81F88ACEA5BA}"/>
          </ac:picMkLst>
        </pc:picChg>
        <pc:picChg chg="add">
          <ac:chgData name="HUI Ho Wa" userId="e927a532-8ed5-44ad-b01b-167d5e91968d" providerId="ADAL" clId="{54CC157F-A890-4892-AF81-EF079B463D7C}" dt="2019-03-28T10:59:55.601" v="270"/>
          <ac:picMkLst>
            <pc:docMk/>
            <pc:sldMk cId="1242322833" sldId="266"/>
            <ac:picMk id="6" creationId="{3A20721F-F369-4037-815C-938F07B45557}"/>
          </ac:picMkLst>
        </pc:picChg>
      </pc:sldChg>
      <pc:sldChg chg="addSp modSp add">
        <pc:chgData name="HUI Ho Wa" userId="e927a532-8ed5-44ad-b01b-167d5e91968d" providerId="ADAL" clId="{54CC157F-A890-4892-AF81-EF079B463D7C}" dt="2019-03-28T11:01:13.285" v="375" actId="20577"/>
        <pc:sldMkLst>
          <pc:docMk/>
          <pc:sldMk cId="1930252949" sldId="267"/>
        </pc:sldMkLst>
        <pc:spChg chg="mod">
          <ac:chgData name="HUI Ho Wa" userId="e927a532-8ed5-44ad-b01b-167d5e91968d" providerId="ADAL" clId="{54CC157F-A890-4892-AF81-EF079B463D7C}" dt="2019-03-28T11:00:58.467" v="359" actId="404"/>
          <ac:spMkLst>
            <pc:docMk/>
            <pc:sldMk cId="1930252949" sldId="267"/>
            <ac:spMk id="2" creationId="{45B4DDB7-05B0-423F-A992-5B06C654DF11}"/>
          </ac:spMkLst>
        </pc:spChg>
        <pc:spChg chg="mod">
          <ac:chgData name="HUI Ho Wa" userId="e927a532-8ed5-44ad-b01b-167d5e91968d" providerId="ADAL" clId="{54CC157F-A890-4892-AF81-EF079B463D7C}" dt="2019-03-28T11:01:13.285" v="375" actId="20577"/>
          <ac:spMkLst>
            <pc:docMk/>
            <pc:sldMk cId="1930252949" sldId="267"/>
            <ac:spMk id="3" creationId="{9DDB1C5A-990F-4527-83FF-D5D23EFB3C99}"/>
          </ac:spMkLst>
        </pc:spChg>
        <pc:picChg chg="add">
          <ac:chgData name="HUI Ho Wa" userId="e927a532-8ed5-44ad-b01b-167d5e91968d" providerId="ADAL" clId="{54CC157F-A890-4892-AF81-EF079B463D7C}" dt="2019-03-28T11:01:07.573" v="360"/>
          <ac:picMkLst>
            <pc:docMk/>
            <pc:sldMk cId="1930252949" sldId="267"/>
            <ac:picMk id="4" creationId="{8DD88190-DA47-4ED3-A5AF-7743646323BE}"/>
          </ac:picMkLst>
        </pc:picChg>
      </pc:sldChg>
      <pc:sldChg chg="addSp modSp add">
        <pc:chgData name="HUI Ho Wa" userId="e927a532-8ed5-44ad-b01b-167d5e91968d" providerId="ADAL" clId="{54CC157F-A890-4892-AF81-EF079B463D7C}" dt="2019-03-28T11:02:43.353" v="447" actId="1076"/>
        <pc:sldMkLst>
          <pc:docMk/>
          <pc:sldMk cId="3975231265" sldId="268"/>
        </pc:sldMkLst>
        <pc:spChg chg="mod">
          <ac:chgData name="HUI Ho Wa" userId="e927a532-8ed5-44ad-b01b-167d5e91968d" providerId="ADAL" clId="{54CC157F-A890-4892-AF81-EF079B463D7C}" dt="2019-03-28T11:01:43.294" v="421" actId="404"/>
          <ac:spMkLst>
            <pc:docMk/>
            <pc:sldMk cId="3975231265" sldId="268"/>
            <ac:spMk id="2" creationId="{AD28AAA9-4610-4971-92C6-9D71E9199D17}"/>
          </ac:spMkLst>
        </pc:spChg>
        <pc:spChg chg="mod">
          <ac:chgData name="HUI Ho Wa" userId="e927a532-8ed5-44ad-b01b-167d5e91968d" providerId="ADAL" clId="{54CC157F-A890-4892-AF81-EF079B463D7C}" dt="2019-03-28T11:02:19.647" v="440" actId="20577"/>
          <ac:spMkLst>
            <pc:docMk/>
            <pc:sldMk cId="3975231265" sldId="268"/>
            <ac:spMk id="3" creationId="{C9DDB117-F380-4672-871F-126ABA3C8275}"/>
          </ac:spMkLst>
        </pc:spChg>
        <pc:picChg chg="add mod">
          <ac:chgData name="HUI Ho Wa" userId="e927a532-8ed5-44ad-b01b-167d5e91968d" providerId="ADAL" clId="{54CC157F-A890-4892-AF81-EF079B463D7C}" dt="2019-03-28T11:02:29.601" v="442" actId="1076"/>
          <ac:picMkLst>
            <pc:docMk/>
            <pc:sldMk cId="3975231265" sldId="268"/>
            <ac:picMk id="4" creationId="{B68C7BF6-B097-408F-9730-85C9A60C54B0}"/>
          </ac:picMkLst>
        </pc:picChg>
        <pc:picChg chg="add mod">
          <ac:chgData name="HUI Ho Wa" userId="e927a532-8ed5-44ad-b01b-167d5e91968d" providerId="ADAL" clId="{54CC157F-A890-4892-AF81-EF079B463D7C}" dt="2019-03-28T11:02:43.353" v="447" actId="1076"/>
          <ac:picMkLst>
            <pc:docMk/>
            <pc:sldMk cId="3975231265" sldId="268"/>
            <ac:picMk id="5" creationId="{A1F90C1E-3568-44F6-8934-AB8602449018}"/>
          </ac:picMkLst>
        </pc:picChg>
      </pc:sldChg>
      <pc:sldChg chg="modSp add">
        <pc:chgData name="HUI Ho Wa" userId="e927a532-8ed5-44ad-b01b-167d5e91968d" providerId="ADAL" clId="{54CC157F-A890-4892-AF81-EF079B463D7C}" dt="2019-03-28T12:58:21.598" v="529" actId="20577"/>
        <pc:sldMkLst>
          <pc:docMk/>
          <pc:sldMk cId="3919367339" sldId="269"/>
        </pc:sldMkLst>
        <pc:spChg chg="mod">
          <ac:chgData name="HUI Ho Wa" userId="e927a532-8ed5-44ad-b01b-167d5e91968d" providerId="ADAL" clId="{54CC157F-A890-4892-AF81-EF079B463D7C}" dt="2019-03-28T11:11:55.393" v="501" actId="20577"/>
          <ac:spMkLst>
            <pc:docMk/>
            <pc:sldMk cId="3919367339" sldId="269"/>
            <ac:spMk id="2" creationId="{69231109-CEF4-4D69-BE11-8DC95A17A7AB}"/>
          </ac:spMkLst>
        </pc:spChg>
        <pc:spChg chg="mod">
          <ac:chgData name="HUI Ho Wa" userId="e927a532-8ed5-44ad-b01b-167d5e91968d" providerId="ADAL" clId="{54CC157F-A890-4892-AF81-EF079B463D7C}" dt="2019-03-28T12:58:21.598" v="529" actId="20577"/>
          <ac:spMkLst>
            <pc:docMk/>
            <pc:sldMk cId="3919367339" sldId="269"/>
            <ac:spMk id="3" creationId="{0044B920-7F0A-40D5-9D05-B070E70F0B3D}"/>
          </ac:spMkLst>
        </pc:spChg>
      </pc:sldChg>
      <pc:sldChg chg="addSp delSp modSp add ord">
        <pc:chgData name="HUI Ho Wa" userId="e927a532-8ed5-44ad-b01b-167d5e91968d" providerId="ADAL" clId="{54CC157F-A890-4892-AF81-EF079B463D7C}" dt="2019-03-28T12:57:16.639" v="526" actId="20577"/>
        <pc:sldMkLst>
          <pc:docMk/>
          <pc:sldMk cId="4172181316" sldId="270"/>
        </pc:sldMkLst>
        <pc:spChg chg="mod">
          <ac:chgData name="HUI Ho Wa" userId="e927a532-8ed5-44ad-b01b-167d5e91968d" providerId="ADAL" clId="{54CC157F-A890-4892-AF81-EF079B463D7C}" dt="2019-03-28T12:57:16.639" v="526" actId="20577"/>
          <ac:spMkLst>
            <pc:docMk/>
            <pc:sldMk cId="4172181316" sldId="270"/>
            <ac:spMk id="2" creationId="{8D14E89C-1514-4228-9A55-39E389CFB236}"/>
          </ac:spMkLst>
        </pc:spChg>
        <pc:spChg chg="del">
          <ac:chgData name="HUI Ho Wa" userId="e927a532-8ed5-44ad-b01b-167d5e91968d" providerId="ADAL" clId="{54CC157F-A890-4892-AF81-EF079B463D7C}" dt="2019-03-28T12:55:49.190" v="516"/>
          <ac:spMkLst>
            <pc:docMk/>
            <pc:sldMk cId="4172181316" sldId="270"/>
            <ac:spMk id="3" creationId="{2B266D36-5953-4FB3-BE6F-7F25D15204CC}"/>
          </ac:spMkLst>
        </pc:spChg>
        <pc:picChg chg="add mod">
          <ac:chgData name="HUI Ho Wa" userId="e927a532-8ed5-44ad-b01b-167d5e91968d" providerId="ADAL" clId="{54CC157F-A890-4892-AF81-EF079B463D7C}" dt="2019-03-28T12:56:04.376" v="521" actId="1076"/>
          <ac:picMkLst>
            <pc:docMk/>
            <pc:sldMk cId="4172181316" sldId="270"/>
            <ac:picMk id="5" creationId="{09E994B8-1EEF-4D99-BD7D-D5F24E7CF1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ortland-my.sharepoint.com/:x:/g/personal/hwhui8-c_ad_cityu_edu_hk/EXFKFcyGFm1Ms89gjKTg1nIBUc6SOF0DFg-4oc-lk6igwg?e=TCSuQ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59.148.6.210/dev/302/up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35FA1-1178-4DBE-ACDB-FF344A7DF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/>
              <a:t>Group presentation</a:t>
            </a:r>
            <a:br>
              <a:rPr lang="en-US" dirty="0"/>
            </a:br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008900-2771-4BA4-B260-1BF0887C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13158"/>
          </a:xfrm>
        </p:spPr>
        <p:txBody>
          <a:bodyPr>
            <a:normAutofit/>
          </a:bodyPr>
          <a:lstStyle/>
          <a:p>
            <a:r>
              <a:rPr lang="en-US" dirty="0"/>
              <a:t>Chan Hon Lam, Harris	Lui Chun Wang, Winko</a:t>
            </a:r>
          </a:p>
          <a:p>
            <a:r>
              <a:rPr lang="en-US" dirty="0"/>
              <a:t>Lau Moon Ho, Kevin		Hui Ho Wa, Philip</a:t>
            </a:r>
          </a:p>
          <a:p>
            <a:r>
              <a:rPr lang="en-US" dirty="0"/>
              <a:t>Lui Cheuk </a:t>
            </a:r>
            <a:r>
              <a:rPr lang="en-US" dirty="0" err="1"/>
              <a:t>Hin</a:t>
            </a:r>
            <a:r>
              <a:rPr lang="en-US" dirty="0"/>
              <a:t>, Vincent</a:t>
            </a:r>
          </a:p>
        </p:txBody>
      </p:sp>
    </p:spTree>
    <p:extLst>
      <p:ext uri="{BB962C8B-B14F-4D97-AF65-F5344CB8AC3E}">
        <p14:creationId xmlns:p14="http://schemas.microsoft.com/office/powerpoint/2010/main" val="25081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973AE-28E7-4C73-AA4D-502C86A9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Development PLAN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5FB798-CB94-488E-BB8B-A0902C15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Agile project planning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F4D760-038B-41DF-ABE9-333F6039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8" y="2655797"/>
            <a:ext cx="7675752" cy="32479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0D241CB-BF9A-4E3A-9B24-ABD2C7A5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91" y="1736194"/>
            <a:ext cx="6872233" cy="36833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318CA2-D17B-459E-A94B-A7C878013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246" y="4380757"/>
            <a:ext cx="5494789" cy="22074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550531-B579-407B-8C48-B4F490FBD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401" y="4146804"/>
            <a:ext cx="5270634" cy="26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8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BED9A-A270-4A52-B3E6-51A06AC7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728A2-99A8-49B4-B0B2-CFF1EF18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411011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967E7-2310-4848-956C-C5CF2B9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E11C5-C212-4A21-A28C-572C52E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Blueprint</a:t>
            </a:r>
          </a:p>
          <a:p>
            <a:r>
              <a:rPr lang="en-US" dirty="0"/>
              <a:t>User Stories</a:t>
            </a:r>
          </a:p>
          <a:p>
            <a:r>
              <a:rPr lang="en-US" dirty="0"/>
              <a:t>Data Interface</a:t>
            </a:r>
          </a:p>
          <a:p>
            <a:r>
              <a:rPr lang="en-US" dirty="0"/>
              <a:t>Online Retailer Store (website demo)</a:t>
            </a:r>
          </a:p>
          <a:p>
            <a:r>
              <a:rPr lang="en-US" dirty="0"/>
              <a:t>Agile </a:t>
            </a:r>
            <a:r>
              <a:rPr lang="en-US" altLang="zh-TW" dirty="0"/>
              <a:t>Project </a:t>
            </a:r>
            <a:r>
              <a:rPr lang="en-US" dirty="0"/>
              <a:t>Development Plan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531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2C387-1B2C-4C45-A247-AF164A1C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blueprint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145BF27-AF19-4BEF-B22E-4F5E0A8EE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" t="925" r="356" b="986"/>
          <a:stretch/>
        </p:blipFill>
        <p:spPr>
          <a:xfrm>
            <a:off x="1556857" y="1814531"/>
            <a:ext cx="9078286" cy="48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2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EA410EB-85A0-40D3-BC9C-B6B0D1CAE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19"/>
          <a:stretch/>
        </p:blipFill>
        <p:spPr>
          <a:xfrm>
            <a:off x="-3048" y="1786855"/>
            <a:ext cx="12192000" cy="246086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D14E89C-1514-4228-9A55-39E389C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622756"/>
            <a:ext cx="4903862" cy="1609344"/>
          </a:xfrm>
        </p:spPr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EC8A246-51C5-448E-B19A-47F95CA32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752" y="4130276"/>
            <a:ext cx="10058400" cy="23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8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4D5AB-DB70-46C4-A427-95336640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 csv file to logistic team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40204-9FF2-4CDA-B761-4E5AB3F8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Structure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A5B4B3-4A26-4196-8978-148DEC41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40" y="2895803"/>
            <a:ext cx="8803920" cy="25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8348A-CB21-4A97-A31E-7CC05B37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CSV File to logistic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BA8E3-AB1C-4243-91F5-3F5CFF30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3EB759-29AA-448F-9D8F-81F88ACE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91" y="2890385"/>
            <a:ext cx="7580500" cy="10772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20721F-F369-4037-815C-938F07B4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91" y="4840438"/>
            <a:ext cx="7580500" cy="12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4DDB7-05B0-423F-A992-5B06C65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632"/>
            <a:ext cx="10519794" cy="1609344"/>
          </a:xfrm>
        </p:spPr>
        <p:txBody>
          <a:bodyPr>
            <a:normAutofit/>
          </a:bodyPr>
          <a:lstStyle/>
          <a:p>
            <a:r>
              <a:rPr lang="en-US" dirty="0"/>
              <a:t>Export json file to manufacturer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B1C5A-990F-4527-83FF-D5D23EFB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Structure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D88190-DA47-4ED3-A5AF-77436463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0" y="3122878"/>
            <a:ext cx="7428557" cy="2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8AAA9-4610-4971-92C6-9D71E919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Export json file to manufacturer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DB117-F380-4672-871F-126ABA3C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r>
              <a:rPr lang="en-US" dirty="0"/>
              <a:t>https://302.winkoxd.com/manufacturer.php (Generate All Live Database Data)</a:t>
            </a:r>
          </a:p>
          <a:p>
            <a:r>
              <a:rPr lang="en-US" dirty="0"/>
              <a:t>https://302.winkoxd.com/manufacturer.php?expKey=1 (Generate Specific row)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8C7BF6-B097-408F-9730-85C9A60C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52" y="3548079"/>
            <a:ext cx="3899075" cy="28252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F90C1E-3568-44F6-8934-AB860244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6804"/>
            <a:ext cx="4742511" cy="1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3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31109-CEF4-4D69-BE11-8DC95A17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store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4B920-7F0A-40D5-9D05-B070E70F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Website Link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7EB3B2-CCD4-4375-B6CB-3A2BE7F6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28" y="1901789"/>
            <a:ext cx="6449214" cy="44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6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2552</TotalTime>
  <Words>122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木刻字型</vt:lpstr>
      <vt:lpstr>Group presentation Online Retailer</vt:lpstr>
      <vt:lpstr>Presentation outline</vt:lpstr>
      <vt:lpstr>Service blueprint</vt:lpstr>
      <vt:lpstr>User Stories</vt:lpstr>
      <vt:lpstr>Export csv file to logistic team</vt:lpstr>
      <vt:lpstr>Export CSV File to logistic team</vt:lpstr>
      <vt:lpstr>Export json file to manufacturer team</vt:lpstr>
      <vt:lpstr>Export json file to manufacturer team</vt:lpstr>
      <vt:lpstr>Online retailer store</vt:lpstr>
      <vt:lpstr>Agile project Development PLAN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HUI Ho Wa</dc:creator>
  <cp:lastModifiedBy>HUI Ho Wa</cp:lastModifiedBy>
  <cp:revision>17</cp:revision>
  <dcterms:created xsi:type="dcterms:W3CDTF">2019-03-26T20:03:43Z</dcterms:created>
  <dcterms:modified xsi:type="dcterms:W3CDTF">2019-04-01T22:37:22Z</dcterms:modified>
</cp:coreProperties>
</file>