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02506-294D-777A-BE20-239E4451EA07}" v="10" dt="2019-02-14T17:21:51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Ho Wa" userId="S::hwhui8-c@ad.cityu.edu.hk::e927a532-8ed5-44ad-b01b-167d5e91968d" providerId="AD" clId="Web-{5B302506-294D-777A-BE20-239E4451EA07}"/>
    <pc:docChg chg="modSld">
      <pc:chgData name="HUI Ho Wa" userId="S::hwhui8-c@ad.cityu.edu.hk::e927a532-8ed5-44ad-b01b-167d5e91968d" providerId="AD" clId="Web-{5B302506-294D-777A-BE20-239E4451EA07}" dt="2019-02-14T17:22:04.485" v="35"/>
      <pc:docMkLst>
        <pc:docMk/>
      </pc:docMkLst>
      <pc:sldChg chg="modSp">
        <pc:chgData name="HUI Ho Wa" userId="S::hwhui8-c@ad.cityu.edu.hk::e927a532-8ed5-44ad-b01b-167d5e91968d" providerId="AD" clId="Web-{5B302506-294D-777A-BE20-239E4451EA07}" dt="2019-02-14T17:22:04.485" v="35"/>
        <pc:sldMkLst>
          <pc:docMk/>
          <pc:sldMk cId="1248296658" sldId="258"/>
        </pc:sldMkLst>
        <pc:graphicFrameChg chg="mod modGraphic">
          <ac:chgData name="HUI Ho Wa" userId="S::hwhui8-c@ad.cityu.edu.hk::e927a532-8ed5-44ad-b01b-167d5e91968d" providerId="AD" clId="Web-{5B302506-294D-777A-BE20-239E4451EA07}" dt="2019-02-14T17:22:04.485" v="35"/>
          <ac:graphicFrameMkLst>
            <pc:docMk/>
            <pc:sldMk cId="1248296658" sldId="258"/>
            <ac:graphicFrameMk id="4" creationId="{1FAEB5B0-62B6-4C0B-891A-318E61428073}"/>
          </ac:graphicFrameMkLst>
        </pc:graphicFrameChg>
      </pc:sldChg>
    </pc:docChg>
  </pc:docChgLst>
  <pc:docChgLst>
    <pc:chgData name="HUI Ho Wa" userId="S::hwhui8-c@ad.cityu.edu.hk::e927a532-8ed5-44ad-b01b-167d5e91968d" providerId="AD" clId="Web-{029747FF-0845-C4D8-0414-F6C706F7FD26}"/>
    <pc:docChg chg="modSld">
      <pc:chgData name="HUI Ho Wa" userId="S::hwhui8-c@ad.cityu.edu.hk::e927a532-8ed5-44ad-b01b-167d5e91968d" providerId="AD" clId="Web-{029747FF-0845-C4D8-0414-F6C706F7FD26}" dt="2019-02-14T17:12:09.409" v="11"/>
      <pc:docMkLst>
        <pc:docMk/>
      </pc:docMkLst>
      <pc:sldChg chg="modSp">
        <pc:chgData name="HUI Ho Wa" userId="S::hwhui8-c@ad.cityu.edu.hk::e927a532-8ed5-44ad-b01b-167d5e91968d" providerId="AD" clId="Web-{029747FF-0845-C4D8-0414-F6C706F7FD26}" dt="2019-02-14T17:12:09.409" v="11"/>
        <pc:sldMkLst>
          <pc:docMk/>
          <pc:sldMk cId="85884066" sldId="257"/>
        </pc:sldMkLst>
        <pc:graphicFrameChg chg="mod modGraphic">
          <ac:chgData name="HUI Ho Wa" userId="S::hwhui8-c@ad.cityu.edu.hk::e927a532-8ed5-44ad-b01b-167d5e91968d" providerId="AD" clId="Web-{029747FF-0845-C4D8-0414-F6C706F7FD26}" dt="2019-02-14T17:12:09.409" v="11"/>
          <ac:graphicFrameMkLst>
            <pc:docMk/>
            <pc:sldMk cId="85884066" sldId="257"/>
            <ac:graphicFrameMk id="4" creationId="{1FAEB5B0-62B6-4C0B-891A-318E61428073}"/>
          </ac:graphicFrameMkLst>
        </pc:graphicFrameChg>
      </pc:sldChg>
      <pc:sldChg chg="modSp">
        <pc:chgData name="HUI Ho Wa" userId="S::hwhui8-c@ad.cityu.edu.hk::e927a532-8ed5-44ad-b01b-167d5e91968d" providerId="AD" clId="Web-{029747FF-0845-C4D8-0414-F6C706F7FD26}" dt="2019-02-14T17:02:20.675" v="7"/>
        <pc:sldMkLst>
          <pc:docMk/>
          <pc:sldMk cId="1248296658" sldId="258"/>
        </pc:sldMkLst>
        <pc:graphicFrameChg chg="mod modGraphic">
          <ac:chgData name="HUI Ho Wa" userId="S::hwhui8-c@ad.cityu.edu.hk::e927a532-8ed5-44ad-b01b-167d5e91968d" providerId="AD" clId="Web-{029747FF-0845-C4D8-0414-F6C706F7FD26}" dt="2019-02-14T17:02:20.675" v="7"/>
          <ac:graphicFrameMkLst>
            <pc:docMk/>
            <pc:sldMk cId="1248296658" sldId="258"/>
            <ac:graphicFrameMk id="4" creationId="{1FAEB5B0-62B6-4C0B-891A-318E61428073}"/>
          </ac:graphicFrameMkLst>
        </pc:graphicFrameChg>
      </pc:sldChg>
    </pc:docChg>
  </pc:docChgLst>
  <pc:docChgLst>
    <pc:chgData name="HUI Ho Wa" userId="S::hwhui8-c@ad.cityu.edu.hk::e927a532-8ed5-44ad-b01b-167d5e91968d" providerId="AD" clId="Web-{259FF1DB-BC3B-3134-4732-34113E9263BB}"/>
    <pc:docChg chg="addSld modSld sldOrd">
      <pc:chgData name="HUI Ho Wa" userId="S::hwhui8-c@ad.cityu.edu.hk::e927a532-8ed5-44ad-b01b-167d5e91968d" providerId="AD" clId="Web-{259FF1DB-BC3B-3134-4732-34113E9263BB}" dt="2019-02-14T15:33:34.438" v="52" actId="14100"/>
      <pc:docMkLst>
        <pc:docMk/>
      </pc:docMkLst>
      <pc:sldChg chg="modSp">
        <pc:chgData name="HUI Ho Wa" userId="S::hwhui8-c@ad.cityu.edu.hk::e927a532-8ed5-44ad-b01b-167d5e91968d" providerId="AD" clId="Web-{259FF1DB-BC3B-3134-4732-34113E9263BB}" dt="2019-02-14T15:33:34.438" v="52" actId="14100"/>
        <pc:sldMkLst>
          <pc:docMk/>
          <pc:sldMk cId="1684129823" sldId="256"/>
        </pc:sldMkLst>
        <pc:spChg chg="mod">
          <ac:chgData name="HUI Ho Wa" userId="S::hwhui8-c@ad.cityu.edu.hk::e927a532-8ed5-44ad-b01b-167d5e91968d" providerId="AD" clId="Web-{259FF1DB-BC3B-3134-4732-34113E9263BB}" dt="2019-02-14T15:33:34.438" v="52" actId="14100"/>
          <ac:spMkLst>
            <pc:docMk/>
            <pc:sldMk cId="1684129823" sldId="256"/>
            <ac:spMk id="4" creationId="{BC0F1983-E8C9-44C6-9BB4-0CC3D519C5D2}"/>
          </ac:spMkLst>
        </pc:spChg>
      </pc:sldChg>
      <pc:sldChg chg="add ord">
        <pc:chgData name="HUI Ho Wa" userId="S::hwhui8-c@ad.cityu.edu.hk::e927a532-8ed5-44ad-b01b-167d5e91968d" providerId="AD" clId="Web-{259FF1DB-BC3B-3134-4732-34113E9263BB}" dt="2019-02-14T15:30:50.937" v="1"/>
        <pc:sldMkLst>
          <pc:docMk/>
          <pc:sldMk cId="1622195306" sldId="259"/>
        </pc:sldMkLst>
      </pc:sldChg>
    </pc:docChg>
  </pc:docChgLst>
  <pc:docChgLst>
    <pc:chgData name="HUI Ho Wa" userId="S::hwhui8-c@ad.cityu.edu.hk::e927a532-8ed5-44ad-b01b-167d5e91968d" providerId="AD" clId="Web-{CB5E3EF4-AFCE-56BA-746A-48D0185FE71E}"/>
    <pc:docChg chg="modSld">
      <pc:chgData name="HUI Ho Wa" userId="S::hwhui8-c@ad.cityu.edu.hk::e927a532-8ed5-44ad-b01b-167d5e91968d" providerId="AD" clId="Web-{CB5E3EF4-AFCE-56BA-746A-48D0185FE71E}" dt="2019-02-14T15:36:39.482" v="3" actId="20577"/>
      <pc:docMkLst>
        <pc:docMk/>
      </pc:docMkLst>
      <pc:sldChg chg="modSp">
        <pc:chgData name="HUI Ho Wa" userId="S::hwhui8-c@ad.cityu.edu.hk::e927a532-8ed5-44ad-b01b-167d5e91968d" providerId="AD" clId="Web-{CB5E3EF4-AFCE-56BA-746A-48D0185FE71E}" dt="2019-02-14T15:36:39.482" v="2" actId="20577"/>
        <pc:sldMkLst>
          <pc:docMk/>
          <pc:sldMk cId="1622195306" sldId="259"/>
        </pc:sldMkLst>
        <pc:spChg chg="mod">
          <ac:chgData name="HUI Ho Wa" userId="S::hwhui8-c@ad.cityu.edu.hk::e927a532-8ed5-44ad-b01b-167d5e91968d" providerId="AD" clId="Web-{CB5E3EF4-AFCE-56BA-746A-48D0185FE71E}" dt="2019-02-14T15:36:39.482" v="2" actId="20577"/>
          <ac:spMkLst>
            <pc:docMk/>
            <pc:sldMk cId="1622195306" sldId="259"/>
            <ac:spMk id="3" creationId="{78972792-7B69-4281-9718-7848F331358E}"/>
          </ac:spMkLst>
        </pc:spChg>
      </pc:sldChg>
    </pc:docChg>
  </pc:docChgLst>
  <pc:docChgLst>
    <pc:chgData name="HUI Ho Wa" userId="S::hwhui8-c@ad.cityu.edu.hk::e927a532-8ed5-44ad-b01b-167d5e91968d" providerId="AD" clId="Web-{1FA0A509-6570-0C47-52A4-B2B0BED9B4FC}"/>
    <pc:docChg chg="modSld">
      <pc:chgData name="HUI Ho Wa" userId="S::hwhui8-c@ad.cityu.edu.hk::e927a532-8ed5-44ad-b01b-167d5e91968d" providerId="AD" clId="Web-{1FA0A509-6570-0C47-52A4-B2B0BED9B4FC}" dt="2019-02-14T15:59:33.968" v="29" actId="20577"/>
      <pc:docMkLst>
        <pc:docMk/>
      </pc:docMkLst>
      <pc:sldChg chg="modSp">
        <pc:chgData name="HUI Ho Wa" userId="S::hwhui8-c@ad.cityu.edu.hk::e927a532-8ed5-44ad-b01b-167d5e91968d" providerId="AD" clId="Web-{1FA0A509-6570-0C47-52A4-B2B0BED9B4FC}" dt="2019-02-14T15:59:04.999" v="21" actId="14100"/>
        <pc:sldMkLst>
          <pc:docMk/>
          <pc:sldMk cId="1684129823" sldId="256"/>
        </pc:sldMkLst>
        <pc:spChg chg="mod">
          <ac:chgData name="HUI Ho Wa" userId="S::hwhui8-c@ad.cityu.edu.hk::e927a532-8ed5-44ad-b01b-167d5e91968d" providerId="AD" clId="Web-{1FA0A509-6570-0C47-52A4-B2B0BED9B4FC}" dt="2019-02-14T15:59:04.999" v="21" actId="14100"/>
          <ac:spMkLst>
            <pc:docMk/>
            <pc:sldMk cId="1684129823" sldId="256"/>
            <ac:spMk id="4" creationId="{BC0F1983-E8C9-44C6-9BB4-0CC3D519C5D2}"/>
          </ac:spMkLst>
        </pc:spChg>
      </pc:sldChg>
      <pc:sldChg chg="modSp">
        <pc:chgData name="HUI Ho Wa" userId="S::hwhui8-c@ad.cityu.edu.hk::e927a532-8ed5-44ad-b01b-167d5e91968d" providerId="AD" clId="Web-{1FA0A509-6570-0C47-52A4-B2B0BED9B4FC}" dt="2019-02-14T15:59:31.483" v="26" actId="20577"/>
        <pc:sldMkLst>
          <pc:docMk/>
          <pc:sldMk cId="1622195306" sldId="259"/>
        </pc:sldMkLst>
        <pc:spChg chg="mod">
          <ac:chgData name="HUI Ho Wa" userId="S::hwhui8-c@ad.cityu.edu.hk::e927a532-8ed5-44ad-b01b-167d5e91968d" providerId="AD" clId="Web-{1FA0A509-6570-0C47-52A4-B2B0BED9B4FC}" dt="2019-02-14T15:59:31.483" v="26" actId="20577"/>
          <ac:spMkLst>
            <pc:docMk/>
            <pc:sldMk cId="1622195306" sldId="259"/>
            <ac:spMk id="3" creationId="{78972792-7B69-4281-9718-7848F33135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302cemgp3/302C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E4CDC-6449-4DFD-A192-7AFF80604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Retailer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A5CC-9106-4FDC-BDF5-2766EFEB8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302CEM - DATA INTERFACE LAYOUT DEFINITION FOR GROUP PROJECT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0F1983-E8C9-44C6-9BB4-0CC3D519C5D2}"/>
              </a:ext>
            </a:extLst>
          </p:cNvPr>
          <p:cNvSpPr txBox="1"/>
          <p:nvPr/>
        </p:nvSpPr>
        <p:spPr>
          <a:xfrm>
            <a:off x="9125594" y="5226341"/>
            <a:ext cx="297133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Chan Hon Lam, Harris</a:t>
            </a:r>
          </a:p>
          <a:p>
            <a:r>
              <a:rPr lang="en-US" dirty="0"/>
              <a:t>Lau Moon Ho, Kelvin</a:t>
            </a:r>
          </a:p>
          <a:p>
            <a:r>
              <a:rPr lang="en-US" dirty="0">
                <a:cs typeface="Arial"/>
              </a:rPr>
              <a:t>Lui Cheuk </a:t>
            </a:r>
            <a:r>
              <a:rPr lang="en-US" dirty="0" err="1">
                <a:cs typeface="Arial"/>
              </a:rPr>
              <a:t>Hin</a:t>
            </a:r>
            <a:r>
              <a:rPr lang="en-US" dirty="0">
                <a:cs typeface="Arial"/>
              </a:rPr>
              <a:t>, Vincent</a:t>
            </a:r>
            <a:endParaRPr lang="en-US" dirty="0"/>
          </a:p>
          <a:p>
            <a:r>
              <a:rPr lang="en-US" dirty="0"/>
              <a:t>Lui Chun Wang, </a:t>
            </a:r>
            <a:r>
              <a:rPr lang="en-US" dirty="0" err="1"/>
              <a:t>Winko</a:t>
            </a:r>
            <a:endParaRPr lang="en-US" dirty="0" err="1">
              <a:cs typeface="Arial"/>
            </a:endParaRPr>
          </a:p>
          <a:p>
            <a:r>
              <a:rPr lang="en-US" dirty="0"/>
              <a:t>Hui Ho </a:t>
            </a:r>
            <a:r>
              <a:rPr lang="en-US" dirty="0" err="1"/>
              <a:t>Wa</a:t>
            </a:r>
            <a:r>
              <a:rPr lang="en-US" dirty="0"/>
              <a:t>, Philip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12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AB67-0267-4037-96AC-6BB027E3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-&gt; Logistic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AEB5B0-62B6-4C0B-891A-318E61428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64806"/>
              </p:ext>
            </p:extLst>
          </p:nvPr>
        </p:nvGraphicFramePr>
        <p:xfrm>
          <a:off x="1398442" y="2102972"/>
          <a:ext cx="9641469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95">
                  <a:extLst>
                    <a:ext uri="{9D8B030D-6E8A-4147-A177-3AD203B41FA5}">
                      <a16:colId xmlns:a16="http://schemas.microsoft.com/office/drawing/2014/main" val="3282266417"/>
                    </a:ext>
                  </a:extLst>
                </a:gridCol>
                <a:gridCol w="2094502">
                  <a:extLst>
                    <a:ext uri="{9D8B030D-6E8A-4147-A177-3AD203B41FA5}">
                      <a16:colId xmlns:a16="http://schemas.microsoft.com/office/drawing/2014/main" val="4200346205"/>
                    </a:ext>
                  </a:extLst>
                </a:gridCol>
                <a:gridCol w="1574111">
                  <a:extLst>
                    <a:ext uri="{9D8B030D-6E8A-4147-A177-3AD203B41FA5}">
                      <a16:colId xmlns:a16="http://schemas.microsoft.com/office/drawing/2014/main" val="4004458043"/>
                    </a:ext>
                  </a:extLst>
                </a:gridCol>
                <a:gridCol w="2651561">
                  <a:extLst>
                    <a:ext uri="{9D8B030D-6E8A-4147-A177-3AD203B41FA5}">
                      <a16:colId xmlns:a16="http://schemas.microsoft.com/office/drawing/2014/main" val="593395351"/>
                    </a:ext>
                  </a:extLst>
                </a:gridCol>
                <a:gridCol w="2659600">
                  <a:extLst>
                    <a:ext uri="{9D8B030D-6E8A-4147-A177-3AD203B41FA5}">
                      <a16:colId xmlns:a16="http://schemas.microsoft.com/office/drawing/2014/main" val="1224517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I0001 ~ I999999999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O0001 ~ O999999999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Ship_To_Address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of Ship to Logistic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item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6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Expected_Shipment_Date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YYYY-MM-DD 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Shipment Date of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L0001 ~ L999999999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Logistic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R0001 ~ R999999999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Retailer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9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8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AB67-0267-4037-96AC-6BB027E3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-&gt; Manufacturer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AEB5B0-62B6-4C0B-891A-318E61428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667894"/>
              </p:ext>
            </p:extLst>
          </p:nvPr>
        </p:nvGraphicFramePr>
        <p:xfrm>
          <a:off x="1266738" y="2052638"/>
          <a:ext cx="983189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08">
                  <a:extLst>
                    <a:ext uri="{9D8B030D-6E8A-4147-A177-3AD203B41FA5}">
                      <a16:colId xmlns:a16="http://schemas.microsoft.com/office/drawing/2014/main" val="3282266417"/>
                    </a:ext>
                  </a:extLst>
                </a:gridCol>
                <a:gridCol w="2063692">
                  <a:extLst>
                    <a:ext uri="{9D8B030D-6E8A-4147-A177-3AD203B41FA5}">
                      <a16:colId xmlns:a16="http://schemas.microsoft.com/office/drawing/2014/main" val="4200346205"/>
                    </a:ext>
                  </a:extLst>
                </a:gridCol>
                <a:gridCol w="1526796">
                  <a:extLst>
                    <a:ext uri="{9D8B030D-6E8A-4147-A177-3AD203B41FA5}">
                      <a16:colId xmlns:a16="http://schemas.microsoft.com/office/drawing/2014/main" val="4004458043"/>
                    </a:ext>
                  </a:extLst>
                </a:gridCol>
                <a:gridCol w="2650921">
                  <a:extLst>
                    <a:ext uri="{9D8B030D-6E8A-4147-A177-3AD203B41FA5}">
                      <a16:colId xmlns:a16="http://schemas.microsoft.com/office/drawing/2014/main" val="2511604270"/>
                    </a:ext>
                  </a:extLst>
                </a:gridCol>
                <a:gridCol w="2910981">
                  <a:extLst>
                    <a:ext uri="{9D8B030D-6E8A-4147-A177-3AD203B41FA5}">
                      <a16:colId xmlns:a16="http://schemas.microsoft.com/office/drawing/2014/main" val="24481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Accepted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I0001 ~ I999999999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item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Price_Per_Item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Double(9,2)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per each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R0001 ~ R999999999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Retailer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6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Expected_Shipment_Date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YYYY-MM-DD 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Expected Shipment Date of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M0001 ~ M999999999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of Manufacturer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2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C2B6A-86F2-4FDF-A0C9-6E2BF5F4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72792-7B69-4281-9718-7848F33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hlinkClick r:id="rId2"/>
              </a:rPr>
              <a:t>https://github.com/cu302cemgp3/302CEM</a:t>
            </a:r>
          </a:p>
        </p:txBody>
      </p:sp>
    </p:spTree>
    <p:extLst>
      <p:ext uri="{BB962C8B-B14F-4D97-AF65-F5344CB8AC3E}">
        <p14:creationId xmlns:p14="http://schemas.microsoft.com/office/powerpoint/2010/main" val="1622195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TM16401375[[fn=麥迪遜]]</Template>
  <TotalTime>40</TotalTime>
  <Words>224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麥迪遜</vt:lpstr>
      <vt:lpstr>Online Retailer</vt:lpstr>
      <vt:lpstr>Online Retailer -&gt; Logistic</vt:lpstr>
      <vt:lpstr>Online Retailer -&gt; Manufacturer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Retailer</dc:title>
  <dc:creator>Ho Wa HUI</dc:creator>
  <cp:lastModifiedBy>Ho Wa HUI</cp:lastModifiedBy>
  <cp:revision>48</cp:revision>
  <dcterms:created xsi:type="dcterms:W3CDTF">2019-01-29T09:40:31Z</dcterms:created>
  <dcterms:modified xsi:type="dcterms:W3CDTF">2019-02-14T17:22:06Z</dcterms:modified>
</cp:coreProperties>
</file>